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45" r:id="rId5"/>
    <p:sldId id="256" r:id="rId6"/>
    <p:sldId id="258" r:id="rId7"/>
    <p:sldId id="473" r:id="rId8"/>
    <p:sldId id="477" r:id="rId9"/>
    <p:sldId id="277" r:id="rId10"/>
    <p:sldId id="478" r:id="rId11"/>
    <p:sldId id="278" r:id="rId12"/>
    <p:sldId id="259" r:id="rId13"/>
    <p:sldId id="262" r:id="rId14"/>
    <p:sldId id="476" r:id="rId15"/>
    <p:sldId id="474" r:id="rId16"/>
    <p:sldId id="295" r:id="rId17"/>
    <p:sldId id="475" r:id="rId18"/>
    <p:sldId id="472" r:id="rId19"/>
    <p:sldId id="2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EB7517-16A1-2601-8F6B-6674A7229BED}" name="Aaryn Niuapu" initials="AN" userId="S::Aaryn.Niuapu@tepou.co.nz::bab129d5-02e9-41d8-a44d-7e0a8e2be864" providerId="AD"/>
  <p188:author id="{00BA826D-4273-1F33-F336-5663F6F74EF6}" name="Caro Swanson" initials="CS" userId="S::carolyn.swanson@tepou.co.nz::7024b084-8576-4a7e-bbd7-25984c8c797d" providerId="AD"/>
  <p188:author id="{6AEAD188-6133-8C04-F9B0-F5784EEC1CD6}" name="Amanda Luckman" initials="AL" userId="S::Amanda.Luckman@tepou.co.nz::c23f6608-81f0-43cd-bfe9-ba00638011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3F310-47D3-4874-9D48-34DC024E0651}" v="4" dt="2022-04-08T03:09:50.149"/>
    <p1510:client id="{7ADF7089-B457-4BB8-9D2A-F7F5A87A5236}" v="20" vWet="24" dt="2022-04-08T03:09:24.895"/>
  </p1510:revLst>
</p1510:revInfo>
</file>

<file path=ppt/tableStyles.xml><?xml version="1.0" encoding="utf-8"?>
<a:tblStyleLst xmlns:a="http://schemas.openxmlformats.org/drawingml/2006/main" def="{5C22544A-7EE6-4342-B048-85BDC9FD1C3A}">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8"/>
          </a:solidFill>
        </a:fill>
      </a:tcStyle>
    </a:wholeTbl>
    <a:band1H>
      <a:tcStyle>
        <a:tcBdr/>
        <a:fill>
          <a:solidFill>
            <a:srgbClr val="F8D7CD"/>
          </a:solidFill>
        </a:fill>
      </a:tcStyle>
    </a:band1H>
    <a:band2H>
      <a:tcStyle>
        <a:tcBdr/>
      </a:tcStyle>
    </a:band2H>
    <a:band1V>
      <a:tcStyle>
        <a:tcBdr/>
        <a:fill>
          <a:solidFill>
            <a:srgbClr val="F8D7CD"/>
          </a:solidFill>
        </a:fill>
      </a:tcStyle>
    </a:band1V>
    <a:band2V>
      <a:tcStyle>
        <a:tcBdr/>
      </a:tcStyle>
    </a:band2V>
    <a:lastCol>
      <a:tcTxStyle b="on">
        <a:font>
          <a:latin typeface="+mn-lt"/>
          <a:ea typeface="+mn-ea"/>
          <a:cs typeface="+mn-cs"/>
        </a:font>
        <a:srgbClr val="FFFFFF"/>
      </a:tcTxStyle>
      <a:tcStyle>
        <a:tcBdr/>
        <a:fill>
          <a:solidFill>
            <a:srgbClr val="ED7D31"/>
          </a:solidFill>
        </a:fill>
      </a:tcStyle>
    </a:lastCol>
    <a:firstCol>
      <a:tcTxStyle b="on">
        <a:font>
          <a:latin typeface="+mn-lt"/>
          <a:ea typeface="+mn-ea"/>
          <a:cs typeface="+mn-cs"/>
        </a:font>
        <a:srgbClr val="FFFFFF"/>
      </a:tcTxStyle>
      <a:tcStyle>
        <a:tcBdr/>
        <a:fill>
          <a:solidFill>
            <a:srgbClr val="ED7D31"/>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ED7D31"/>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ED7D31"/>
          </a:solidFill>
        </a:fill>
      </a:tcStyle>
    </a:firstRow>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93296810-A885-4BE3-A3E7-6D5BEEA58F35}"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BF1E9"/>
          </a:solidFill>
        </a:fill>
      </a:tcStyle>
    </a:wholeTbl>
    <a:band1H>
      <a:tcStyle>
        <a:tcBdr/>
        <a:fill>
          <a:solidFill>
            <a:srgbClr val="D5E3CF"/>
          </a:solidFill>
        </a:fill>
      </a:tcStyle>
    </a:band1H>
    <a:band2H>
      <a:tcStyle>
        <a:tcBdr/>
      </a:tcStyle>
    </a:band2H>
    <a:band1V>
      <a:tcStyle>
        <a:tcBdr/>
        <a:fill>
          <a:solidFill>
            <a:srgbClr val="D5E3CF"/>
          </a:solidFill>
        </a:fill>
      </a:tcStyle>
    </a:band1V>
    <a:band2V>
      <a:tcStyle>
        <a:tcBdr/>
      </a:tcStyle>
    </a:band2V>
    <a:lastCol>
      <a:tcTxStyle b="on">
        <a:font>
          <a:latin typeface="+mn-lt"/>
          <a:ea typeface="+mn-ea"/>
          <a:cs typeface="+mn-cs"/>
        </a:font>
        <a:srgbClr val="FFFFFF"/>
      </a:tcTxStyle>
      <a:tcStyle>
        <a:tcBdr/>
        <a:fill>
          <a:solidFill>
            <a:srgbClr val="70AD47"/>
          </a:solidFill>
        </a:fill>
      </a:tcStyle>
    </a:lastCol>
    <a:firstCol>
      <a:tcTxStyle b="on">
        <a:font>
          <a:latin typeface="+mn-lt"/>
          <a:ea typeface="+mn-ea"/>
          <a:cs typeface="+mn-cs"/>
        </a:font>
        <a:srgbClr val="FFFFFF"/>
      </a:tcTxStyle>
      <a:tcStyle>
        <a:tcBdr/>
        <a:fill>
          <a:solidFill>
            <a:srgbClr val="70AD47"/>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70AD47"/>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70AD47"/>
          </a:solidFill>
        </a:fill>
      </a:tcStyle>
    </a:firstRow>
  </a:tblStyle>
  <a:tblStyle styleId="{17292A2E-F333-43FB-9621-5CBBE7FDCDCB}" styleName="">
    <a:wholeTbl>
      <a:tcTxStyle>
        <a:font>
          <a:latin typeface="+mn-lt"/>
          <a:ea typeface="+mn-ea"/>
          <a:cs typeface="+mn-cs"/>
        </a:font>
        <a:srgbClr val="000000"/>
      </a:tcTxStyle>
      <a:tcStyle>
        <a:tcBdr>
          <a:left>
            <a:ln w="3172" cap="flat" cmpd="sng" algn="ctr">
              <a:solidFill>
                <a:srgbClr val="FFC000"/>
              </a:solidFill>
              <a:prstDash val="solid"/>
              <a:round/>
              <a:headEnd type="none" w="med" len="med"/>
              <a:tailEnd type="none" w="med" len="med"/>
            </a:ln>
          </a:left>
          <a:right>
            <a:ln w="3172" cap="flat" cmpd="sng" algn="ctr">
              <a:solidFill>
                <a:srgbClr val="FFC000"/>
              </a:solidFill>
              <a:prstDash val="solid"/>
              <a:round/>
              <a:headEnd type="none" w="med" len="med"/>
              <a:tailEnd type="none" w="med" len="med"/>
            </a:ln>
          </a:right>
          <a:top>
            <a:ln w="3172" cap="flat" cmpd="sng" algn="ctr">
              <a:solidFill>
                <a:srgbClr val="FFC000"/>
              </a:solidFill>
              <a:prstDash val="solid"/>
              <a:round/>
              <a:headEnd type="none" w="med" len="med"/>
              <a:tailEnd type="none" w="med" len="med"/>
            </a:ln>
          </a:top>
          <a:bottom>
            <a:ln w="3172" cap="flat" cmpd="sng" algn="ctr">
              <a:solidFill>
                <a:srgbClr val="FFC000"/>
              </a:solidFill>
              <a:prstDash val="solid"/>
              <a:round/>
              <a:headEnd type="none" w="med" len="med"/>
              <a:tailEnd type="none" w="med" len="med"/>
            </a:ln>
          </a:bottom>
        </a:tcBdr>
      </a:tcStyle>
    </a:wholeTbl>
    <a:band1H>
      <a:tcStyle>
        <a:tcBdr>
          <a:top>
            <a:ln w="3172" cap="flat" cmpd="sng" algn="ctr">
              <a:solidFill>
                <a:srgbClr val="FFC000"/>
              </a:solidFill>
              <a:prstDash val="solid"/>
              <a:round/>
              <a:headEnd type="none" w="med" len="med"/>
              <a:tailEnd type="none" w="med" len="med"/>
            </a:ln>
          </a:top>
          <a:bottom>
            <a:ln w="3172" cap="flat" cmpd="sng" algn="ctr">
              <a:solidFill>
                <a:srgbClr val="FFC000"/>
              </a:solidFill>
              <a:prstDash val="solid"/>
              <a:round/>
              <a:headEnd type="none" w="med" len="med"/>
              <a:tailEnd type="none" w="med" len="med"/>
            </a:ln>
          </a:bottom>
        </a:tcBdr>
      </a:tcStyle>
    </a:band1H>
    <a:band1V>
      <a:tcStyle>
        <a:tcBdr>
          <a:left>
            <a:ln w="3172" cap="flat" cmpd="sng" algn="ctr">
              <a:solidFill>
                <a:srgbClr val="FFC000"/>
              </a:solidFill>
              <a:prstDash val="solid"/>
              <a:round/>
              <a:headEnd type="none" w="med" len="med"/>
              <a:tailEnd type="none" w="med" len="med"/>
            </a:ln>
          </a:left>
          <a:right>
            <a:ln w="3172" cap="flat" cmpd="sng" algn="ctr">
              <a:solidFill>
                <a:srgbClr val="FFC000"/>
              </a:solidFill>
              <a:prstDash val="solid"/>
              <a:round/>
              <a:headEnd type="none" w="med" len="med"/>
              <a:tailEnd type="none" w="med" len="med"/>
            </a:ln>
          </a:right>
        </a:tcBdr>
      </a:tcStyle>
    </a:band1V>
    <a:band2V>
      <a:tcStyle>
        <a:tcBdr>
          <a:left>
            <a:ln w="3172" cap="flat" cmpd="sng" algn="ctr">
              <a:solidFill>
                <a:srgbClr val="FFC000"/>
              </a:solidFill>
              <a:prstDash val="solid"/>
              <a:round/>
              <a:headEnd type="none" w="med" len="med"/>
              <a:tailEnd type="none" w="med" len="med"/>
            </a:ln>
          </a:left>
          <a:right>
            <a:ln w="3172" cap="flat" cmpd="sng" algn="ctr">
              <a:solidFill>
                <a:srgbClr val="FFC000"/>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FFC000"/>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FFC000"/>
          </a:solidFill>
        </a:fill>
      </a:tcStyle>
    </a:firstRow>
  </a:tblStyle>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EB344D84-9AFB-497E-A393-DC336BA19D2E}"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A5A5A5"/>
          </a:solidFill>
        </a:fill>
      </a:tcStyle>
    </a:firstRow>
  </a:tblStyle>
  <a:tblStyle styleId="{F2DE63D5-997A-4646-A377-4702673A728D}" styleName="">
    <a:wholeTbl>
      <a:tcTxStyle>
        <a:font>
          <a:latin typeface="+mn-lt"/>
          <a:ea typeface="+mn-ea"/>
          <a:cs typeface="+mn-cs"/>
        </a:font>
        <a:srgbClr val="000000"/>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tcStyle>
    </a:wholeTbl>
    <a:band1H>
      <a:tcStyle>
        <a:tcBdr>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tcStyle>
    </a:band1H>
    <a:band1V>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cBdr>
      </a:tcStyle>
    </a:band1V>
    <a:band2V>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A5A5A5"/>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A5A5A5"/>
          </a:solidFill>
        </a:fill>
      </a:tcStyle>
    </a:firstRow>
  </a:tblStyle>
  <a:tblStyle styleId="{7DF18680-E054-41AD-8BC1-D1AEF772440D}"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5A111915-BE36-4E01-A7E5-04B1672EAD32}" styleName="">
    <a:wholeTbl>
      <a:tcTxStyle>
        <a:font>
          <a:latin typeface="+mn-lt"/>
          <a:ea typeface="+mn-ea"/>
          <a:cs typeface="+mn-cs"/>
        </a:font>
        <a:srgbClr val="000000"/>
      </a:tcTxStyle>
      <a:tcStyle>
        <a:tcBdr>
          <a:left>
            <a:ln w="3172" cap="flat" cmpd="sng" algn="ctr">
              <a:solidFill>
                <a:srgbClr val="5B9BD5"/>
              </a:solidFill>
              <a:prstDash val="solid"/>
              <a:round/>
              <a:headEnd type="none" w="med" len="med"/>
              <a:tailEnd type="none" w="med" len="med"/>
            </a:ln>
          </a:left>
          <a:right>
            <a:ln w="3172" cap="flat" cmpd="sng" algn="ctr">
              <a:solidFill>
                <a:srgbClr val="5B9BD5"/>
              </a:solidFill>
              <a:prstDash val="solid"/>
              <a:round/>
              <a:headEnd type="none" w="med" len="med"/>
              <a:tailEnd type="none" w="med" len="med"/>
            </a:ln>
          </a:right>
          <a:top>
            <a:ln w="3172" cap="flat" cmpd="sng" algn="ctr">
              <a:solidFill>
                <a:srgbClr val="5B9BD5"/>
              </a:solidFill>
              <a:prstDash val="solid"/>
              <a:round/>
              <a:headEnd type="none" w="med" len="med"/>
              <a:tailEnd type="none" w="med" len="med"/>
            </a:ln>
          </a:top>
          <a:bottom>
            <a:ln w="3172" cap="flat" cmpd="sng" algn="ctr">
              <a:solidFill>
                <a:srgbClr val="5B9BD5"/>
              </a:solidFill>
              <a:prstDash val="solid"/>
              <a:round/>
              <a:headEnd type="none" w="med" len="med"/>
              <a:tailEnd type="none" w="med" len="med"/>
            </a:ln>
          </a:bottom>
        </a:tcBdr>
      </a:tcStyle>
    </a:wholeTbl>
    <a:band1H>
      <a:tcStyle>
        <a:tcBdr>
          <a:top>
            <a:ln w="3172" cap="flat" cmpd="sng" algn="ctr">
              <a:solidFill>
                <a:srgbClr val="5B9BD5"/>
              </a:solidFill>
              <a:prstDash val="solid"/>
              <a:round/>
              <a:headEnd type="none" w="med" len="med"/>
              <a:tailEnd type="none" w="med" len="med"/>
            </a:ln>
          </a:top>
          <a:bottom>
            <a:ln w="3172" cap="flat" cmpd="sng" algn="ctr">
              <a:solidFill>
                <a:srgbClr val="5B9BD5"/>
              </a:solidFill>
              <a:prstDash val="solid"/>
              <a:round/>
              <a:headEnd type="none" w="med" len="med"/>
              <a:tailEnd type="none" w="med" len="med"/>
            </a:ln>
          </a:bottom>
        </a:tcBdr>
      </a:tcStyle>
    </a:band1H>
    <a:band1V>
      <a:tcStyle>
        <a:tcBdr>
          <a:left>
            <a:ln w="3172" cap="flat" cmpd="sng" algn="ctr">
              <a:solidFill>
                <a:srgbClr val="5B9BD5"/>
              </a:solidFill>
              <a:prstDash val="solid"/>
              <a:round/>
              <a:headEnd type="none" w="med" len="med"/>
              <a:tailEnd type="none" w="med" len="med"/>
            </a:ln>
          </a:left>
          <a:right>
            <a:ln w="3172" cap="flat" cmpd="sng" algn="ctr">
              <a:solidFill>
                <a:srgbClr val="5B9BD5"/>
              </a:solidFill>
              <a:prstDash val="solid"/>
              <a:round/>
              <a:headEnd type="none" w="med" len="med"/>
              <a:tailEnd type="none" w="med" len="med"/>
            </a:ln>
          </a:right>
        </a:tcBdr>
      </a:tcStyle>
    </a:band1V>
    <a:band2V>
      <a:tcStyle>
        <a:tcBdr>
          <a:left>
            <a:ln w="3172" cap="flat" cmpd="sng" algn="ctr">
              <a:solidFill>
                <a:srgbClr val="5B9BD5"/>
              </a:solidFill>
              <a:prstDash val="solid"/>
              <a:round/>
              <a:headEnd type="none" w="med" len="med"/>
              <a:tailEnd type="none" w="med" len="med"/>
            </a:ln>
          </a:left>
          <a:right>
            <a:ln w="3172" cap="flat" cmpd="sng" algn="ctr">
              <a:solidFill>
                <a:srgbClr val="5B9BD5"/>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5B9BD5"/>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5B9BD5"/>
          </a:solidFill>
        </a:fill>
      </a:tcStyle>
    </a:firstRow>
  </a:tblStyle>
  <a:tblStyle styleId="{FABFCF23-3B69-468F-B69F-88F6DE6A72F2}" styleName="">
    <a:wholeTbl>
      <a:tcTxStyle>
        <a:font>
          <a:latin typeface="+mn-lt"/>
          <a:ea typeface="+mn-ea"/>
          <a:cs typeface="+mn-cs"/>
        </a:font>
        <a:srgbClr val="000000"/>
      </a:tcTxStyle>
      <a:tcStyle>
        <a:tcBdr>
          <a:left>
            <a:ln w="12701" cap="flat" cmpd="sng" algn="ctr">
              <a:solidFill>
                <a:srgbClr val="5B9BD5"/>
              </a:solidFill>
              <a:prstDash val="solid"/>
              <a:round/>
              <a:headEnd type="none" w="med" len="med"/>
              <a:tailEnd type="none" w="med" len="med"/>
            </a:ln>
          </a:left>
          <a:right>
            <a:ln w="12701" cap="flat" cmpd="sng" algn="ctr">
              <a:solidFill>
                <a:srgbClr val="5B9BD5"/>
              </a:solidFill>
              <a:prstDash val="solid"/>
              <a:round/>
              <a:headEnd type="none" w="med" len="med"/>
              <a:tailEnd type="none" w="med" len="med"/>
            </a:ln>
          </a:right>
          <a:top>
            <a:ln w="12701" cap="flat" cmpd="sng" algn="ctr">
              <a:solidFill>
                <a:srgbClr val="5B9BD5"/>
              </a:solidFill>
              <a:prstDash val="solid"/>
              <a:round/>
              <a:headEnd type="none" w="med" len="med"/>
              <a:tailEnd type="none" w="med" len="med"/>
            </a:ln>
          </a:top>
          <a:bottom>
            <a:ln w="12701" cap="flat" cmpd="sng" algn="ctr">
              <a:solidFill>
                <a:srgbClr val="5B9BD5"/>
              </a:solidFill>
              <a:prstDash val="solid"/>
              <a:round/>
              <a:headEnd type="none" w="med" len="med"/>
              <a:tailEnd type="none" w="med" len="med"/>
            </a:ln>
          </a:bottom>
        </a:tcBdr>
        <a:fill>
          <a:solidFill>
            <a:srgbClr val="FFFFFF"/>
          </a:solidFill>
        </a:fill>
      </a:tcStyle>
    </a:wholeTbl>
    <a:band1H>
      <a:tcStyle>
        <a:tcBdr/>
        <a:fill>
          <a:solidFill>
            <a:srgbClr val="EAEFF7"/>
          </a:solidFill>
        </a:fill>
      </a:tcStyle>
    </a:band1H>
    <a:band1V>
      <a:tcStyle>
        <a:tcBdr/>
        <a:fill>
          <a:solidFill>
            <a:srgbClr val="EAEFF7"/>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5B9BD5"/>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5B9BD5"/>
          </a:solidFill>
        </a:fill>
      </a:tcStyle>
    </a:firstRow>
  </a:tblStyle>
  <a:tblStyle styleId="{68D230F3-CF80-4859-8CE7-A43EE81993B5}" styleName="">
    <a:wholeTbl>
      <a:tcTxStyle>
        <a:font>
          <a:latin typeface="+mn-lt"/>
          <a:ea typeface="+mn-ea"/>
          <a:cs typeface="+mn-cs"/>
        </a:font>
        <a:srgbClr val="000000"/>
      </a:tcTxStyle>
      <a:tcStyle>
        <a:tcBdr>
          <a:top>
            <a:ln w="12701" cap="flat" cmpd="sng" algn="ctr">
              <a:solidFill>
                <a:srgbClr val="70AD47"/>
              </a:solidFill>
              <a:prstDash val="solid"/>
              <a:round/>
              <a:headEnd type="none" w="med" len="med"/>
              <a:tailEnd type="none" w="med" len="med"/>
            </a:ln>
          </a:top>
          <a:bottom>
            <a:ln w="12701" cap="flat" cmpd="sng" algn="ctr">
              <a:solidFill>
                <a:srgbClr val="70AD47"/>
              </a:solidFill>
              <a:prstDash val="solid"/>
              <a:round/>
              <a:headEnd type="none" w="med" len="med"/>
              <a:tailEnd type="none" w="med" len="med"/>
            </a:ln>
          </a:bottom>
        </a:tcBdr>
      </a:tcStyle>
    </a:wholeTbl>
    <a:band1H>
      <a:tcStyle>
        <a:tcBdr/>
        <a:fill>
          <a:solidFill>
            <a:srgbClr val="70AD47"/>
          </a:solidFill>
        </a:fill>
      </a:tcStyle>
    </a:band1H>
    <a:band2H>
      <a:tcStyle>
        <a:tcBdr/>
      </a:tcStyle>
    </a:band2H>
    <a:band1V>
      <a:tcStyle>
        <a:tcBdr/>
        <a:fill>
          <a:solidFill>
            <a:srgbClr val="70AD47"/>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70AD47"/>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70AD47"/>
              </a:solidFill>
              <a:prstDash val="solid"/>
              <a:round/>
              <a:headEnd type="none" w="med" len="med"/>
              <a:tailEnd type="none" w="med" len="med"/>
            </a:ln>
          </a:bottom>
        </a:tcBdr>
      </a:tcStyle>
    </a:firstRow>
  </a:tblStyle>
  <a:tblStyle styleId="{5FD0F851-EC5A-4D38-B0AD-8093EC10F338}" styleName="">
    <a:wholeTbl>
      <a:tcTxStyle>
        <a:font>
          <a:latin typeface="+mn-lt"/>
          <a:ea typeface="+mn-ea"/>
          <a:cs typeface="+mn-cs"/>
        </a:font>
        <a:srgbClr val="000000"/>
      </a:tcTxStyle>
      <a:tcStyle>
        <a:tcBdr>
          <a:top>
            <a:ln w="12701" cap="flat" cmpd="sng" algn="ctr">
              <a:solidFill>
                <a:srgbClr val="5B9BD5"/>
              </a:solidFill>
              <a:prstDash val="solid"/>
              <a:round/>
              <a:headEnd type="none" w="med" len="med"/>
              <a:tailEnd type="none" w="med" len="med"/>
            </a:ln>
          </a:top>
          <a:bottom>
            <a:ln w="12701" cap="flat" cmpd="sng" algn="ctr">
              <a:solidFill>
                <a:srgbClr val="5B9BD5"/>
              </a:solidFill>
              <a:prstDash val="solid"/>
              <a:round/>
              <a:headEnd type="none" w="med" len="med"/>
              <a:tailEnd type="none" w="med" len="med"/>
            </a:ln>
          </a:bottom>
        </a:tcBdr>
      </a:tcStyle>
    </a:wholeTbl>
    <a:band1H>
      <a:tcStyle>
        <a:tcBdr/>
        <a:fill>
          <a:solidFill>
            <a:srgbClr val="5B9BD5"/>
          </a:solidFill>
        </a:fill>
      </a:tcStyle>
    </a:band1H>
    <a:band2H>
      <a:tcStyle>
        <a:tcBdr/>
      </a:tcStyle>
    </a:band2H>
    <a:band1V>
      <a:tcStyle>
        <a:tcBdr/>
        <a:fill>
          <a:solidFill>
            <a:srgbClr val="5B9BD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5B9BD5"/>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5B9BD5"/>
              </a:solidFill>
              <a:prstDash val="solid"/>
              <a:round/>
              <a:headEnd type="none" w="med" len="med"/>
              <a:tailEnd type="none" w="med" len="med"/>
            </a:ln>
          </a:bottom>
        </a:tcBdr>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BDCDF5-5912-4D2B-85EB-6BFDA0703DDB}"/>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59C4B2B0-5530-455C-9843-8DFA893BC01D}"/>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D25B615A-077E-4DF2-80A9-CCD507D7D028}" type="datetime1">
              <a:rPr lang="en-US"/>
              <a:pPr lvl="0"/>
              <a:t>4/7/2022</a:t>
            </a:fld>
            <a:endParaRPr lang="en-US"/>
          </a:p>
        </p:txBody>
      </p:sp>
      <p:sp>
        <p:nvSpPr>
          <p:cNvPr id="4" name="Slide Image Placeholder 3">
            <a:extLst>
              <a:ext uri="{FF2B5EF4-FFF2-40B4-BE49-F238E27FC236}">
                <a16:creationId xmlns:a16="http://schemas.microsoft.com/office/drawing/2014/main" id="{D860C909-257F-4F4B-BCE5-74BFED8B470D}"/>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872922DA-3ADA-4C93-BBD1-4F31E6D6E8D1}"/>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4F7ACE4B-C066-494E-B2BF-A7764D89BD36}"/>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59488AD1-6DDB-4714-8810-F89F6CEBB46E}"/>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1F697CE-162E-4899-A73A-A592FE438E4D}" type="slidenum">
              <a:t>‹#›</a:t>
            </a:fld>
            <a:endParaRPr lang="en-US"/>
          </a:p>
        </p:txBody>
      </p:sp>
    </p:spTree>
    <p:extLst>
      <p:ext uri="{BB962C8B-B14F-4D97-AF65-F5344CB8AC3E}">
        <p14:creationId xmlns:p14="http://schemas.microsoft.com/office/powerpoint/2010/main" val="358474499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NZ" dirty="0"/>
              <a:t>Add your name and introduce yourself</a:t>
            </a:r>
          </a:p>
          <a:p>
            <a:r>
              <a:rPr lang="en-NZ" dirty="0"/>
              <a:t>Also let people know about following us on social media – all handles on last slide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E2841-FFFD-4A59-BE8D-6DD6D3A261CD}" type="slidenum">
              <a:rPr kumimoji="0" lang="en-NZ"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NZ" sz="1200" b="0" i="0" u="none" strike="noStrike" kern="1200" cap="none" spc="0" normalizeH="0" baseline="0" noProof="0" dirty="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30189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Facilitators notes:</a:t>
            </a:r>
          </a:p>
          <a:p>
            <a:endParaRPr lang="en-US" baseline="0" dirty="0"/>
          </a:p>
          <a:p>
            <a:r>
              <a:rPr lang="en-US" baseline="0" dirty="0"/>
              <a:t>Present Life Two</a:t>
            </a:r>
          </a:p>
          <a:p>
            <a:endParaRPr lang="en-US" baseline="0" dirty="0"/>
          </a:p>
          <a:p>
            <a:r>
              <a:rPr lang="en-US" baseline="0" dirty="0"/>
              <a:t>Life Two contains the joys and successes </a:t>
            </a:r>
          </a:p>
          <a:p>
            <a:endParaRPr lang="en-US" baseline="0" dirty="0"/>
          </a:p>
          <a:p>
            <a:pPr defTabSz="914307">
              <a:defRPr/>
            </a:pPr>
            <a:r>
              <a:rPr lang="en-US" baseline="0" dirty="0"/>
              <a:t>Ask people for their initial thoughts on Life Two</a:t>
            </a:r>
          </a:p>
        </p:txBody>
      </p:sp>
      <p:sp>
        <p:nvSpPr>
          <p:cNvPr id="4" name="Slide Number Placeholder 3"/>
          <p:cNvSpPr>
            <a:spLocks noGrp="1"/>
          </p:cNvSpPr>
          <p:nvPr>
            <p:ph type="sldNum" sz="quarter" idx="10"/>
          </p:nvPr>
        </p:nvSpPr>
        <p:spPr/>
        <p:txBody>
          <a:bodyPr/>
          <a:lstStyle/>
          <a:p>
            <a:fld id="{92B4DC80-E31A-4AE4-8A9A-876D5F396F5A}" type="slidenum">
              <a:rPr lang="en-GB" smtClean="0"/>
              <a:pPr/>
              <a:t>13</a:t>
            </a:fld>
            <a:endParaRPr lang="en-GB" dirty="0"/>
          </a:p>
        </p:txBody>
      </p:sp>
    </p:spTree>
    <p:extLst>
      <p:ext uri="{BB962C8B-B14F-4D97-AF65-F5344CB8AC3E}">
        <p14:creationId xmlns:p14="http://schemas.microsoft.com/office/powerpoint/2010/main" val="3207254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Facilitators notes:</a:t>
            </a:r>
          </a:p>
          <a:p>
            <a:endParaRPr lang="en-US" dirty="0"/>
          </a:p>
          <a:p>
            <a:r>
              <a:rPr lang="en-US" dirty="0"/>
              <a:t>Explain</a:t>
            </a:r>
            <a:r>
              <a:rPr lang="en-US" baseline="0" dirty="0"/>
              <a:t> they are both the SAME life seen from different perspectives- which glasses do you look through?</a:t>
            </a:r>
          </a:p>
          <a:p>
            <a:endParaRPr lang="en-US" baseline="0" dirty="0"/>
          </a:p>
          <a:p>
            <a:r>
              <a:rPr lang="en-US" baseline="0" dirty="0"/>
              <a:t>Its also REALLY important to explain you cant have one with out the other- the challenges in life one create the skills in life two, BOTH are IMPORTANT</a:t>
            </a:r>
          </a:p>
          <a:p>
            <a:endParaRPr lang="en-US" baseline="0" dirty="0"/>
          </a:p>
          <a:p>
            <a:r>
              <a:rPr lang="en-US" baseline="0" dirty="0"/>
              <a:t>This is EVERYPERSONS story in some way or another, we are ALL shadow and light, just as we should be </a:t>
            </a:r>
            <a:r>
              <a:rPr lang="en-US" baseline="0" dirty="0">
                <a:sym typeface="Wingdings" pitchFamily="2" charset="2"/>
              </a:rPr>
              <a:t></a:t>
            </a:r>
            <a:endParaRPr lang="en-NZ" dirty="0"/>
          </a:p>
        </p:txBody>
      </p:sp>
      <p:sp>
        <p:nvSpPr>
          <p:cNvPr id="4" name="Slide Number Placeholder 3"/>
          <p:cNvSpPr>
            <a:spLocks noGrp="1"/>
          </p:cNvSpPr>
          <p:nvPr>
            <p:ph type="sldNum" sz="quarter" idx="10"/>
          </p:nvPr>
        </p:nvSpPr>
        <p:spPr/>
        <p:txBody>
          <a:bodyPr/>
          <a:lstStyle/>
          <a:p>
            <a:fld id="{92B4DC80-E31A-4AE4-8A9A-876D5F396F5A}" type="slidenum">
              <a:rPr lang="en-GB" smtClean="0"/>
              <a:pPr/>
              <a:t>14</a:t>
            </a:fld>
            <a:endParaRPr lang="en-GB" dirty="0"/>
          </a:p>
        </p:txBody>
      </p:sp>
    </p:spTree>
    <p:extLst>
      <p:ext uri="{BB962C8B-B14F-4D97-AF65-F5344CB8AC3E}">
        <p14:creationId xmlns:p14="http://schemas.microsoft.com/office/powerpoint/2010/main" val="2395567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NZ" dirty="0"/>
              <a:t>Each integrated in our own ways to be uniquely ourselves</a:t>
            </a:r>
          </a:p>
          <a:p>
            <a:r>
              <a:rPr lang="en-NZ" dirty="0"/>
              <a:t>Who are you? And how do you bring that to your work?</a:t>
            </a:r>
          </a:p>
        </p:txBody>
      </p:sp>
      <p:sp>
        <p:nvSpPr>
          <p:cNvPr id="4" name="Slide Number Placeholder 3"/>
          <p:cNvSpPr>
            <a:spLocks noGrp="1"/>
          </p:cNvSpPr>
          <p:nvPr>
            <p:ph type="sldNum" sz="quarter" idx="5"/>
          </p:nvPr>
        </p:nvSpPr>
        <p:spPr/>
        <p:txBody>
          <a:bodyPr/>
          <a:lstStyle/>
          <a:p>
            <a:fld id="{222C332F-8883-4AE4-8474-CE5E2E5DB221}" type="slidenum">
              <a:rPr lang="en-NZ" smtClean="0"/>
              <a:t>15</a:t>
            </a:fld>
            <a:endParaRPr lang="en-NZ"/>
          </a:p>
        </p:txBody>
      </p:sp>
    </p:spTree>
    <p:extLst>
      <p:ext uri="{BB962C8B-B14F-4D97-AF65-F5344CB8AC3E}">
        <p14:creationId xmlns:p14="http://schemas.microsoft.com/office/powerpoint/2010/main" val="4262887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60DC6-81A6-4395-96E9-41D2BDDF73E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EF4727B-B787-48F3-8842-E4C981398391}"/>
              </a:ext>
            </a:extLst>
          </p:cNvPr>
          <p:cNvSpPr txBox="1">
            <a:spLocks noGrp="1"/>
          </p:cNvSpPr>
          <p:nvPr>
            <p:ph type="body" sz="quarter" idx="1"/>
          </p:nvPr>
        </p:nvSpPr>
        <p:spPr>
          <a:xfrm>
            <a:off x="580570" y="4688110"/>
            <a:ext cx="5591629" cy="3312889"/>
          </a:xfrm>
        </p:spPr>
        <p:txBody>
          <a:bodyPr/>
          <a:lstStyle/>
          <a:p>
            <a:endParaRPr lang="en-NZ"/>
          </a:p>
        </p:txBody>
      </p:sp>
      <p:sp>
        <p:nvSpPr>
          <p:cNvPr id="4" name="Slide Number Placeholder 3">
            <a:extLst>
              <a:ext uri="{FF2B5EF4-FFF2-40B4-BE49-F238E27FC236}">
                <a16:creationId xmlns:a16="http://schemas.microsoft.com/office/drawing/2014/main" id="{3263EB1D-9A78-400C-8219-57B631447A6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6F39C9-91FB-4C5C-ADA0-E21D3F666059}" type="slidenum">
              <a:t>16</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850A3-46EC-47EF-BA0D-C4E7A5EA959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B6A8B35-C6F9-4B28-8F13-13D671B0B354}"/>
              </a:ext>
            </a:extLst>
          </p:cNvPr>
          <p:cNvSpPr txBox="1">
            <a:spLocks noGrp="1"/>
          </p:cNvSpPr>
          <p:nvPr>
            <p:ph type="body" sz="quarter" idx="1"/>
          </p:nvPr>
        </p:nvSpPr>
        <p:spPr/>
        <p:txBody>
          <a:bodyPr/>
          <a:lstStyle/>
          <a:p>
            <a:endParaRPr lang="en-NZ"/>
          </a:p>
        </p:txBody>
      </p:sp>
      <p:sp>
        <p:nvSpPr>
          <p:cNvPr id="4" name="Slide Number Placeholder 3">
            <a:extLst>
              <a:ext uri="{FF2B5EF4-FFF2-40B4-BE49-F238E27FC236}">
                <a16:creationId xmlns:a16="http://schemas.microsoft.com/office/drawing/2014/main" id="{ED958266-1BB9-4F32-B5BD-D93744440F8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71AB56-77B4-418D-8A4C-1ADB0FDA8EA8}"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22C332F-8883-4AE4-8474-CE5E2E5DB221}" type="slidenum">
              <a:rPr lang="en-NZ" smtClean="0"/>
              <a:t>3</a:t>
            </a:fld>
            <a:endParaRPr lang="en-NZ"/>
          </a:p>
        </p:txBody>
      </p:sp>
    </p:spTree>
    <p:extLst>
      <p:ext uri="{BB962C8B-B14F-4D97-AF65-F5344CB8AC3E}">
        <p14:creationId xmlns:p14="http://schemas.microsoft.com/office/powerpoint/2010/main" val="124439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22C332F-8883-4AE4-8474-CE5E2E5DB221}" type="slidenum">
              <a:rPr lang="en-NZ" smtClean="0"/>
              <a:t>4</a:t>
            </a:fld>
            <a:endParaRPr lang="en-NZ"/>
          </a:p>
        </p:txBody>
      </p:sp>
    </p:spTree>
    <p:extLst>
      <p:ext uri="{BB962C8B-B14F-4D97-AF65-F5344CB8AC3E}">
        <p14:creationId xmlns:p14="http://schemas.microsoft.com/office/powerpoint/2010/main" val="873269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lvl="0"/>
            <a:fld id="{61F697CE-162E-4899-A73A-A592FE438E4D}" type="slidenum">
              <a:rPr lang="en-NZ" smtClean="0"/>
              <a:t>5</a:t>
            </a:fld>
            <a:endParaRPr lang="en-NZ"/>
          </a:p>
        </p:txBody>
      </p:sp>
    </p:spTree>
    <p:extLst>
      <p:ext uri="{BB962C8B-B14F-4D97-AF65-F5344CB8AC3E}">
        <p14:creationId xmlns:p14="http://schemas.microsoft.com/office/powerpoint/2010/main" val="60299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NZ" dirty="0"/>
              <a:t>People are not silos. We are never one thing. You are not just MH and addiction nurses. You are parents, children, partners, leaders, colleagues. Every part of us impacts on other parts of us and those around us. Our identity is not one thing but many. Not static but an ever changing landscape. This is why silos don’t work for us, why treatment models don’t work all the time, for all the people. To truly support people in living with their mental health and addiction challenges, we need to understand every persons context. Pivotally what is it THEY feel they need help with, right now. The human thing- socks story </a:t>
            </a:r>
          </a:p>
        </p:txBody>
      </p:sp>
      <p:sp>
        <p:nvSpPr>
          <p:cNvPr id="4" name="Slide Number Placeholder 3"/>
          <p:cNvSpPr>
            <a:spLocks noGrp="1"/>
          </p:cNvSpPr>
          <p:nvPr>
            <p:ph type="sldNum" sz="quarter" idx="5"/>
          </p:nvPr>
        </p:nvSpPr>
        <p:spPr/>
        <p:txBody>
          <a:bodyPr/>
          <a:lstStyle/>
          <a:p>
            <a:fld id="{222C332F-8883-4AE4-8474-CE5E2E5DB221}" type="slidenum">
              <a:rPr lang="en-NZ" smtClean="0"/>
              <a:t>8</a:t>
            </a:fld>
            <a:endParaRPr lang="en-NZ"/>
          </a:p>
        </p:txBody>
      </p:sp>
    </p:spTree>
    <p:extLst>
      <p:ext uri="{BB962C8B-B14F-4D97-AF65-F5344CB8AC3E}">
        <p14:creationId xmlns:p14="http://schemas.microsoft.com/office/powerpoint/2010/main" val="2639703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NZ" dirty="0"/>
              <a:t>But when you are managing challenges or crisis, just one of those things is unbelievably hard. Complicated, chaotic and overwhelming.</a:t>
            </a:r>
          </a:p>
        </p:txBody>
      </p:sp>
      <p:sp>
        <p:nvSpPr>
          <p:cNvPr id="4" name="Slide Number Placeholder 3"/>
          <p:cNvSpPr>
            <a:spLocks noGrp="1"/>
          </p:cNvSpPr>
          <p:nvPr>
            <p:ph type="sldNum" sz="quarter" idx="5"/>
          </p:nvPr>
        </p:nvSpPr>
        <p:spPr/>
        <p:txBody>
          <a:bodyPr/>
          <a:lstStyle/>
          <a:p>
            <a:fld id="{222C332F-8883-4AE4-8474-CE5E2E5DB221}" type="slidenum">
              <a:rPr lang="en-NZ" smtClean="0"/>
              <a:t>9</a:t>
            </a:fld>
            <a:endParaRPr lang="en-NZ"/>
          </a:p>
        </p:txBody>
      </p:sp>
    </p:spTree>
    <p:extLst>
      <p:ext uri="{BB962C8B-B14F-4D97-AF65-F5344CB8AC3E}">
        <p14:creationId xmlns:p14="http://schemas.microsoft.com/office/powerpoint/2010/main" val="4039743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NZ" dirty="0"/>
              <a:t>Recovery?</a:t>
            </a:r>
          </a:p>
          <a:p>
            <a:pPr marL="0" indent="0">
              <a:buNone/>
            </a:pPr>
            <a:endParaRPr lang="en-NZ" dirty="0"/>
          </a:p>
          <a:p>
            <a:pPr marL="0" indent="0">
              <a:buNone/>
            </a:pPr>
            <a:r>
              <a:rPr lang="en-NZ" dirty="0"/>
              <a:t>Wellbeing, for all of us, is a team effort.</a:t>
            </a:r>
          </a:p>
          <a:p>
            <a:pPr marL="0" indent="0">
              <a:buNone/>
            </a:pPr>
            <a:r>
              <a:rPr lang="en-NZ" dirty="0"/>
              <a:t>Participants come and go around the person and their family as needed</a:t>
            </a:r>
          </a:p>
          <a:p>
            <a:pPr marL="0" indent="0">
              <a:buNone/>
            </a:pPr>
            <a:r>
              <a:rPr lang="en-NZ" dirty="0"/>
              <a:t>The missing part now, is the joined upness between mental health, addiction, physical health, family, communities and hopes for a better future.</a:t>
            </a:r>
          </a:p>
          <a:p>
            <a:endParaRPr lang="en-NZ" dirty="0"/>
          </a:p>
        </p:txBody>
      </p:sp>
      <p:sp>
        <p:nvSpPr>
          <p:cNvPr id="4" name="Slide Number Placeholder 3"/>
          <p:cNvSpPr>
            <a:spLocks noGrp="1"/>
          </p:cNvSpPr>
          <p:nvPr>
            <p:ph type="sldNum" sz="quarter" idx="5"/>
          </p:nvPr>
        </p:nvSpPr>
        <p:spPr/>
        <p:txBody>
          <a:bodyPr/>
          <a:lstStyle/>
          <a:p>
            <a:fld id="{222C332F-8883-4AE4-8474-CE5E2E5DB221}" type="slidenum">
              <a:rPr lang="en-NZ" smtClean="0"/>
              <a:t>10</a:t>
            </a:fld>
            <a:endParaRPr lang="en-NZ"/>
          </a:p>
        </p:txBody>
      </p:sp>
    </p:spTree>
    <p:extLst>
      <p:ext uri="{BB962C8B-B14F-4D97-AF65-F5344CB8AC3E}">
        <p14:creationId xmlns:p14="http://schemas.microsoft.com/office/powerpoint/2010/main" val="3036955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Facilitators notes:</a:t>
            </a:r>
          </a:p>
          <a:p>
            <a:endParaRPr lang="en-US" dirty="0"/>
          </a:p>
          <a:p>
            <a:r>
              <a:rPr lang="en-US" dirty="0"/>
              <a:t>This is one of the tools we have found really effective in making people think about their own values and attitudes and also</a:t>
            </a:r>
            <a:r>
              <a:rPr lang="en-US" baseline="0" dirty="0"/>
              <a:t> about seeing people in their ‘wholeness’ .  This slide contains a description of someone’s life (life one) as does the following slide describing life two.  </a:t>
            </a:r>
            <a:r>
              <a:rPr lang="en-US" b="0" baseline="0" dirty="0"/>
              <a:t>It is suggested that </a:t>
            </a:r>
            <a:r>
              <a:rPr lang="en-US" baseline="0" dirty="0"/>
              <a:t>you the facilitator complete life one and life two from your own life journey experience or create a fictional life situation. </a:t>
            </a:r>
          </a:p>
          <a:p>
            <a:endParaRPr lang="en-US" baseline="0" dirty="0"/>
          </a:p>
          <a:p>
            <a:r>
              <a:rPr lang="en-US" baseline="0" dirty="0"/>
              <a:t>Task-</a:t>
            </a:r>
          </a:p>
          <a:p>
            <a:endParaRPr lang="en-US" baseline="0" dirty="0"/>
          </a:p>
          <a:p>
            <a:r>
              <a:rPr lang="en-US" baseline="0" dirty="0"/>
              <a:t>Present Life One</a:t>
            </a:r>
          </a:p>
          <a:p>
            <a:endParaRPr lang="en-US" baseline="0" dirty="0"/>
          </a:p>
          <a:p>
            <a:pPr marL="171227" indent="-171227">
              <a:buFont typeface="Arial" pitchFamily="34" charset="0"/>
              <a:buChar char="−"/>
            </a:pPr>
            <a:r>
              <a:rPr lang="en-US" baseline="0" dirty="0"/>
              <a:t>Life One contains the challenges </a:t>
            </a:r>
          </a:p>
          <a:p>
            <a:pPr marL="171227" indent="-171227" defTabSz="914307">
              <a:buFont typeface="Arial" pitchFamily="34" charset="0"/>
              <a:buChar char="−"/>
              <a:defRPr/>
            </a:pPr>
            <a:r>
              <a:rPr lang="en-US" baseline="0" dirty="0"/>
              <a:t>Ask people for their initial thoughts on Life One </a:t>
            </a:r>
          </a:p>
          <a:p>
            <a:endParaRPr lang="en-US" baseline="0" dirty="0"/>
          </a:p>
          <a:p>
            <a:r>
              <a:rPr lang="en-US" baseline="0" dirty="0"/>
              <a:t>Go on to the following slide  - Life Two </a:t>
            </a:r>
          </a:p>
          <a:p>
            <a:endParaRPr lang="en-US" baseline="0" dirty="0"/>
          </a:p>
          <a:p>
            <a:endParaRPr lang="en-US" baseline="0" dirty="0"/>
          </a:p>
          <a:p>
            <a:endParaRPr lang="en-US" baseline="0" dirty="0"/>
          </a:p>
          <a:p>
            <a:endParaRPr lang="en-NZ" dirty="0"/>
          </a:p>
        </p:txBody>
      </p:sp>
      <p:sp>
        <p:nvSpPr>
          <p:cNvPr id="4" name="Slide Number Placeholder 3"/>
          <p:cNvSpPr>
            <a:spLocks noGrp="1"/>
          </p:cNvSpPr>
          <p:nvPr>
            <p:ph type="sldNum" sz="quarter" idx="10"/>
          </p:nvPr>
        </p:nvSpPr>
        <p:spPr/>
        <p:txBody>
          <a:bodyPr/>
          <a:lstStyle/>
          <a:p>
            <a:fld id="{92B4DC80-E31A-4AE4-8A9A-876D5F396F5A}" type="slidenum">
              <a:rPr lang="en-GB" smtClean="0"/>
              <a:pPr/>
              <a:t>12</a:t>
            </a:fld>
            <a:endParaRPr lang="en-GB" dirty="0"/>
          </a:p>
        </p:txBody>
      </p:sp>
    </p:spTree>
    <p:extLst>
      <p:ext uri="{BB962C8B-B14F-4D97-AF65-F5344CB8AC3E}">
        <p14:creationId xmlns:p14="http://schemas.microsoft.com/office/powerpoint/2010/main" val="3517835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DF31BA59-7641-4EEC-AD44-F17D433F2CAE}"/>
              </a:ext>
            </a:extLst>
          </p:cNvPr>
          <p:cNvPicPr>
            <a:picLocks noChangeAspect="1"/>
          </p:cNvPicPr>
          <p:nvPr/>
        </p:nvPicPr>
        <p:blipFill>
          <a:blip r:embed="rId2"/>
          <a:srcRect/>
          <a:stretch>
            <a:fillRect/>
          </a:stretch>
        </p:blipFill>
        <p:spPr>
          <a:xfrm>
            <a:off x="0" y="4216115"/>
            <a:ext cx="12191996" cy="2641957"/>
          </a:xfrm>
          <a:prstGeom prst="rect">
            <a:avLst/>
          </a:prstGeom>
          <a:noFill/>
          <a:ln cap="flat">
            <a:noFill/>
          </a:ln>
        </p:spPr>
      </p:pic>
      <p:pic>
        <p:nvPicPr>
          <p:cNvPr id="3" name="Picture 19" descr="A picture containing drawing&#10;&#10;Description automatically generated">
            <a:extLst>
              <a:ext uri="{FF2B5EF4-FFF2-40B4-BE49-F238E27FC236}">
                <a16:creationId xmlns:a16="http://schemas.microsoft.com/office/drawing/2014/main" id="{495EDB58-5EE0-47C2-BC57-78E09C4B2761}"/>
              </a:ext>
            </a:extLst>
          </p:cNvPr>
          <p:cNvPicPr>
            <a:picLocks noChangeAspect="1"/>
          </p:cNvPicPr>
          <p:nvPr/>
        </p:nvPicPr>
        <p:blipFill>
          <a:blip r:embed="rId3"/>
          <a:stretch>
            <a:fillRect/>
          </a:stretch>
        </p:blipFill>
        <p:spPr>
          <a:xfrm>
            <a:off x="9888422" y="0"/>
            <a:ext cx="2303574" cy="2221991"/>
          </a:xfrm>
          <a:prstGeom prst="rect">
            <a:avLst/>
          </a:prstGeom>
          <a:noFill/>
          <a:ln cap="flat">
            <a:noFill/>
          </a:ln>
        </p:spPr>
      </p:pic>
      <p:sp>
        <p:nvSpPr>
          <p:cNvPr id="4" name="Title 1">
            <a:extLst>
              <a:ext uri="{FF2B5EF4-FFF2-40B4-BE49-F238E27FC236}">
                <a16:creationId xmlns:a16="http://schemas.microsoft.com/office/drawing/2014/main" id="{285A3FD4-D6A0-4591-93DF-D55B3C95D827}"/>
              </a:ext>
            </a:extLst>
          </p:cNvPr>
          <p:cNvSpPr txBox="1">
            <a:spLocks noGrp="1"/>
          </p:cNvSpPr>
          <p:nvPr>
            <p:ph type="title"/>
          </p:nvPr>
        </p:nvSpPr>
        <p:spPr>
          <a:xfrm>
            <a:off x="390147" y="3818827"/>
            <a:ext cx="9387843" cy="1827464"/>
          </a:xfrm>
        </p:spPr>
        <p:txBody>
          <a:bodyPr/>
          <a:lstStyle>
            <a:lvl1pPr>
              <a:defRPr/>
            </a:lvl1pPr>
          </a:lstStyle>
          <a:p>
            <a:pPr lvl="0"/>
            <a:r>
              <a:rPr lang="en-US"/>
              <a:t>Click to edit Master title style</a:t>
            </a:r>
          </a:p>
        </p:txBody>
      </p:sp>
      <p:sp>
        <p:nvSpPr>
          <p:cNvPr id="5" name="Subtitle 2">
            <a:extLst>
              <a:ext uri="{FF2B5EF4-FFF2-40B4-BE49-F238E27FC236}">
                <a16:creationId xmlns:a16="http://schemas.microsoft.com/office/drawing/2014/main" id="{918D3F9A-B574-411D-84FD-126E40642EE8}"/>
              </a:ext>
            </a:extLst>
          </p:cNvPr>
          <p:cNvSpPr txBox="1">
            <a:spLocks noGrp="1"/>
          </p:cNvSpPr>
          <p:nvPr>
            <p:ph type="subTitle" idx="4294967295"/>
          </p:nvPr>
        </p:nvSpPr>
        <p:spPr>
          <a:xfrm>
            <a:off x="390147" y="5680325"/>
            <a:ext cx="9387843" cy="778511"/>
          </a:xfrm>
        </p:spPr>
        <p:txBody>
          <a:bodyPr/>
          <a:lstStyle>
            <a:lvl1pPr marL="0" indent="0">
              <a:buNone/>
              <a:defRPr sz="2400"/>
            </a:lvl1pPr>
          </a:lstStyle>
          <a:p>
            <a:pPr lvl="0"/>
            <a:r>
              <a:rPr lang="en-US"/>
              <a:t>Click to edit Master subtitle style</a:t>
            </a:r>
          </a:p>
        </p:txBody>
      </p:sp>
      <p:sp>
        <p:nvSpPr>
          <p:cNvPr id="6" name="Date Placeholder 3">
            <a:extLst>
              <a:ext uri="{FF2B5EF4-FFF2-40B4-BE49-F238E27FC236}">
                <a16:creationId xmlns:a16="http://schemas.microsoft.com/office/drawing/2014/main" id="{4D69DE13-EB0C-468F-8EDE-84706AD173FD}"/>
              </a:ext>
            </a:extLst>
          </p:cNvPr>
          <p:cNvSpPr txBox="1">
            <a:spLocks noGrp="1"/>
          </p:cNvSpPr>
          <p:nvPr>
            <p:ph type="dt" sz="half" idx="7"/>
          </p:nvPr>
        </p:nvSpPr>
        <p:spPr/>
        <p:txBody>
          <a:bodyPr/>
          <a:lstStyle>
            <a:lvl1pPr>
              <a:defRPr/>
            </a:lvl1pPr>
          </a:lstStyle>
          <a:p>
            <a:pPr lvl="0"/>
            <a:fld id="{3908C13B-1114-42F5-85AA-8B35F4D7534E}" type="datetime1">
              <a:rPr lang="en-US"/>
              <a:pPr lvl="0"/>
              <a:t>4/7/2022</a:t>
            </a:fld>
            <a:endParaRPr lang="en-US"/>
          </a:p>
        </p:txBody>
      </p:sp>
      <p:sp>
        <p:nvSpPr>
          <p:cNvPr id="7" name="Footer Placeholder 4">
            <a:extLst>
              <a:ext uri="{FF2B5EF4-FFF2-40B4-BE49-F238E27FC236}">
                <a16:creationId xmlns:a16="http://schemas.microsoft.com/office/drawing/2014/main" id="{0E495251-C4B0-44B3-8D74-EA43F373EA05}"/>
              </a:ext>
            </a:extLst>
          </p:cNvPr>
          <p:cNvSpPr txBox="1">
            <a:spLocks noGrp="1"/>
          </p:cNvSpPr>
          <p:nvPr>
            <p:ph type="ftr" sz="quarter" idx="9"/>
          </p:nvPr>
        </p:nvSpPr>
        <p:spPr/>
        <p:txBody>
          <a:bodyPr/>
          <a:lstStyle>
            <a:lvl1pPr>
              <a:defRPr/>
            </a:lvl1pPr>
          </a:lstStyle>
          <a:p>
            <a:pPr lvl="0"/>
            <a:endParaRPr lang="en-US"/>
          </a:p>
        </p:txBody>
      </p:sp>
      <p:sp>
        <p:nvSpPr>
          <p:cNvPr id="8" name="Slide Number Placeholder 5">
            <a:extLst>
              <a:ext uri="{FF2B5EF4-FFF2-40B4-BE49-F238E27FC236}">
                <a16:creationId xmlns:a16="http://schemas.microsoft.com/office/drawing/2014/main" id="{4D4D20E3-154C-4D9D-9850-0831E30D91AD}"/>
              </a:ext>
            </a:extLst>
          </p:cNvPr>
          <p:cNvSpPr txBox="1">
            <a:spLocks noGrp="1"/>
          </p:cNvSpPr>
          <p:nvPr>
            <p:ph type="sldNum" sz="quarter" idx="8"/>
          </p:nvPr>
        </p:nvSpPr>
        <p:spPr/>
        <p:txBody>
          <a:bodyPr/>
          <a:lstStyle>
            <a:lvl1pPr>
              <a:defRPr/>
            </a:lvl1pPr>
          </a:lstStyle>
          <a:p>
            <a:pPr lvl="0"/>
            <a:fld id="{8950275E-7998-463C-91DD-767F63EA2AA8}" type="slidenum">
              <a:t>‹#›</a:t>
            </a:fld>
            <a:endParaRPr lang="en-US"/>
          </a:p>
        </p:txBody>
      </p:sp>
    </p:spTree>
    <p:extLst>
      <p:ext uri="{BB962C8B-B14F-4D97-AF65-F5344CB8AC3E}">
        <p14:creationId xmlns:p14="http://schemas.microsoft.com/office/powerpoint/2010/main" val="4189607505"/>
      </p:ext>
    </p:extLst>
  </p:cSld>
  <p:clrMapOvr>
    <a:masterClrMapping/>
  </p:clrMapOvr>
  <p:transition spd="slow">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AD92-E30C-4786-A219-B2F66821692C}"/>
              </a:ext>
            </a:extLst>
          </p:cNvPr>
          <p:cNvSpPr txBox="1">
            <a:spLocks noGrp="1"/>
          </p:cNvSpPr>
          <p:nvPr>
            <p:ph type="title"/>
          </p:nvPr>
        </p:nvSpPr>
        <p:spPr>
          <a:xfrm>
            <a:off x="741871" y="365129"/>
            <a:ext cx="9454548" cy="1325559"/>
          </a:xfrm>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775E3EA8-01B5-4A96-9707-3F83EF204CC0}"/>
              </a:ext>
            </a:extLst>
          </p:cNvPr>
          <p:cNvSpPr txBox="1">
            <a:spLocks noGrp="1"/>
          </p:cNvSpPr>
          <p:nvPr>
            <p:ph idx="1"/>
          </p:nvPr>
        </p:nvSpPr>
        <p:spPr>
          <a:xfrm>
            <a:off x="741871" y="1825627"/>
            <a:ext cx="9454548" cy="4351336"/>
          </a:xfrm>
        </p:spPr>
        <p:txBody>
          <a:bodyPr/>
          <a:lstStyle>
            <a:lvl1pPr marL="361946" indent="-361946">
              <a:defRPr/>
            </a:lvl1pPr>
            <a:lvl2pPr marL="715966" indent="-258766">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16352-ED90-424A-852B-98D7B8DC8852}"/>
              </a:ext>
            </a:extLst>
          </p:cNvPr>
          <p:cNvSpPr txBox="1">
            <a:spLocks noGrp="1"/>
          </p:cNvSpPr>
          <p:nvPr>
            <p:ph type="dt" sz="half" idx="7"/>
          </p:nvPr>
        </p:nvSpPr>
        <p:spPr/>
        <p:txBody>
          <a:bodyPr/>
          <a:lstStyle>
            <a:lvl1pPr>
              <a:defRPr/>
            </a:lvl1pPr>
          </a:lstStyle>
          <a:p>
            <a:pPr lvl="0"/>
            <a:fld id="{3706CF84-2EFE-463F-921D-AB2957DF6B3A}" type="datetime1">
              <a:rPr lang="en-US"/>
              <a:pPr lvl="0"/>
              <a:t>4/7/2022</a:t>
            </a:fld>
            <a:endParaRPr lang="en-US"/>
          </a:p>
        </p:txBody>
      </p:sp>
      <p:sp>
        <p:nvSpPr>
          <p:cNvPr id="5" name="Footer Placeholder 4">
            <a:extLst>
              <a:ext uri="{FF2B5EF4-FFF2-40B4-BE49-F238E27FC236}">
                <a16:creationId xmlns:a16="http://schemas.microsoft.com/office/drawing/2014/main" id="{2C8BD8AC-53E5-43B3-9E8C-9CF2F55AF451}"/>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B74CB5B-7E73-4C6F-96CD-B1B1647B894C}"/>
              </a:ext>
            </a:extLst>
          </p:cNvPr>
          <p:cNvSpPr txBox="1">
            <a:spLocks noGrp="1"/>
          </p:cNvSpPr>
          <p:nvPr>
            <p:ph type="sldNum" sz="quarter" idx="8"/>
          </p:nvPr>
        </p:nvSpPr>
        <p:spPr/>
        <p:txBody>
          <a:bodyPr/>
          <a:lstStyle>
            <a:lvl1pPr>
              <a:defRPr/>
            </a:lvl1pPr>
          </a:lstStyle>
          <a:p>
            <a:pPr lvl="0"/>
            <a:fld id="{8D29CB94-335A-4AEE-90B7-6B36A5E93204}" type="slidenum">
              <a:t>‹#›</a:t>
            </a:fld>
            <a:endParaRPr lang="en-US"/>
          </a:p>
        </p:txBody>
      </p:sp>
      <p:pic>
        <p:nvPicPr>
          <p:cNvPr id="7" name="Picture 12" descr="A picture containing drawing&#10;&#10;Description automatically generated">
            <a:extLst>
              <a:ext uri="{FF2B5EF4-FFF2-40B4-BE49-F238E27FC236}">
                <a16:creationId xmlns:a16="http://schemas.microsoft.com/office/drawing/2014/main" id="{4408DAE0-462C-46E1-90B3-5CF387BA63F2}"/>
              </a:ext>
            </a:extLst>
          </p:cNvPr>
          <p:cNvPicPr>
            <a:picLocks noChangeAspect="1"/>
          </p:cNvPicPr>
          <p:nvPr/>
        </p:nvPicPr>
        <p:blipFill>
          <a:blip r:embed="rId2"/>
          <a:stretch>
            <a:fillRect/>
          </a:stretch>
        </p:blipFill>
        <p:spPr>
          <a:xfrm>
            <a:off x="10626855" y="0"/>
            <a:ext cx="1565141" cy="1509710"/>
          </a:xfrm>
          <a:prstGeom prst="rect">
            <a:avLst/>
          </a:prstGeom>
          <a:noFill/>
          <a:ln cap="flat">
            <a:noFill/>
          </a:ln>
        </p:spPr>
      </p:pic>
    </p:spTree>
    <p:extLst>
      <p:ext uri="{BB962C8B-B14F-4D97-AF65-F5344CB8AC3E}">
        <p14:creationId xmlns:p14="http://schemas.microsoft.com/office/powerpoint/2010/main" val="3633197603"/>
      </p:ext>
    </p:extLst>
  </p:cSld>
  <p:clrMapOvr>
    <a:masterClrMapping/>
  </p:clrMapOvr>
  <p:transition spd="slow">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9BE5C798-6323-48CE-88C3-25F456C93B39}"/>
              </a:ext>
            </a:extLst>
          </p:cNvPr>
          <p:cNvPicPr>
            <a:picLocks noChangeAspect="1"/>
          </p:cNvPicPr>
          <p:nvPr/>
        </p:nvPicPr>
        <p:blipFill>
          <a:blip r:embed="rId2"/>
          <a:srcRect/>
          <a:stretch>
            <a:fillRect/>
          </a:stretch>
        </p:blipFill>
        <p:spPr>
          <a:xfrm>
            <a:off x="0" y="4216042"/>
            <a:ext cx="12191996" cy="2641957"/>
          </a:xfrm>
          <a:prstGeom prst="rect">
            <a:avLst/>
          </a:prstGeom>
          <a:noFill/>
          <a:ln cap="flat">
            <a:noFill/>
          </a:ln>
        </p:spPr>
      </p:pic>
      <p:pic>
        <p:nvPicPr>
          <p:cNvPr id="3" name="Picture 11" descr="A picture containing drawing&#10;&#10;Description automatically generated">
            <a:extLst>
              <a:ext uri="{FF2B5EF4-FFF2-40B4-BE49-F238E27FC236}">
                <a16:creationId xmlns:a16="http://schemas.microsoft.com/office/drawing/2014/main" id="{41704463-FCD3-460F-9FC0-E2873C6485AD}"/>
              </a:ext>
            </a:extLst>
          </p:cNvPr>
          <p:cNvPicPr>
            <a:picLocks noChangeAspect="1"/>
          </p:cNvPicPr>
          <p:nvPr/>
        </p:nvPicPr>
        <p:blipFill>
          <a:blip r:embed="rId3"/>
          <a:stretch>
            <a:fillRect/>
          </a:stretch>
        </p:blipFill>
        <p:spPr>
          <a:xfrm>
            <a:off x="9888422" y="0"/>
            <a:ext cx="2303574" cy="2221991"/>
          </a:xfrm>
          <a:prstGeom prst="rect">
            <a:avLst/>
          </a:prstGeom>
          <a:noFill/>
          <a:ln cap="flat">
            <a:noFill/>
          </a:ln>
        </p:spPr>
      </p:pic>
      <p:sp>
        <p:nvSpPr>
          <p:cNvPr id="4" name="Title 1">
            <a:extLst>
              <a:ext uri="{FF2B5EF4-FFF2-40B4-BE49-F238E27FC236}">
                <a16:creationId xmlns:a16="http://schemas.microsoft.com/office/drawing/2014/main" id="{8FD83AEE-3CB8-4E61-9539-57F01391FE67}"/>
              </a:ext>
            </a:extLst>
          </p:cNvPr>
          <p:cNvSpPr txBox="1">
            <a:spLocks noGrp="1"/>
          </p:cNvSpPr>
          <p:nvPr>
            <p:ph type="title"/>
          </p:nvPr>
        </p:nvSpPr>
        <p:spPr>
          <a:xfrm>
            <a:off x="390147" y="3758183"/>
            <a:ext cx="10515600" cy="1904494"/>
          </a:xfrm>
        </p:spPr>
        <p:txBody>
          <a:bodyPr/>
          <a:lstStyle>
            <a:lvl1pPr>
              <a:defRPr sz="4000"/>
            </a:lvl1pPr>
          </a:lstStyle>
          <a:p>
            <a:pPr lvl="0"/>
            <a:r>
              <a:rPr lang="en-US"/>
              <a:t>Click to edit Master title style</a:t>
            </a:r>
          </a:p>
        </p:txBody>
      </p:sp>
      <p:sp>
        <p:nvSpPr>
          <p:cNvPr id="5" name="Text Placeholder 2">
            <a:extLst>
              <a:ext uri="{FF2B5EF4-FFF2-40B4-BE49-F238E27FC236}">
                <a16:creationId xmlns:a16="http://schemas.microsoft.com/office/drawing/2014/main" id="{845CFE87-B8C1-45B6-A906-EB21FE8FDB13}"/>
              </a:ext>
            </a:extLst>
          </p:cNvPr>
          <p:cNvSpPr txBox="1">
            <a:spLocks noGrp="1"/>
          </p:cNvSpPr>
          <p:nvPr>
            <p:ph type="body" idx="1"/>
          </p:nvPr>
        </p:nvSpPr>
        <p:spPr>
          <a:xfrm>
            <a:off x="390147" y="5696712"/>
            <a:ext cx="10515600" cy="796158"/>
          </a:xfrm>
        </p:spPr>
        <p:txBody>
          <a:bodyPr/>
          <a:lstStyle>
            <a:lvl1pPr marL="0" indent="0">
              <a:buNone/>
              <a:defRPr sz="2400"/>
            </a:lvl1pPr>
          </a:lstStyle>
          <a:p>
            <a:pPr lvl="0"/>
            <a:r>
              <a:rPr lang="en-US"/>
              <a:t>Click to edit Master text styles</a:t>
            </a:r>
          </a:p>
        </p:txBody>
      </p:sp>
      <p:sp>
        <p:nvSpPr>
          <p:cNvPr id="6" name="Date Placeholder 3">
            <a:extLst>
              <a:ext uri="{FF2B5EF4-FFF2-40B4-BE49-F238E27FC236}">
                <a16:creationId xmlns:a16="http://schemas.microsoft.com/office/drawing/2014/main" id="{ACB946EB-36F1-4C36-9FD9-74C84B1D211C}"/>
              </a:ext>
            </a:extLst>
          </p:cNvPr>
          <p:cNvSpPr txBox="1">
            <a:spLocks noGrp="1"/>
          </p:cNvSpPr>
          <p:nvPr>
            <p:ph type="dt" sz="half" idx="7"/>
          </p:nvPr>
        </p:nvSpPr>
        <p:spPr/>
        <p:txBody>
          <a:bodyPr/>
          <a:lstStyle>
            <a:lvl1pPr>
              <a:defRPr/>
            </a:lvl1pPr>
          </a:lstStyle>
          <a:p>
            <a:pPr lvl="0"/>
            <a:fld id="{19A2ECEF-C666-4CA7-89DA-15F0C50347A2}" type="datetime1">
              <a:rPr lang="en-US"/>
              <a:pPr lvl="0"/>
              <a:t>4/7/2022</a:t>
            </a:fld>
            <a:endParaRPr lang="en-US"/>
          </a:p>
        </p:txBody>
      </p:sp>
      <p:sp>
        <p:nvSpPr>
          <p:cNvPr id="7" name="Footer Placeholder 4">
            <a:extLst>
              <a:ext uri="{FF2B5EF4-FFF2-40B4-BE49-F238E27FC236}">
                <a16:creationId xmlns:a16="http://schemas.microsoft.com/office/drawing/2014/main" id="{B2A966BF-2775-4557-B3EF-BCB15FDED7D8}"/>
              </a:ext>
            </a:extLst>
          </p:cNvPr>
          <p:cNvSpPr txBox="1">
            <a:spLocks noGrp="1"/>
          </p:cNvSpPr>
          <p:nvPr>
            <p:ph type="ftr" sz="quarter" idx="9"/>
          </p:nvPr>
        </p:nvSpPr>
        <p:spPr/>
        <p:txBody>
          <a:bodyPr/>
          <a:lstStyle>
            <a:lvl1pPr>
              <a:defRPr/>
            </a:lvl1pPr>
          </a:lstStyle>
          <a:p>
            <a:pPr lvl="0"/>
            <a:endParaRPr lang="en-US"/>
          </a:p>
        </p:txBody>
      </p:sp>
      <p:sp>
        <p:nvSpPr>
          <p:cNvPr id="8" name="Slide Number Placeholder 5">
            <a:extLst>
              <a:ext uri="{FF2B5EF4-FFF2-40B4-BE49-F238E27FC236}">
                <a16:creationId xmlns:a16="http://schemas.microsoft.com/office/drawing/2014/main" id="{E1C23A63-79FA-4067-BA89-4AB62AB89725}"/>
              </a:ext>
            </a:extLst>
          </p:cNvPr>
          <p:cNvSpPr txBox="1">
            <a:spLocks noGrp="1"/>
          </p:cNvSpPr>
          <p:nvPr>
            <p:ph type="sldNum" sz="quarter" idx="8"/>
          </p:nvPr>
        </p:nvSpPr>
        <p:spPr/>
        <p:txBody>
          <a:bodyPr/>
          <a:lstStyle>
            <a:lvl1pPr>
              <a:defRPr/>
            </a:lvl1pPr>
          </a:lstStyle>
          <a:p>
            <a:pPr lvl="0"/>
            <a:fld id="{9A7AD6AD-D8C9-47ED-8249-B4A37988CCA2}" type="slidenum">
              <a:t>‹#›</a:t>
            </a:fld>
            <a:endParaRPr lang="en-US"/>
          </a:p>
        </p:txBody>
      </p:sp>
    </p:spTree>
    <p:extLst>
      <p:ext uri="{BB962C8B-B14F-4D97-AF65-F5344CB8AC3E}">
        <p14:creationId xmlns:p14="http://schemas.microsoft.com/office/powerpoint/2010/main" val="130421854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3CE82-B9A5-46C1-B65C-307F840E8B20}"/>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5E57536B-87D7-43B3-946D-FCBA906DD6CC}"/>
              </a:ext>
            </a:extLst>
          </p:cNvPr>
          <p:cNvSpPr txBox="1">
            <a:spLocks noGrp="1"/>
          </p:cNvSpPr>
          <p:nvPr>
            <p:ph idx="1"/>
          </p:nvPr>
        </p:nvSpPr>
        <p:spPr>
          <a:xfrm>
            <a:off x="390147"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495862-C744-4A5A-9116-A19E54FB8552}"/>
              </a:ext>
            </a:extLst>
          </p:cNvPr>
          <p:cNvSpPr txBox="1">
            <a:spLocks noGrp="1"/>
          </p:cNvSpPr>
          <p:nvPr>
            <p:ph idx="2"/>
          </p:nvPr>
        </p:nvSpPr>
        <p:spPr>
          <a:xfrm>
            <a:off x="5724144"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695B47-6985-490C-8182-1EF5A0D35F85}"/>
              </a:ext>
            </a:extLst>
          </p:cNvPr>
          <p:cNvSpPr txBox="1">
            <a:spLocks noGrp="1"/>
          </p:cNvSpPr>
          <p:nvPr>
            <p:ph type="dt" sz="half" idx="7"/>
          </p:nvPr>
        </p:nvSpPr>
        <p:spPr/>
        <p:txBody>
          <a:bodyPr/>
          <a:lstStyle>
            <a:lvl1pPr>
              <a:defRPr/>
            </a:lvl1pPr>
          </a:lstStyle>
          <a:p>
            <a:pPr lvl="0"/>
            <a:fld id="{C2AD6E20-D337-4535-A8B2-CF382AF0D952}" type="datetime1">
              <a:rPr lang="en-US"/>
              <a:pPr lvl="0"/>
              <a:t>4/7/2022</a:t>
            </a:fld>
            <a:endParaRPr lang="en-US"/>
          </a:p>
        </p:txBody>
      </p:sp>
      <p:sp>
        <p:nvSpPr>
          <p:cNvPr id="6" name="Footer Placeholder 5">
            <a:extLst>
              <a:ext uri="{FF2B5EF4-FFF2-40B4-BE49-F238E27FC236}">
                <a16:creationId xmlns:a16="http://schemas.microsoft.com/office/drawing/2014/main" id="{FE633735-A4BC-448A-94E1-6CC4E44769CE}"/>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DBCE066E-9ED9-4760-B1C4-9B28094F1D6B}"/>
              </a:ext>
            </a:extLst>
          </p:cNvPr>
          <p:cNvSpPr txBox="1">
            <a:spLocks noGrp="1"/>
          </p:cNvSpPr>
          <p:nvPr>
            <p:ph type="sldNum" sz="quarter" idx="8"/>
          </p:nvPr>
        </p:nvSpPr>
        <p:spPr/>
        <p:txBody>
          <a:bodyPr/>
          <a:lstStyle>
            <a:lvl1pPr>
              <a:defRPr/>
            </a:lvl1pPr>
          </a:lstStyle>
          <a:p>
            <a:pPr lvl="0"/>
            <a:fld id="{B6C3ED69-C59B-49AB-B267-EDF329E5B383}" type="slidenum">
              <a:t>‹#›</a:t>
            </a:fld>
            <a:endParaRPr lang="en-US"/>
          </a:p>
        </p:txBody>
      </p:sp>
      <p:pic>
        <p:nvPicPr>
          <p:cNvPr id="8" name="Picture 7" descr="A picture containing drawing&#10;&#10;Description automatically generated">
            <a:extLst>
              <a:ext uri="{FF2B5EF4-FFF2-40B4-BE49-F238E27FC236}">
                <a16:creationId xmlns:a16="http://schemas.microsoft.com/office/drawing/2014/main" id="{42D79366-EAC2-4CE1-BEC8-E306A0EB0A49}"/>
              </a:ext>
            </a:extLst>
          </p:cNvPr>
          <p:cNvPicPr>
            <a:picLocks noChangeAspect="1"/>
          </p:cNvPicPr>
          <p:nvPr/>
        </p:nvPicPr>
        <p:blipFill>
          <a:blip r:embed="rId2"/>
          <a:stretch>
            <a:fillRect/>
          </a:stretch>
        </p:blipFill>
        <p:spPr>
          <a:xfrm>
            <a:off x="10626855" y="0"/>
            <a:ext cx="1565141" cy="1509710"/>
          </a:xfrm>
          <a:prstGeom prst="rect">
            <a:avLst/>
          </a:prstGeom>
          <a:noFill/>
          <a:ln cap="flat">
            <a:noFill/>
          </a:ln>
        </p:spPr>
      </p:pic>
    </p:spTree>
    <p:extLst>
      <p:ext uri="{BB962C8B-B14F-4D97-AF65-F5344CB8AC3E}">
        <p14:creationId xmlns:p14="http://schemas.microsoft.com/office/powerpoint/2010/main" val="149453479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976C0-D18E-41A1-9BDE-C509B730AD70}"/>
              </a:ext>
            </a:extLst>
          </p:cNvPr>
          <p:cNvSpPr txBox="1">
            <a:spLocks noGrp="1"/>
          </p:cNvSpPr>
          <p:nvPr>
            <p:ph type="dt" sz="half" idx="7"/>
          </p:nvPr>
        </p:nvSpPr>
        <p:spPr/>
        <p:txBody>
          <a:bodyPr/>
          <a:lstStyle>
            <a:lvl1pPr>
              <a:defRPr/>
            </a:lvl1pPr>
          </a:lstStyle>
          <a:p>
            <a:pPr lvl="0"/>
            <a:fld id="{28202509-C51B-4FF2-BD92-1F1765826F43}" type="datetime1">
              <a:rPr lang="en-US"/>
              <a:pPr lvl="0"/>
              <a:t>4/7/2022</a:t>
            </a:fld>
            <a:endParaRPr lang="en-US"/>
          </a:p>
        </p:txBody>
      </p:sp>
      <p:sp>
        <p:nvSpPr>
          <p:cNvPr id="3" name="Footer Placeholder 2">
            <a:extLst>
              <a:ext uri="{FF2B5EF4-FFF2-40B4-BE49-F238E27FC236}">
                <a16:creationId xmlns:a16="http://schemas.microsoft.com/office/drawing/2014/main" id="{6AC1150A-026C-43C0-958B-3C0202928EA6}"/>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BC2A786B-4A9C-4371-ADB7-F048348D3741}"/>
              </a:ext>
            </a:extLst>
          </p:cNvPr>
          <p:cNvSpPr txBox="1">
            <a:spLocks noGrp="1"/>
          </p:cNvSpPr>
          <p:nvPr>
            <p:ph type="sldNum" sz="quarter" idx="8"/>
          </p:nvPr>
        </p:nvSpPr>
        <p:spPr/>
        <p:txBody>
          <a:bodyPr/>
          <a:lstStyle>
            <a:lvl1pPr>
              <a:defRPr/>
            </a:lvl1pPr>
          </a:lstStyle>
          <a:p>
            <a:pPr lvl="0"/>
            <a:fld id="{1DAFFAA3-5F83-455C-9501-C347E9E6B985}" type="slidenum">
              <a:t>‹#›</a:t>
            </a:fld>
            <a:endParaRPr lang="en-US"/>
          </a:p>
        </p:txBody>
      </p:sp>
      <p:pic>
        <p:nvPicPr>
          <p:cNvPr id="5" name="Picture 4" descr="A picture containing drawing&#10;&#10;Description automatically generated">
            <a:extLst>
              <a:ext uri="{FF2B5EF4-FFF2-40B4-BE49-F238E27FC236}">
                <a16:creationId xmlns:a16="http://schemas.microsoft.com/office/drawing/2014/main" id="{B18E682B-1096-4467-838B-F102F9E02C55}"/>
              </a:ext>
            </a:extLst>
          </p:cNvPr>
          <p:cNvPicPr>
            <a:picLocks noChangeAspect="1"/>
          </p:cNvPicPr>
          <p:nvPr/>
        </p:nvPicPr>
        <p:blipFill>
          <a:blip r:embed="rId2"/>
          <a:stretch>
            <a:fillRect/>
          </a:stretch>
        </p:blipFill>
        <p:spPr>
          <a:xfrm>
            <a:off x="10614528" y="0"/>
            <a:ext cx="1565141" cy="1509710"/>
          </a:xfrm>
          <a:prstGeom prst="rect">
            <a:avLst/>
          </a:prstGeom>
          <a:noFill/>
          <a:ln cap="flat">
            <a:noFill/>
          </a:ln>
        </p:spPr>
      </p:pic>
    </p:spTree>
    <p:extLst>
      <p:ext uri="{BB962C8B-B14F-4D97-AF65-F5344CB8AC3E}">
        <p14:creationId xmlns:p14="http://schemas.microsoft.com/office/powerpoint/2010/main" val="2754575108"/>
      </p:ext>
    </p:extLst>
  </p:cSld>
  <p:clrMapOvr>
    <a:masterClrMapping/>
  </p:clrMapOvr>
  <p:transition spd="slow">
    <p:fad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FEEC-F982-4847-A3F9-1F033B61508C}"/>
              </a:ext>
            </a:extLst>
          </p:cNvPr>
          <p:cNvSpPr txBox="1">
            <a:spLocks noGrp="1"/>
          </p:cNvSpPr>
          <p:nvPr>
            <p:ph type="title"/>
          </p:nvPr>
        </p:nvSpPr>
        <p:spPr>
          <a:xfrm>
            <a:off x="715993" y="365129"/>
            <a:ext cx="9652955" cy="1325559"/>
          </a:xfrm>
        </p:spPr>
        <p:txBody>
          <a:bodyPr/>
          <a:lstStyle>
            <a:lvl1pPr>
              <a:defRPr/>
            </a:lvl1pPr>
          </a:lstStyle>
          <a:p>
            <a:pPr lvl="0"/>
            <a:r>
              <a:rPr lang="en-US"/>
              <a:t>Click to edit Master title style</a:t>
            </a:r>
            <a:endParaRPr lang="en-NZ"/>
          </a:p>
        </p:txBody>
      </p:sp>
      <p:sp>
        <p:nvSpPr>
          <p:cNvPr id="3" name="Date Placeholder 2">
            <a:extLst>
              <a:ext uri="{FF2B5EF4-FFF2-40B4-BE49-F238E27FC236}">
                <a16:creationId xmlns:a16="http://schemas.microsoft.com/office/drawing/2014/main" id="{B12D1970-1138-4A41-881E-89032BAB989E}"/>
              </a:ext>
            </a:extLst>
          </p:cNvPr>
          <p:cNvSpPr txBox="1">
            <a:spLocks noGrp="1"/>
          </p:cNvSpPr>
          <p:nvPr>
            <p:ph type="dt" sz="half" idx="7"/>
          </p:nvPr>
        </p:nvSpPr>
        <p:spPr/>
        <p:txBody>
          <a:bodyPr/>
          <a:lstStyle>
            <a:lvl1pPr>
              <a:defRPr/>
            </a:lvl1pPr>
          </a:lstStyle>
          <a:p>
            <a:pPr lvl="0"/>
            <a:fld id="{154A7767-E92A-4035-8B3C-4C78F063C6DF}" type="datetime1">
              <a:rPr lang="en-US"/>
              <a:pPr lvl="0"/>
              <a:t>4/7/2022</a:t>
            </a:fld>
            <a:endParaRPr lang="en-US"/>
          </a:p>
        </p:txBody>
      </p:sp>
      <p:sp>
        <p:nvSpPr>
          <p:cNvPr id="4" name="Footer Placeholder 3">
            <a:extLst>
              <a:ext uri="{FF2B5EF4-FFF2-40B4-BE49-F238E27FC236}">
                <a16:creationId xmlns:a16="http://schemas.microsoft.com/office/drawing/2014/main" id="{E23D1055-0B93-4CC4-AD19-FE37D3F537D8}"/>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FB70DE6B-99E7-4C19-919D-E1ABDC0F05E6}"/>
              </a:ext>
            </a:extLst>
          </p:cNvPr>
          <p:cNvSpPr txBox="1">
            <a:spLocks noGrp="1"/>
          </p:cNvSpPr>
          <p:nvPr>
            <p:ph type="sldNum" sz="quarter" idx="8"/>
          </p:nvPr>
        </p:nvSpPr>
        <p:spPr/>
        <p:txBody>
          <a:bodyPr/>
          <a:lstStyle>
            <a:lvl1pPr>
              <a:defRPr/>
            </a:lvl1pPr>
          </a:lstStyle>
          <a:p>
            <a:pPr lvl="0"/>
            <a:fld id="{6170F593-08C6-499B-990E-DD4E8D78CB80}" type="slidenum">
              <a:t>‹#›</a:t>
            </a:fld>
            <a:endParaRPr lang="en-US"/>
          </a:p>
        </p:txBody>
      </p:sp>
      <p:pic>
        <p:nvPicPr>
          <p:cNvPr id="6" name="Picture 8" descr="A picture containing drawing&#10;&#10;Description automatically generated">
            <a:extLst>
              <a:ext uri="{FF2B5EF4-FFF2-40B4-BE49-F238E27FC236}">
                <a16:creationId xmlns:a16="http://schemas.microsoft.com/office/drawing/2014/main" id="{6B456FBE-C3FD-4B28-B067-7DC8AAB61092}"/>
              </a:ext>
            </a:extLst>
          </p:cNvPr>
          <p:cNvPicPr>
            <a:picLocks noChangeAspect="1"/>
          </p:cNvPicPr>
          <p:nvPr/>
        </p:nvPicPr>
        <p:blipFill>
          <a:blip r:embed="rId2"/>
          <a:stretch>
            <a:fillRect/>
          </a:stretch>
        </p:blipFill>
        <p:spPr>
          <a:xfrm>
            <a:off x="10614528" y="0"/>
            <a:ext cx="1565141" cy="1509710"/>
          </a:xfrm>
          <a:prstGeom prst="rect">
            <a:avLst/>
          </a:prstGeom>
          <a:noFill/>
          <a:ln cap="flat">
            <a:noFill/>
          </a:ln>
        </p:spPr>
      </p:pic>
    </p:spTree>
    <p:extLst>
      <p:ext uri="{BB962C8B-B14F-4D97-AF65-F5344CB8AC3E}">
        <p14:creationId xmlns:p14="http://schemas.microsoft.com/office/powerpoint/2010/main" val="15326094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2308D-6DCE-42C3-8EED-3B699CDE71CB}"/>
              </a:ext>
            </a:extLst>
          </p:cNvPr>
          <p:cNvSpPr txBox="1">
            <a:spLocks noGrp="1"/>
          </p:cNvSpPr>
          <p:nvPr>
            <p:ph type="title"/>
          </p:nvPr>
        </p:nvSpPr>
        <p:spPr>
          <a:xfrm>
            <a:off x="390147" y="365129"/>
            <a:ext cx="10515600" cy="1325559"/>
          </a:xfrm>
          <a:prstGeom prst="rect">
            <a:avLst/>
          </a:prstGeom>
          <a:noFill/>
          <a:ln>
            <a:noFill/>
          </a:ln>
        </p:spPr>
        <p:txBody>
          <a:bodyPr vert="horz" wrap="square" lIns="91440" tIns="45720" rIns="91440" bIns="45720" anchor="b"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80AF965F-951D-49B7-9F4B-16282F1D8A96}"/>
              </a:ext>
            </a:extLst>
          </p:cNvPr>
          <p:cNvSpPr txBox="1">
            <a:spLocks noGrp="1"/>
          </p:cNvSpPr>
          <p:nvPr>
            <p:ph type="body" idx="1"/>
          </p:nvPr>
        </p:nvSpPr>
        <p:spPr>
          <a:xfrm>
            <a:off x="390147"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A9FF62-3A1C-41CE-9992-92755642535F}"/>
              </a:ext>
            </a:extLst>
          </p:cNvPr>
          <p:cNvSpPr txBox="1">
            <a:spLocks noGrp="1"/>
          </p:cNvSpPr>
          <p:nvPr>
            <p:ph type="dt" sz="half" idx="2"/>
          </p:nvPr>
        </p:nvSpPr>
        <p:spPr>
          <a:xfrm>
            <a:off x="390147" y="6492870"/>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949699"/>
                </a:solidFill>
                <a:uFillTx/>
                <a:latin typeface="Arial"/>
              </a:defRPr>
            </a:lvl1pPr>
          </a:lstStyle>
          <a:p>
            <a:pPr lvl="0"/>
            <a:fld id="{893BF204-276A-44EB-9788-AC5BCBE29103}" type="datetime1">
              <a:rPr lang="en-US"/>
              <a:pPr lvl="0"/>
              <a:t>4/7/2022</a:t>
            </a:fld>
            <a:endParaRPr lang="en-US"/>
          </a:p>
        </p:txBody>
      </p:sp>
      <p:sp>
        <p:nvSpPr>
          <p:cNvPr id="5" name="Footer Placeholder 4">
            <a:extLst>
              <a:ext uri="{FF2B5EF4-FFF2-40B4-BE49-F238E27FC236}">
                <a16:creationId xmlns:a16="http://schemas.microsoft.com/office/drawing/2014/main" id="{4A62EB7F-9DDC-499A-AD76-0BAA2D69A287}"/>
              </a:ext>
            </a:extLst>
          </p:cNvPr>
          <p:cNvSpPr txBox="1">
            <a:spLocks noGrp="1"/>
          </p:cNvSpPr>
          <p:nvPr>
            <p:ph type="ftr" sz="quarter" idx="3"/>
          </p:nvPr>
        </p:nvSpPr>
        <p:spPr>
          <a:xfrm>
            <a:off x="3133347" y="6492870"/>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949699"/>
                </a:solidFill>
                <a:uFillTx/>
                <a:latin typeface="Arial"/>
              </a:defRPr>
            </a:lvl1pPr>
          </a:lstStyle>
          <a:p>
            <a:pPr lvl="0"/>
            <a:endParaRPr lang="en-US"/>
          </a:p>
        </p:txBody>
      </p:sp>
      <p:sp>
        <p:nvSpPr>
          <p:cNvPr id="6" name="Slide Number Placeholder 5">
            <a:extLst>
              <a:ext uri="{FF2B5EF4-FFF2-40B4-BE49-F238E27FC236}">
                <a16:creationId xmlns:a16="http://schemas.microsoft.com/office/drawing/2014/main" id="{715479CC-9A28-4774-B8B1-194872BFB7EB}"/>
              </a:ext>
            </a:extLst>
          </p:cNvPr>
          <p:cNvSpPr txBox="1">
            <a:spLocks noGrp="1"/>
          </p:cNvSpPr>
          <p:nvPr>
            <p:ph type="sldNum" sz="quarter" idx="4"/>
          </p:nvPr>
        </p:nvSpPr>
        <p:spPr>
          <a:xfrm>
            <a:off x="10905747" y="6093717"/>
            <a:ext cx="120700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949699"/>
                </a:solidFill>
                <a:uFillTx/>
                <a:latin typeface="Arial"/>
              </a:defRPr>
            </a:lvl1pPr>
          </a:lstStyle>
          <a:p>
            <a:pPr lvl="0"/>
            <a:fld id="{9D17611A-B1BA-4573-99A7-14DB448D4464}"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AD4B5C"/>
          </a:solidFill>
          <a:uFillTx/>
          <a:latin typeface="Arial"/>
        </a:defRPr>
      </a:lvl1pPr>
    </p:titleStyle>
    <p:bodyStyle>
      <a:lvl1pPr marL="228600" marR="0" lvl="0" indent="-228600" algn="l" defTabSz="914400" rtl="0" fontAlgn="auto" hangingPunct="1">
        <a:lnSpc>
          <a:spcPct val="90000"/>
        </a:lnSpc>
        <a:spcBef>
          <a:spcPts val="1000"/>
        </a:spcBef>
        <a:spcAft>
          <a:spcPts val="0"/>
        </a:spcAft>
        <a:buClr>
          <a:srgbClr val="AD4B5C"/>
        </a:buClr>
        <a:buSzPct val="100000"/>
        <a:buFont typeface="Wingdings" pitchFamily="2"/>
        <a:buChar char="§"/>
        <a:tabLst/>
        <a:defRPr lang="en-US" sz="2800" b="0" i="0" u="none" strike="noStrike" kern="1200" cap="none" spc="0" baseline="0">
          <a:solidFill>
            <a:srgbClr val="474C55"/>
          </a:solidFill>
          <a:uFillTx/>
          <a:latin typeface="Arial"/>
        </a:defRPr>
      </a:lvl1pPr>
      <a:lvl2pPr marL="685800" marR="0" lvl="1" indent="-228600" algn="l" defTabSz="914400" rtl="0" fontAlgn="auto" hangingPunct="1">
        <a:lnSpc>
          <a:spcPct val="90000"/>
        </a:lnSpc>
        <a:spcBef>
          <a:spcPts val="500"/>
        </a:spcBef>
        <a:spcAft>
          <a:spcPts val="0"/>
        </a:spcAft>
        <a:buClr>
          <a:srgbClr val="AD4B5C"/>
        </a:buClr>
        <a:buSzPct val="100000"/>
        <a:buFont typeface="Wingdings" pitchFamily="2"/>
        <a:buChar char="§"/>
        <a:tabLst/>
        <a:defRPr lang="en-US" sz="2400" b="0" i="0" u="none" strike="noStrike" kern="1200" cap="none" spc="0" baseline="0">
          <a:solidFill>
            <a:srgbClr val="474C55"/>
          </a:solidFill>
          <a:uFillTx/>
          <a:latin typeface="Arial"/>
        </a:defRPr>
      </a:lvl2pPr>
      <a:lvl3pPr marL="1143000" marR="0" lvl="2" indent="-228600" algn="l" defTabSz="914400" rtl="0" fontAlgn="auto" hangingPunct="1">
        <a:lnSpc>
          <a:spcPct val="90000"/>
        </a:lnSpc>
        <a:spcBef>
          <a:spcPts val="500"/>
        </a:spcBef>
        <a:spcAft>
          <a:spcPts val="0"/>
        </a:spcAft>
        <a:buClr>
          <a:srgbClr val="AD4B5C"/>
        </a:buClr>
        <a:buSzPct val="100000"/>
        <a:buFont typeface="Wingdings" pitchFamily="2"/>
        <a:buChar char="§"/>
        <a:tabLst/>
        <a:defRPr lang="en-US" sz="2000" b="0" i="0" u="none" strike="noStrike" kern="1200" cap="none" spc="0" baseline="0">
          <a:solidFill>
            <a:srgbClr val="474C55"/>
          </a:solidFill>
          <a:uFillTx/>
          <a:latin typeface="Arial"/>
        </a:defRPr>
      </a:lvl3pPr>
      <a:lvl4pPr marL="1600200" marR="0" lvl="3" indent="-228600" algn="l" defTabSz="914400" rtl="0" fontAlgn="auto" hangingPunct="1">
        <a:lnSpc>
          <a:spcPct val="90000"/>
        </a:lnSpc>
        <a:spcBef>
          <a:spcPts val="500"/>
        </a:spcBef>
        <a:spcAft>
          <a:spcPts val="0"/>
        </a:spcAft>
        <a:buClr>
          <a:srgbClr val="AD4B5C"/>
        </a:buClr>
        <a:buSzPct val="100000"/>
        <a:buFont typeface="Wingdings" pitchFamily="2"/>
        <a:buChar char="§"/>
        <a:tabLst/>
        <a:defRPr lang="en-US" sz="1800" b="0" i="0" u="none" strike="noStrike" kern="1200" cap="none" spc="0" baseline="0">
          <a:solidFill>
            <a:srgbClr val="474C55"/>
          </a:solidFill>
          <a:uFillTx/>
          <a:latin typeface="Arial"/>
        </a:defRPr>
      </a:lvl4pPr>
      <a:lvl5pPr marL="2057400" marR="0" lvl="4" indent="-228600" algn="l" defTabSz="914400" rtl="0" fontAlgn="auto" hangingPunct="1">
        <a:lnSpc>
          <a:spcPct val="90000"/>
        </a:lnSpc>
        <a:spcBef>
          <a:spcPts val="500"/>
        </a:spcBef>
        <a:spcAft>
          <a:spcPts val="0"/>
        </a:spcAft>
        <a:buClr>
          <a:srgbClr val="AD4B5C"/>
        </a:buClr>
        <a:buSzPct val="100000"/>
        <a:buFont typeface="Wingdings" pitchFamily="2"/>
        <a:buChar char="§"/>
        <a:tabLst/>
        <a:defRPr lang="en-US" sz="1800" b="0" i="0" u="none" strike="noStrike" kern="1200" cap="none" spc="0" baseline="0">
          <a:solidFill>
            <a:srgbClr val="474C55"/>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8133" b="13483"/>
          <a:stretch/>
        </p:blipFill>
        <p:spPr>
          <a:xfrm>
            <a:off x="3488666" y="940949"/>
            <a:ext cx="5042465" cy="1088707"/>
          </a:xfrm>
          <a:prstGeom prst="rect">
            <a:avLst/>
          </a:prstGeom>
        </p:spPr>
      </p:pic>
      <p:sp>
        <p:nvSpPr>
          <p:cNvPr id="13" name="Rectangle 12">
            <a:extLst>
              <a:ext uri="{FF2B5EF4-FFF2-40B4-BE49-F238E27FC236}">
                <a16:creationId xmlns:a16="http://schemas.microsoft.com/office/drawing/2014/main" id="{48536671-9A2F-48AB-9B8D-14BDEA6C57FD}"/>
              </a:ext>
            </a:extLst>
          </p:cNvPr>
          <p:cNvSpPr/>
          <p:nvPr/>
        </p:nvSpPr>
        <p:spPr>
          <a:xfrm>
            <a:off x="1524000" y="5549567"/>
            <a:ext cx="4573800" cy="451683"/>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782712D6-1832-4607-A833-4D643367F163}"/>
              </a:ext>
            </a:extLst>
          </p:cNvPr>
          <p:cNvSpPr/>
          <p:nvPr/>
        </p:nvSpPr>
        <p:spPr>
          <a:xfrm>
            <a:off x="6097800" y="5548017"/>
            <a:ext cx="4570200" cy="451684"/>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 name="Picture 14">
            <a:extLst>
              <a:ext uri="{FF2B5EF4-FFF2-40B4-BE49-F238E27FC236}">
                <a16:creationId xmlns:a16="http://schemas.microsoft.com/office/drawing/2014/main" id="{112B2F38-EDD5-4D27-BDF2-C469917496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751" y="5582505"/>
            <a:ext cx="981506" cy="382706"/>
          </a:xfrm>
          <a:prstGeom prst="rect">
            <a:avLst/>
          </a:prstGeom>
        </p:spPr>
      </p:pic>
      <p:pic>
        <p:nvPicPr>
          <p:cNvPr id="16" name="Picture 15">
            <a:extLst>
              <a:ext uri="{FF2B5EF4-FFF2-40B4-BE49-F238E27FC236}">
                <a16:creationId xmlns:a16="http://schemas.microsoft.com/office/drawing/2014/main" id="{FB29C34C-A12E-41FA-B717-024FCCEDC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5416" y="5548016"/>
            <a:ext cx="450959" cy="454350"/>
          </a:xfrm>
          <a:prstGeom prst="rect">
            <a:avLst/>
          </a:prstGeom>
        </p:spPr>
      </p:pic>
      <p:pic>
        <p:nvPicPr>
          <p:cNvPr id="18" name="Picture 17">
            <a:extLst>
              <a:ext uri="{FF2B5EF4-FFF2-40B4-BE49-F238E27FC236}">
                <a16:creationId xmlns:a16="http://schemas.microsoft.com/office/drawing/2014/main" id="{610C693B-C233-4566-A8AD-0AE09600E454}"/>
              </a:ext>
            </a:extLst>
          </p:cNvPr>
          <p:cNvPicPr>
            <a:picLocks noChangeAspect="1"/>
          </p:cNvPicPr>
          <p:nvPr/>
        </p:nvPicPr>
        <p:blipFill>
          <a:blip r:embed="rId6"/>
          <a:stretch>
            <a:fillRect/>
          </a:stretch>
        </p:blipFill>
        <p:spPr>
          <a:xfrm>
            <a:off x="9573578" y="5659793"/>
            <a:ext cx="1033672" cy="255413"/>
          </a:xfrm>
          <a:prstGeom prst="rect">
            <a:avLst/>
          </a:prstGeom>
        </p:spPr>
      </p:pic>
      <p:sp>
        <p:nvSpPr>
          <p:cNvPr id="4" name="TextBox 3">
            <a:extLst>
              <a:ext uri="{FF2B5EF4-FFF2-40B4-BE49-F238E27FC236}">
                <a16:creationId xmlns:a16="http://schemas.microsoft.com/office/drawing/2014/main" id="{D72D1E88-7B8F-40D5-98B2-513646E253BC}"/>
              </a:ext>
            </a:extLst>
          </p:cNvPr>
          <p:cNvSpPr txBox="1"/>
          <p:nvPr/>
        </p:nvSpPr>
        <p:spPr>
          <a:xfrm>
            <a:off x="2064027" y="2426575"/>
            <a:ext cx="3914775" cy="461665"/>
          </a:xfrm>
          <a:prstGeom prst="rect">
            <a:avLst/>
          </a:prstGeom>
          <a:noFill/>
        </p:spPr>
        <p:txBody>
          <a:bodyPr wrap="square" rtlCol="0">
            <a:spAutoFit/>
          </a:bodyPr>
          <a:lstStyle/>
          <a:p>
            <a:r>
              <a:rPr lang="en-AU" sz="2400" b="1" dirty="0">
                <a:solidFill>
                  <a:schemeClr val="accent5">
                    <a:lumMod val="75000"/>
                  </a:schemeClr>
                </a:solidFill>
              </a:rPr>
              <a:t>Thank you to our Sponsors</a:t>
            </a:r>
          </a:p>
        </p:txBody>
      </p:sp>
      <p:pic>
        <p:nvPicPr>
          <p:cNvPr id="9" name="Picture 8" descr="A picture containing logo&#10;&#10;Description automatically generated">
            <a:extLst>
              <a:ext uri="{FF2B5EF4-FFF2-40B4-BE49-F238E27FC236}">
                <a16:creationId xmlns:a16="http://schemas.microsoft.com/office/drawing/2014/main" id="{14FE8F82-BC56-4297-844D-3973E84593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3363" y="2974480"/>
            <a:ext cx="1041372" cy="634983"/>
          </a:xfrm>
          <a:prstGeom prst="rect">
            <a:avLst/>
          </a:prstGeom>
        </p:spPr>
      </p:pic>
      <p:pic>
        <p:nvPicPr>
          <p:cNvPr id="20" name="Picture 19" descr="A black and white logo&#10;&#10;Description automatically generated with low confidence">
            <a:extLst>
              <a:ext uri="{FF2B5EF4-FFF2-40B4-BE49-F238E27FC236}">
                <a16:creationId xmlns:a16="http://schemas.microsoft.com/office/drawing/2014/main" id="{6DAE9A7A-6002-442B-8EB1-80C9A3B35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1042" y="2854743"/>
            <a:ext cx="807935" cy="807935"/>
          </a:xfrm>
          <a:prstGeom prst="rect">
            <a:avLst/>
          </a:prstGeom>
        </p:spPr>
      </p:pic>
      <p:pic>
        <p:nvPicPr>
          <p:cNvPr id="22" name="Picture 21" descr="Pie chart&#10;&#10;Description automatically generated with medium confidence">
            <a:extLst>
              <a:ext uri="{FF2B5EF4-FFF2-40B4-BE49-F238E27FC236}">
                <a16:creationId xmlns:a16="http://schemas.microsoft.com/office/drawing/2014/main" id="{7FF84D3B-10BD-499D-922D-5C9C13EC5A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5282" y="3009274"/>
            <a:ext cx="1170725" cy="46829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B0B53593-6339-423F-BA72-ABA8218B35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6982" y="4097682"/>
            <a:ext cx="1288621" cy="451683"/>
          </a:xfrm>
          <a:prstGeom prst="rect">
            <a:avLst/>
          </a:prstGeom>
        </p:spPr>
      </p:pic>
      <p:pic>
        <p:nvPicPr>
          <p:cNvPr id="26" name="Picture 25" descr="Logo, company name&#10;&#10;Description automatically generated">
            <a:extLst>
              <a:ext uri="{FF2B5EF4-FFF2-40B4-BE49-F238E27FC236}">
                <a16:creationId xmlns:a16="http://schemas.microsoft.com/office/drawing/2014/main" id="{1B6BBBDD-E3C4-4D0C-9F12-6D8BF192A1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1887" y="4062737"/>
            <a:ext cx="740679" cy="433298"/>
          </a:xfrm>
          <a:prstGeom prst="rect">
            <a:avLst/>
          </a:prstGeom>
        </p:spPr>
      </p:pic>
      <p:pic>
        <p:nvPicPr>
          <p:cNvPr id="28" name="Picture 27" descr="Diagram&#10;&#10;Description automatically generated with low confidence">
            <a:extLst>
              <a:ext uri="{FF2B5EF4-FFF2-40B4-BE49-F238E27FC236}">
                <a16:creationId xmlns:a16="http://schemas.microsoft.com/office/drawing/2014/main" id="{52A895F5-7F7E-4EE2-BCAA-15351874EF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38346" y="4020616"/>
            <a:ext cx="1615962" cy="568429"/>
          </a:xfrm>
          <a:prstGeom prst="rect">
            <a:avLst/>
          </a:prstGeom>
        </p:spPr>
      </p:pic>
      <p:sp>
        <p:nvSpPr>
          <p:cNvPr id="29" name="TextBox 28">
            <a:extLst>
              <a:ext uri="{FF2B5EF4-FFF2-40B4-BE49-F238E27FC236}">
                <a16:creationId xmlns:a16="http://schemas.microsoft.com/office/drawing/2014/main" id="{94E375A3-AAFF-48E5-BDC9-653CEB9094D9}"/>
              </a:ext>
            </a:extLst>
          </p:cNvPr>
          <p:cNvSpPr txBox="1"/>
          <p:nvPr/>
        </p:nvSpPr>
        <p:spPr>
          <a:xfrm>
            <a:off x="4668400" y="5023695"/>
            <a:ext cx="3202603" cy="461665"/>
          </a:xfrm>
          <a:prstGeom prst="rect">
            <a:avLst/>
          </a:prstGeom>
          <a:noFill/>
        </p:spPr>
        <p:txBody>
          <a:bodyPr wrap="square" rtlCol="0">
            <a:spAutoFit/>
          </a:bodyPr>
          <a:lstStyle/>
          <a:p>
            <a:r>
              <a:rPr lang="en-AU" dirty="0"/>
              <a:t> </a:t>
            </a:r>
            <a:r>
              <a:rPr lang="en-AU" sz="2400" b="1" i="1" dirty="0">
                <a:solidFill>
                  <a:srgbClr val="002060"/>
                </a:solidFill>
                <a:latin typeface="Arial" panose="020B0604020202020204" pitchFamily="34" charset="0"/>
              </a:rPr>
              <a:t>#EquallyWellAu22</a:t>
            </a:r>
          </a:p>
        </p:txBody>
      </p:sp>
      <p:pic>
        <p:nvPicPr>
          <p:cNvPr id="5" name="Picture 4" descr="A picture containing diagram&#10;&#10;Description automatically generated">
            <a:extLst>
              <a:ext uri="{FF2B5EF4-FFF2-40B4-BE49-F238E27FC236}">
                <a16:creationId xmlns:a16="http://schemas.microsoft.com/office/drawing/2014/main" id="{A66E7D13-E537-4634-93CD-FD67AA0D50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3134" y="2853208"/>
            <a:ext cx="1311062" cy="839508"/>
          </a:xfrm>
          <a:prstGeom prst="rect">
            <a:avLst/>
          </a:prstGeom>
        </p:spPr>
      </p:pic>
      <p:pic>
        <p:nvPicPr>
          <p:cNvPr id="7" name="Picture 6" descr="Text&#10;&#10;Description automatically generated">
            <a:extLst>
              <a:ext uri="{FF2B5EF4-FFF2-40B4-BE49-F238E27FC236}">
                <a16:creationId xmlns:a16="http://schemas.microsoft.com/office/drawing/2014/main" id="{1EBBC800-1D28-42D0-911C-3840BB5708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97176" y="4137022"/>
            <a:ext cx="1393435" cy="32016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7B1C1C6B-7432-48F6-BE06-46447B7BDEA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42667" y="4066795"/>
            <a:ext cx="891000" cy="429241"/>
          </a:xfrm>
          <a:prstGeom prst="rect">
            <a:avLst/>
          </a:prstGeom>
        </p:spPr>
      </p:pic>
    </p:spTree>
    <p:extLst>
      <p:ext uri="{BB962C8B-B14F-4D97-AF65-F5344CB8AC3E}">
        <p14:creationId xmlns:p14="http://schemas.microsoft.com/office/powerpoint/2010/main" val="35510659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3CB5-61CE-47C1-A085-E6D847C82E59}"/>
              </a:ext>
            </a:extLst>
          </p:cNvPr>
          <p:cNvSpPr>
            <a:spLocks noGrp="1"/>
          </p:cNvSpPr>
          <p:nvPr>
            <p:ph type="title"/>
          </p:nvPr>
        </p:nvSpPr>
        <p:spPr>
          <a:xfrm>
            <a:off x="1991544" y="404664"/>
            <a:ext cx="8229600" cy="216024"/>
          </a:xfrm>
        </p:spPr>
        <p:txBody>
          <a:bodyPr>
            <a:normAutofit fontScale="90000"/>
          </a:bodyPr>
          <a:lstStyle/>
          <a:p>
            <a:endParaRPr lang="en-NZ" dirty="0"/>
          </a:p>
        </p:txBody>
      </p:sp>
      <p:sp>
        <p:nvSpPr>
          <p:cNvPr id="3" name="Content Placeholder 2">
            <a:extLst>
              <a:ext uri="{FF2B5EF4-FFF2-40B4-BE49-F238E27FC236}">
                <a16:creationId xmlns:a16="http://schemas.microsoft.com/office/drawing/2014/main" id="{D5044C06-17A7-4F22-B747-06C169B3A0DA}"/>
              </a:ext>
            </a:extLst>
          </p:cNvPr>
          <p:cNvSpPr>
            <a:spLocks noGrp="1"/>
          </p:cNvSpPr>
          <p:nvPr>
            <p:ph idx="1"/>
          </p:nvPr>
        </p:nvSpPr>
        <p:spPr/>
        <p:txBody>
          <a:bodyPr/>
          <a:lstStyle/>
          <a:p>
            <a:pPr marL="0" indent="0">
              <a:buNone/>
            </a:pPr>
            <a:endParaRPr lang="en-NZ" dirty="0"/>
          </a:p>
        </p:txBody>
      </p:sp>
      <p:pic>
        <p:nvPicPr>
          <p:cNvPr id="4" name="Content Placeholder 3">
            <a:extLst>
              <a:ext uri="{FF2B5EF4-FFF2-40B4-BE49-F238E27FC236}">
                <a16:creationId xmlns:a16="http://schemas.microsoft.com/office/drawing/2014/main" id="{0BB12562-0E28-44F8-B965-90953A1ABB2C}"/>
              </a:ext>
            </a:extLst>
          </p:cNvPr>
          <p:cNvPicPr>
            <a:picLocks noChangeAspect="1"/>
          </p:cNvPicPr>
          <p:nvPr/>
        </p:nvPicPr>
        <p:blipFill>
          <a:blip r:embed="rId3"/>
          <a:stretch>
            <a:fillRect/>
          </a:stretch>
        </p:blipFill>
        <p:spPr bwMode="auto">
          <a:xfrm>
            <a:off x="741871" y="1140431"/>
            <a:ext cx="8738505" cy="509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82635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1824-AAAF-4463-845F-6D8C469E7C6F}"/>
              </a:ext>
            </a:extLst>
          </p:cNvPr>
          <p:cNvSpPr>
            <a:spLocks noGrp="1"/>
          </p:cNvSpPr>
          <p:nvPr>
            <p:ph type="title"/>
          </p:nvPr>
        </p:nvSpPr>
        <p:spPr/>
        <p:txBody>
          <a:bodyPr/>
          <a:lstStyle/>
          <a:p>
            <a:r>
              <a:rPr lang="en-NZ" dirty="0"/>
              <a:t>Covid 19- Raising our profile</a:t>
            </a:r>
          </a:p>
        </p:txBody>
      </p:sp>
      <p:pic>
        <p:nvPicPr>
          <p:cNvPr id="21506" name="Picture 2" descr="See the source image">
            <a:extLst>
              <a:ext uri="{FF2B5EF4-FFF2-40B4-BE49-F238E27FC236}">
                <a16:creationId xmlns:a16="http://schemas.microsoft.com/office/drawing/2014/main" id="{4F2DCD2F-92C6-4B29-B6E6-0F8D56E40A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3802" y="1825625"/>
            <a:ext cx="653027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78240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544" y="332656"/>
            <a:ext cx="8229600" cy="5400600"/>
          </a:xfrm>
        </p:spPr>
        <p:txBody>
          <a:bodyPr>
            <a:normAutofit fontScale="62500" lnSpcReduction="20000"/>
          </a:bodyPr>
          <a:lstStyle/>
          <a:p>
            <a:pPr marL="0" indent="0" algn="ctr" fontAlgn="t">
              <a:buNone/>
            </a:pPr>
            <a:endParaRPr lang="en-NZ" sz="3800" b="1" dirty="0">
              <a:solidFill>
                <a:srgbClr val="C00000"/>
              </a:solidFill>
            </a:endParaRPr>
          </a:p>
          <a:p>
            <a:pPr marL="0" indent="0" algn="ctr" fontAlgn="t">
              <a:buNone/>
            </a:pPr>
            <a:r>
              <a:rPr lang="en-NZ" sz="3800" b="1" dirty="0">
                <a:solidFill>
                  <a:srgbClr val="C00000"/>
                </a:solidFill>
              </a:rPr>
              <a:t>LIFE ONE</a:t>
            </a:r>
            <a:endParaRPr lang="en-NZ" sz="4000" b="1" dirty="0">
              <a:solidFill>
                <a:srgbClr val="C00000"/>
              </a:solidFill>
            </a:endParaRPr>
          </a:p>
          <a:p>
            <a:pPr marL="0" indent="0" algn="ctr" fontAlgn="t">
              <a:buNone/>
            </a:pPr>
            <a:endParaRPr lang="en-NZ" sz="2400" b="1" dirty="0">
              <a:solidFill>
                <a:srgbClr val="C00000"/>
              </a:solidFill>
            </a:endParaRPr>
          </a:p>
          <a:p>
            <a:r>
              <a:rPr lang="en-NZ" sz="3400" dirty="0"/>
              <a:t>Difficult childhood- Highly critical parents, some physical abuse</a:t>
            </a:r>
          </a:p>
          <a:p>
            <a:r>
              <a:rPr lang="en-NZ" sz="3400" dirty="0"/>
              <a:t>Feisty, sensitive and rebellious child</a:t>
            </a:r>
          </a:p>
          <a:p>
            <a:r>
              <a:rPr lang="en-NZ" sz="3400" dirty="0"/>
              <a:t>First episode bipolar at 18, psychosis at 21</a:t>
            </a:r>
          </a:p>
          <a:p>
            <a:r>
              <a:rPr lang="en-NZ" sz="3400" dirty="0"/>
              <a:t>Became a teenage unmarried mum with violent partner who had problematic alcohol use</a:t>
            </a:r>
          </a:p>
          <a:p>
            <a:r>
              <a:rPr lang="en-NZ" sz="3400" dirty="0"/>
              <a:t>Many job changes</a:t>
            </a:r>
          </a:p>
          <a:p>
            <a:r>
              <a:rPr lang="en-NZ" sz="3400" dirty="0"/>
              <a:t>Severe postnatal depression and psychosis</a:t>
            </a:r>
          </a:p>
          <a:p>
            <a:r>
              <a:rPr lang="en-NZ" sz="3400" dirty="0"/>
              <a:t>Marriage ended followed by several relationships</a:t>
            </a:r>
          </a:p>
          <a:p>
            <a:r>
              <a:rPr lang="en-NZ" sz="3400" dirty="0"/>
              <a:t>Multiple periods of serious mental health problems</a:t>
            </a:r>
          </a:p>
          <a:p>
            <a:r>
              <a:rPr lang="en-NZ" sz="3400" dirty="0"/>
              <a:t>Multiple access of mental health services spanning life</a:t>
            </a:r>
          </a:p>
          <a:p>
            <a:r>
              <a:rPr lang="en-NZ" sz="3400" dirty="0"/>
              <a:t>Major physical health problems- potentially life limiting</a:t>
            </a:r>
          </a:p>
          <a:p>
            <a:r>
              <a:rPr lang="en-NZ" sz="3400" dirty="0"/>
              <a:t>Single in middle age, no financial security</a:t>
            </a:r>
          </a:p>
        </p:txBody>
      </p:sp>
    </p:spTree>
    <p:extLst>
      <p:ext uri="{BB962C8B-B14F-4D97-AF65-F5344CB8AC3E}">
        <p14:creationId xmlns:p14="http://schemas.microsoft.com/office/powerpoint/2010/main" val="249409846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544" y="1052736"/>
            <a:ext cx="8229600" cy="4680520"/>
          </a:xfrm>
        </p:spPr>
        <p:txBody>
          <a:bodyPr>
            <a:normAutofit fontScale="70000" lnSpcReduction="20000"/>
          </a:bodyPr>
          <a:lstStyle/>
          <a:p>
            <a:pPr marL="0" indent="0" algn="ctr" fontAlgn="t">
              <a:buNone/>
            </a:pPr>
            <a:r>
              <a:rPr lang="en-NZ" b="1" dirty="0">
                <a:solidFill>
                  <a:srgbClr val="80144F"/>
                </a:solidFill>
              </a:rPr>
              <a:t>LIFE TWO</a:t>
            </a:r>
          </a:p>
          <a:p>
            <a:pPr fontAlgn="t"/>
            <a:endParaRPr lang="en-NZ" sz="3000" dirty="0"/>
          </a:p>
          <a:p>
            <a:r>
              <a:rPr lang="en-NZ" sz="3100" dirty="0"/>
              <a:t>Close loving country childhood with siblings, many friends</a:t>
            </a:r>
          </a:p>
          <a:p>
            <a:r>
              <a:rPr lang="en-NZ" sz="3100" dirty="0"/>
              <a:t>Joyful, loving and imaginative child</a:t>
            </a:r>
          </a:p>
          <a:p>
            <a:r>
              <a:rPr lang="en-NZ" sz="3100" dirty="0"/>
              <a:t>Raised two independent confident children</a:t>
            </a:r>
          </a:p>
          <a:p>
            <a:r>
              <a:rPr lang="en-NZ" sz="3100" dirty="0"/>
              <a:t>Maintained committed relationships</a:t>
            </a:r>
          </a:p>
          <a:p>
            <a:r>
              <a:rPr lang="en-NZ" sz="3100" dirty="0"/>
              <a:t>Successful careers in the arts and health</a:t>
            </a:r>
          </a:p>
          <a:p>
            <a:r>
              <a:rPr lang="en-NZ" sz="3100" dirty="0"/>
              <a:t>Independent, resilient and resourceful</a:t>
            </a:r>
          </a:p>
          <a:p>
            <a:r>
              <a:rPr lang="en-NZ" sz="3100" dirty="0"/>
              <a:t>Continuous learning and development</a:t>
            </a:r>
          </a:p>
          <a:p>
            <a:r>
              <a:rPr lang="en-NZ" sz="3100" dirty="0"/>
              <a:t>Loved and respected by family, friends and colleagues</a:t>
            </a:r>
          </a:p>
          <a:p>
            <a:r>
              <a:rPr lang="en-US" sz="3100" dirty="0"/>
              <a:t>Secure, sociable and confident </a:t>
            </a:r>
            <a:endParaRPr lang="en-NZ" sz="3100" dirty="0"/>
          </a:p>
          <a:p>
            <a:r>
              <a:rPr lang="en-NZ" sz="3100" dirty="0"/>
              <a:t>Believes the best is yet to be</a:t>
            </a:r>
          </a:p>
          <a:p>
            <a:endParaRPr lang="en-NZ" sz="2400" dirty="0"/>
          </a:p>
        </p:txBody>
      </p:sp>
    </p:spTree>
    <p:extLst>
      <p:ext uri="{BB962C8B-B14F-4D97-AF65-F5344CB8AC3E}">
        <p14:creationId xmlns:p14="http://schemas.microsoft.com/office/powerpoint/2010/main" val="417785044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0"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74" name="Rectangle 73">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46" name="Title 1"/>
          <p:cNvSpPr>
            <a:spLocks noGrp="1"/>
          </p:cNvSpPr>
          <p:nvPr>
            <p:ph type="title"/>
          </p:nvPr>
        </p:nvSpPr>
        <p:spPr>
          <a:xfrm>
            <a:off x="643467" y="321734"/>
            <a:ext cx="10905066" cy="1135737"/>
          </a:xfrm>
        </p:spPr>
        <p:txBody>
          <a:bodyPr vert="horz" lIns="91440" tIns="45720" rIns="91440" bIns="45720" rtlCol="0" anchor="ctr">
            <a:normAutofit/>
          </a:bodyPr>
          <a:lstStyle/>
          <a:p>
            <a:pPr>
              <a:spcBef>
                <a:spcPct val="0"/>
              </a:spcBef>
            </a:pPr>
            <a:r>
              <a:rPr lang="en-US" sz="3600" kern="1200">
                <a:solidFill>
                  <a:schemeClr val="tx1"/>
                </a:solidFill>
                <a:latin typeface="+mj-lt"/>
                <a:ea typeface="+mj-ea"/>
                <a:cs typeface="+mj-cs"/>
              </a:rPr>
              <a:t>SHADOW AND LIGHT</a:t>
            </a:r>
          </a:p>
        </p:txBody>
      </p:sp>
      <p:sp>
        <p:nvSpPr>
          <p:cNvPr id="5" name="Title 1"/>
          <p:cNvSpPr txBox="1">
            <a:spLocks/>
          </p:cNvSpPr>
          <p:nvPr/>
        </p:nvSpPr>
        <p:spPr bwMode="auto">
          <a:xfrm>
            <a:off x="9904288" y="2342507"/>
            <a:ext cx="1644243" cy="84248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algn="l" rtl="0" eaLnBrk="1" fontAlgn="base" hangingPunct="1">
              <a:spcBef>
                <a:spcPct val="0"/>
              </a:spcBef>
              <a:spcAft>
                <a:spcPct val="0"/>
              </a:spcAft>
              <a:defRPr sz="4400" kern="1200">
                <a:solidFill>
                  <a:srgbClr val="D7891B"/>
                </a:solidFill>
                <a:latin typeface="Trebuchet MS" pitchFamily="34" charset="0"/>
                <a:ea typeface="+mj-ea"/>
                <a:cs typeface="+mj-cs"/>
              </a:defRPr>
            </a:lvl1pPr>
            <a:lvl2pPr algn="l" rtl="0" eaLnBrk="1" fontAlgn="base" hangingPunct="1">
              <a:spcBef>
                <a:spcPct val="0"/>
              </a:spcBef>
              <a:spcAft>
                <a:spcPct val="0"/>
              </a:spcAft>
              <a:defRPr sz="4400">
                <a:solidFill>
                  <a:srgbClr val="D7891B"/>
                </a:solidFill>
                <a:latin typeface="Trebuchet MS" pitchFamily="34" charset="0"/>
              </a:defRPr>
            </a:lvl2pPr>
            <a:lvl3pPr algn="l" rtl="0" eaLnBrk="1" fontAlgn="base" hangingPunct="1">
              <a:spcBef>
                <a:spcPct val="0"/>
              </a:spcBef>
              <a:spcAft>
                <a:spcPct val="0"/>
              </a:spcAft>
              <a:defRPr sz="4400">
                <a:solidFill>
                  <a:srgbClr val="D7891B"/>
                </a:solidFill>
                <a:latin typeface="Trebuchet MS" pitchFamily="34" charset="0"/>
              </a:defRPr>
            </a:lvl3pPr>
            <a:lvl4pPr algn="l" rtl="0" eaLnBrk="1" fontAlgn="base" hangingPunct="1">
              <a:spcBef>
                <a:spcPct val="0"/>
              </a:spcBef>
              <a:spcAft>
                <a:spcPct val="0"/>
              </a:spcAft>
              <a:defRPr sz="4400">
                <a:solidFill>
                  <a:srgbClr val="D7891B"/>
                </a:solidFill>
                <a:latin typeface="Trebuchet MS" pitchFamily="34" charset="0"/>
              </a:defRPr>
            </a:lvl4pPr>
            <a:lvl5pPr algn="l" rtl="0" eaLnBrk="1" fontAlgn="base" hangingPunct="1">
              <a:spcBef>
                <a:spcPct val="0"/>
              </a:spcBef>
              <a:spcAft>
                <a:spcPct val="0"/>
              </a:spcAft>
              <a:defRPr sz="4400">
                <a:solidFill>
                  <a:srgbClr val="D7891B"/>
                </a:solidFill>
                <a:latin typeface="Trebuchet MS" pitchFamily="34" charset="0"/>
              </a:defRPr>
            </a:lvl5pPr>
            <a:lvl6pPr marL="457200" algn="l" rtl="0" eaLnBrk="1" fontAlgn="base" hangingPunct="1">
              <a:spcBef>
                <a:spcPct val="0"/>
              </a:spcBef>
              <a:spcAft>
                <a:spcPct val="0"/>
              </a:spcAft>
              <a:defRPr sz="4400">
                <a:solidFill>
                  <a:srgbClr val="D7891B"/>
                </a:solidFill>
                <a:latin typeface="Trebuchet MS" pitchFamily="34" charset="0"/>
              </a:defRPr>
            </a:lvl6pPr>
            <a:lvl7pPr marL="914400" algn="l" rtl="0" eaLnBrk="1" fontAlgn="base" hangingPunct="1">
              <a:spcBef>
                <a:spcPct val="0"/>
              </a:spcBef>
              <a:spcAft>
                <a:spcPct val="0"/>
              </a:spcAft>
              <a:defRPr sz="4400">
                <a:solidFill>
                  <a:srgbClr val="D7891B"/>
                </a:solidFill>
                <a:latin typeface="Trebuchet MS" pitchFamily="34" charset="0"/>
              </a:defRPr>
            </a:lvl7pPr>
            <a:lvl8pPr marL="1371600" algn="l" rtl="0" eaLnBrk="1" fontAlgn="base" hangingPunct="1">
              <a:spcBef>
                <a:spcPct val="0"/>
              </a:spcBef>
              <a:spcAft>
                <a:spcPct val="0"/>
              </a:spcAft>
              <a:defRPr sz="4400">
                <a:solidFill>
                  <a:srgbClr val="D7891B"/>
                </a:solidFill>
                <a:latin typeface="Trebuchet MS" pitchFamily="34" charset="0"/>
              </a:defRPr>
            </a:lvl8pPr>
            <a:lvl9pPr marL="1828800" algn="l" rtl="0" eaLnBrk="1" fontAlgn="base" hangingPunct="1">
              <a:spcBef>
                <a:spcPct val="0"/>
              </a:spcBef>
              <a:spcAft>
                <a:spcPct val="0"/>
              </a:spcAft>
              <a:defRPr sz="4400">
                <a:solidFill>
                  <a:srgbClr val="D7891B"/>
                </a:solidFill>
                <a:latin typeface="Trebuchet MS" pitchFamily="34" charset="0"/>
              </a:defRPr>
            </a:lvl9pPr>
          </a:lstStyle>
          <a:p>
            <a:pPr>
              <a:lnSpc>
                <a:spcPct val="90000"/>
              </a:lnSpc>
              <a:spcAft>
                <a:spcPts val="600"/>
              </a:spcAft>
            </a:pPr>
            <a:endParaRPr lang="en-US" sz="2000" b="1" dirty="0">
              <a:solidFill>
                <a:schemeClr val="tx1"/>
              </a:solidFill>
              <a:latin typeface="+mn-lt"/>
              <a:ea typeface="+mn-ea"/>
              <a:cs typeface="+mn-cs"/>
            </a:endParaRPr>
          </a:p>
        </p:txBody>
      </p:sp>
      <p:grpSp>
        <p:nvGrpSpPr>
          <p:cNvPr id="77" name="Group 76">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78" name="Isosceles Triangle 77">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 name="Content Placeholder 3"/>
          <p:cNvGraphicFramePr>
            <a:graphicFrameLocks noGrp="1"/>
          </p:cNvGraphicFramePr>
          <p:nvPr>
            <p:ph idx="1"/>
            <p:extLst>
              <p:ext uri="{D42A27DB-BD31-4B8C-83A1-F6EECF244321}">
                <p14:modId xmlns:p14="http://schemas.microsoft.com/office/powerpoint/2010/main" val="3430679664"/>
              </p:ext>
            </p:extLst>
          </p:nvPr>
        </p:nvGraphicFramePr>
        <p:xfrm>
          <a:off x="1839074" y="1366463"/>
          <a:ext cx="8137132" cy="5034236"/>
        </p:xfrm>
        <a:graphic>
          <a:graphicData uri="http://schemas.openxmlformats.org/drawingml/2006/table">
            <a:tbl>
              <a:tblPr firstRow="1" bandRow="1">
                <a:noFill/>
                <a:tableStyleId>{7DF18680-E054-41AD-8BC1-D1AEF772440D}</a:tableStyleId>
              </a:tblPr>
              <a:tblGrid>
                <a:gridCol w="4253501">
                  <a:extLst>
                    <a:ext uri="{9D8B030D-6E8A-4147-A177-3AD203B41FA5}">
                      <a16:colId xmlns:a16="http://schemas.microsoft.com/office/drawing/2014/main" val="20000"/>
                    </a:ext>
                  </a:extLst>
                </a:gridCol>
                <a:gridCol w="3883631">
                  <a:extLst>
                    <a:ext uri="{9D8B030D-6E8A-4147-A177-3AD203B41FA5}">
                      <a16:colId xmlns:a16="http://schemas.microsoft.com/office/drawing/2014/main" val="20001"/>
                    </a:ext>
                  </a:extLst>
                </a:gridCol>
              </a:tblGrid>
              <a:tr h="534256">
                <a:tc>
                  <a:txBody>
                    <a:bodyPr/>
                    <a:lstStyle/>
                    <a:p>
                      <a:r>
                        <a:rPr lang="en-NZ" sz="1700" b="1">
                          <a:solidFill>
                            <a:schemeClr val="tx1">
                              <a:lumMod val="75000"/>
                              <a:lumOff val="25000"/>
                            </a:schemeClr>
                          </a:solidFill>
                        </a:rPr>
                        <a:t>Life</a:t>
                      </a:r>
                      <a:r>
                        <a:rPr lang="en-NZ" sz="1700" b="1" baseline="0">
                          <a:solidFill>
                            <a:schemeClr val="tx1">
                              <a:lumMod val="75000"/>
                              <a:lumOff val="25000"/>
                            </a:schemeClr>
                          </a:solidFill>
                        </a:rPr>
                        <a:t> one</a:t>
                      </a:r>
                      <a:endParaRPr lang="en-NZ" sz="1700" b="1">
                        <a:solidFill>
                          <a:schemeClr val="tx1">
                            <a:lumMod val="75000"/>
                            <a:lumOff val="25000"/>
                          </a:schemeClr>
                        </a:solidFill>
                      </a:endParaRPr>
                    </a:p>
                  </a:txBody>
                  <a:tcPr marL="171819" marR="128865" marT="85910" marB="85910">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r>
                        <a:rPr lang="en-NZ" sz="1700" b="1">
                          <a:solidFill>
                            <a:schemeClr val="tx1">
                              <a:lumMod val="75000"/>
                              <a:lumOff val="25000"/>
                            </a:schemeClr>
                          </a:solidFill>
                        </a:rPr>
                        <a:t>Life two</a:t>
                      </a:r>
                    </a:p>
                  </a:txBody>
                  <a:tcPr marL="171819" marR="128865" marT="85910" marB="85910">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10000"/>
                  </a:ext>
                </a:extLst>
              </a:tr>
              <a:tr h="4402685">
                <a:tc>
                  <a:txBody>
                    <a:bodyPr/>
                    <a:lstStyle/>
                    <a:p>
                      <a:r>
                        <a:rPr lang="en-NZ" sz="1600" dirty="0">
                          <a:solidFill>
                            <a:schemeClr val="tx1">
                              <a:lumMod val="75000"/>
                              <a:lumOff val="25000"/>
                            </a:schemeClr>
                          </a:solidFill>
                        </a:rPr>
                        <a:t>Difficult childhood- Highly critical parents, some physical abuse</a:t>
                      </a:r>
                    </a:p>
                    <a:p>
                      <a:r>
                        <a:rPr lang="en-NZ" sz="1600" dirty="0">
                          <a:solidFill>
                            <a:schemeClr val="tx1">
                              <a:lumMod val="75000"/>
                              <a:lumOff val="25000"/>
                            </a:schemeClr>
                          </a:solidFill>
                        </a:rPr>
                        <a:t>Feisty, sensitive and rebellious child</a:t>
                      </a:r>
                    </a:p>
                    <a:p>
                      <a:r>
                        <a:rPr lang="en-NZ" sz="1600" dirty="0">
                          <a:solidFill>
                            <a:schemeClr val="tx1">
                              <a:lumMod val="75000"/>
                              <a:lumOff val="25000"/>
                            </a:schemeClr>
                          </a:solidFill>
                        </a:rPr>
                        <a:t>First episode bipolar at 18, psychosis at 21</a:t>
                      </a:r>
                    </a:p>
                    <a:p>
                      <a:r>
                        <a:rPr lang="en-NZ" sz="1600" dirty="0">
                          <a:solidFill>
                            <a:schemeClr val="tx1">
                              <a:lumMod val="75000"/>
                              <a:lumOff val="25000"/>
                            </a:schemeClr>
                          </a:solidFill>
                        </a:rPr>
                        <a:t>Became a teenage unmarried mum with violent partner who had problematic alcohol use</a:t>
                      </a:r>
                    </a:p>
                    <a:p>
                      <a:r>
                        <a:rPr lang="en-NZ" sz="1600" dirty="0">
                          <a:solidFill>
                            <a:schemeClr val="tx1">
                              <a:lumMod val="75000"/>
                              <a:lumOff val="25000"/>
                            </a:schemeClr>
                          </a:solidFill>
                        </a:rPr>
                        <a:t>Many job changes</a:t>
                      </a:r>
                    </a:p>
                    <a:p>
                      <a:r>
                        <a:rPr lang="en-NZ" sz="1600" dirty="0">
                          <a:solidFill>
                            <a:schemeClr val="tx1">
                              <a:lumMod val="75000"/>
                              <a:lumOff val="25000"/>
                            </a:schemeClr>
                          </a:solidFill>
                        </a:rPr>
                        <a:t>Severe postnatal depression and psychosis</a:t>
                      </a:r>
                    </a:p>
                    <a:p>
                      <a:r>
                        <a:rPr lang="en-NZ" sz="1600" dirty="0">
                          <a:solidFill>
                            <a:schemeClr val="tx1">
                              <a:lumMod val="75000"/>
                              <a:lumOff val="25000"/>
                            </a:schemeClr>
                          </a:solidFill>
                        </a:rPr>
                        <a:t>Marriage ended followed by several relationships</a:t>
                      </a:r>
                    </a:p>
                    <a:p>
                      <a:r>
                        <a:rPr lang="en-NZ" sz="1600" dirty="0">
                          <a:solidFill>
                            <a:schemeClr val="tx1">
                              <a:lumMod val="75000"/>
                              <a:lumOff val="25000"/>
                            </a:schemeClr>
                          </a:solidFill>
                        </a:rPr>
                        <a:t>Multiple periods of serious mental health problems</a:t>
                      </a:r>
                    </a:p>
                    <a:p>
                      <a:r>
                        <a:rPr lang="en-NZ" sz="1600" dirty="0">
                          <a:solidFill>
                            <a:schemeClr val="tx1">
                              <a:lumMod val="75000"/>
                              <a:lumOff val="25000"/>
                            </a:schemeClr>
                          </a:solidFill>
                        </a:rPr>
                        <a:t>Multiple access of mental health services spanning life</a:t>
                      </a:r>
                    </a:p>
                    <a:p>
                      <a:r>
                        <a:rPr lang="en-NZ" sz="1600" dirty="0">
                          <a:solidFill>
                            <a:schemeClr val="tx1">
                              <a:lumMod val="75000"/>
                              <a:lumOff val="25000"/>
                            </a:schemeClr>
                          </a:solidFill>
                        </a:rPr>
                        <a:t>Major physical health problems- potentially life limiting</a:t>
                      </a:r>
                    </a:p>
                    <a:p>
                      <a:r>
                        <a:rPr lang="en-NZ" sz="1600" dirty="0">
                          <a:solidFill>
                            <a:schemeClr val="tx1">
                              <a:lumMod val="75000"/>
                              <a:lumOff val="25000"/>
                            </a:schemeClr>
                          </a:solidFill>
                        </a:rPr>
                        <a:t>Single in middle age, no financial security</a:t>
                      </a:r>
                    </a:p>
                    <a:p>
                      <a:endParaRPr lang="en-NZ" sz="1200" dirty="0">
                        <a:solidFill>
                          <a:schemeClr val="tx1">
                            <a:lumMod val="75000"/>
                            <a:lumOff val="25000"/>
                          </a:schemeClr>
                        </a:solidFill>
                      </a:endParaRPr>
                    </a:p>
                  </a:txBody>
                  <a:tcPr marL="171819" marR="128865" marT="85910" marB="85910">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r>
                        <a:rPr lang="en-NZ" sz="1600" dirty="0">
                          <a:solidFill>
                            <a:schemeClr val="tx1">
                              <a:lumMod val="75000"/>
                              <a:lumOff val="25000"/>
                            </a:schemeClr>
                          </a:solidFill>
                        </a:rPr>
                        <a:t>Close loving country childhood with siblings, many friends</a:t>
                      </a:r>
                    </a:p>
                    <a:p>
                      <a:r>
                        <a:rPr lang="en-NZ" sz="1600" dirty="0">
                          <a:solidFill>
                            <a:schemeClr val="tx1">
                              <a:lumMod val="75000"/>
                              <a:lumOff val="25000"/>
                            </a:schemeClr>
                          </a:solidFill>
                        </a:rPr>
                        <a:t>Joyful, loving and imaginative child</a:t>
                      </a:r>
                    </a:p>
                    <a:p>
                      <a:r>
                        <a:rPr lang="en-NZ" sz="1600" dirty="0">
                          <a:solidFill>
                            <a:schemeClr val="tx1">
                              <a:lumMod val="75000"/>
                              <a:lumOff val="25000"/>
                            </a:schemeClr>
                          </a:solidFill>
                        </a:rPr>
                        <a:t>Raised two independent confident children</a:t>
                      </a:r>
                    </a:p>
                    <a:p>
                      <a:r>
                        <a:rPr lang="en-NZ" sz="1600" dirty="0">
                          <a:solidFill>
                            <a:schemeClr val="tx1">
                              <a:lumMod val="75000"/>
                              <a:lumOff val="25000"/>
                            </a:schemeClr>
                          </a:solidFill>
                        </a:rPr>
                        <a:t>Maintained committed relationships</a:t>
                      </a:r>
                    </a:p>
                    <a:p>
                      <a:r>
                        <a:rPr lang="en-NZ" sz="1600" dirty="0">
                          <a:solidFill>
                            <a:schemeClr val="tx1">
                              <a:lumMod val="75000"/>
                              <a:lumOff val="25000"/>
                            </a:schemeClr>
                          </a:solidFill>
                        </a:rPr>
                        <a:t>Successful careers in the arts and health</a:t>
                      </a:r>
                    </a:p>
                    <a:p>
                      <a:r>
                        <a:rPr lang="en-NZ" sz="1600" dirty="0">
                          <a:solidFill>
                            <a:schemeClr val="tx1">
                              <a:lumMod val="75000"/>
                              <a:lumOff val="25000"/>
                            </a:schemeClr>
                          </a:solidFill>
                        </a:rPr>
                        <a:t>Independent, resilient and resourceful</a:t>
                      </a:r>
                    </a:p>
                    <a:p>
                      <a:r>
                        <a:rPr lang="en-NZ" sz="1600" dirty="0">
                          <a:solidFill>
                            <a:schemeClr val="tx1">
                              <a:lumMod val="75000"/>
                              <a:lumOff val="25000"/>
                            </a:schemeClr>
                          </a:solidFill>
                        </a:rPr>
                        <a:t>Continuous learning and development</a:t>
                      </a:r>
                    </a:p>
                    <a:p>
                      <a:r>
                        <a:rPr lang="en-NZ" sz="1600" dirty="0">
                          <a:solidFill>
                            <a:schemeClr val="tx1">
                              <a:lumMod val="75000"/>
                              <a:lumOff val="25000"/>
                            </a:schemeClr>
                          </a:solidFill>
                        </a:rPr>
                        <a:t>Loved and respected by family, friends and colleagues</a:t>
                      </a:r>
                    </a:p>
                    <a:p>
                      <a:r>
                        <a:rPr lang="en-US" sz="1600" dirty="0">
                          <a:solidFill>
                            <a:schemeClr val="tx1">
                              <a:lumMod val="75000"/>
                              <a:lumOff val="25000"/>
                            </a:schemeClr>
                          </a:solidFill>
                        </a:rPr>
                        <a:t>Secure, sociable and confident </a:t>
                      </a:r>
                      <a:endParaRPr lang="en-NZ" sz="1600" dirty="0">
                        <a:solidFill>
                          <a:schemeClr val="tx1">
                            <a:lumMod val="75000"/>
                            <a:lumOff val="25000"/>
                          </a:schemeClr>
                        </a:solidFill>
                      </a:endParaRPr>
                    </a:p>
                    <a:p>
                      <a:r>
                        <a:rPr lang="en-NZ" sz="1600" dirty="0">
                          <a:solidFill>
                            <a:schemeClr val="tx1">
                              <a:lumMod val="75000"/>
                              <a:lumOff val="25000"/>
                            </a:schemeClr>
                          </a:solidFill>
                        </a:rPr>
                        <a:t>Believes the best is yet to be</a:t>
                      </a:r>
                    </a:p>
                    <a:p>
                      <a:endParaRPr lang="en-NZ" sz="1200" baseline="0" dirty="0">
                        <a:solidFill>
                          <a:schemeClr val="tx1">
                            <a:lumMod val="75000"/>
                            <a:lumOff val="25000"/>
                          </a:schemeClr>
                        </a:solidFill>
                      </a:endParaRPr>
                    </a:p>
                  </a:txBody>
                  <a:tcPr marL="171819" marR="128865" marT="85910" marB="85910">
                    <a:lnL w="12700" cmpd="sng">
                      <a:noFill/>
                      <a:prstDash val="solid"/>
                    </a:lnL>
                    <a:lnR w="12700" cmpd="sng">
                      <a:noFill/>
                      <a:prstDash val="solid"/>
                    </a:lnR>
                    <a:lnT w="9525" cap="flat" cmpd="sng" algn="ctr">
                      <a:solidFill>
                        <a:srgbClr val="C7C6C1"/>
                      </a:solidFill>
                      <a:prstDash val="solid"/>
                    </a:lnT>
                    <a:lnB w="12700" cmpd="sng">
                      <a:noFill/>
                      <a:prstDash val="soli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0070242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8872B-5700-40FC-8008-6630FD3C4791}"/>
              </a:ext>
            </a:extLst>
          </p:cNvPr>
          <p:cNvSpPr>
            <a:spLocks noGrp="1"/>
          </p:cNvSpPr>
          <p:nvPr>
            <p:ph type="title"/>
          </p:nvPr>
        </p:nvSpPr>
        <p:spPr/>
        <p:txBody>
          <a:bodyPr/>
          <a:lstStyle/>
          <a:p>
            <a:pPr algn="ctr"/>
            <a:endParaRPr lang="en-NZ" dirty="0"/>
          </a:p>
        </p:txBody>
      </p:sp>
      <p:pic>
        <p:nvPicPr>
          <p:cNvPr id="5" name="Content Placeholder 4" descr="A group of people posing for the camera&#10;&#10;Description automatically generated">
            <a:extLst>
              <a:ext uri="{FF2B5EF4-FFF2-40B4-BE49-F238E27FC236}">
                <a16:creationId xmlns:a16="http://schemas.microsoft.com/office/drawing/2014/main" id="{03EB8686-6FA6-49DD-940E-4BA930D5F7A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479" y="-244506"/>
            <a:ext cx="1891742" cy="2544828"/>
          </a:xfrm>
        </p:spPr>
      </p:pic>
      <p:pic>
        <p:nvPicPr>
          <p:cNvPr id="6" name="Picture 5">
            <a:extLst>
              <a:ext uri="{FF2B5EF4-FFF2-40B4-BE49-F238E27FC236}">
                <a16:creationId xmlns:a16="http://schemas.microsoft.com/office/drawing/2014/main" id="{8277F851-D02E-4298-BE2E-16E3D95AFEE0}"/>
              </a:ext>
            </a:extLst>
          </p:cNvPr>
          <p:cNvPicPr>
            <a:picLocks noChangeAspect="1"/>
          </p:cNvPicPr>
          <p:nvPr/>
        </p:nvPicPr>
        <p:blipFill>
          <a:blip r:embed="rId4"/>
          <a:stretch>
            <a:fillRect/>
          </a:stretch>
        </p:blipFill>
        <p:spPr>
          <a:xfrm>
            <a:off x="32275" y="2158821"/>
            <a:ext cx="1795353" cy="2540357"/>
          </a:xfrm>
          <a:prstGeom prst="rect">
            <a:avLst/>
          </a:prstGeom>
        </p:spPr>
      </p:pic>
      <p:pic>
        <p:nvPicPr>
          <p:cNvPr id="8" name="Picture 7" descr="A group of people smiling and taking a selfie in a car&#10;&#10;Description automatically generated">
            <a:extLst>
              <a:ext uri="{FF2B5EF4-FFF2-40B4-BE49-F238E27FC236}">
                <a16:creationId xmlns:a16="http://schemas.microsoft.com/office/drawing/2014/main" id="{3D0CA643-2D49-478C-8B5F-C5B31F43E3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3028" y="-40409"/>
            <a:ext cx="4916296" cy="3212977"/>
          </a:xfrm>
          <a:prstGeom prst="rect">
            <a:avLst/>
          </a:prstGeom>
        </p:spPr>
      </p:pic>
      <p:pic>
        <p:nvPicPr>
          <p:cNvPr id="9" name="Picture 8">
            <a:extLst>
              <a:ext uri="{FF2B5EF4-FFF2-40B4-BE49-F238E27FC236}">
                <a16:creationId xmlns:a16="http://schemas.microsoft.com/office/drawing/2014/main" id="{CC40A9A1-1680-469E-B64D-8144148F16C7}"/>
              </a:ext>
            </a:extLst>
          </p:cNvPr>
          <p:cNvPicPr>
            <a:picLocks noChangeAspect="1"/>
          </p:cNvPicPr>
          <p:nvPr/>
        </p:nvPicPr>
        <p:blipFill>
          <a:blip r:embed="rId6"/>
          <a:stretch>
            <a:fillRect/>
          </a:stretch>
        </p:blipFill>
        <p:spPr>
          <a:xfrm>
            <a:off x="8051311" y="2425345"/>
            <a:ext cx="3826512" cy="2924944"/>
          </a:xfrm>
          <a:prstGeom prst="rect">
            <a:avLst/>
          </a:prstGeom>
        </p:spPr>
      </p:pic>
      <p:pic>
        <p:nvPicPr>
          <p:cNvPr id="11" name="Picture 10" descr="A picture containing outdoor, person, man, young&#10;&#10;Description automatically generated">
            <a:extLst>
              <a:ext uri="{FF2B5EF4-FFF2-40B4-BE49-F238E27FC236}">
                <a16:creationId xmlns:a16="http://schemas.microsoft.com/office/drawing/2014/main" id="{5849C4CB-10A0-4C4C-A833-6B34F75235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925" y="4600938"/>
            <a:ext cx="2571750" cy="2924944"/>
          </a:xfrm>
          <a:prstGeom prst="rect">
            <a:avLst/>
          </a:prstGeom>
        </p:spPr>
      </p:pic>
      <p:pic>
        <p:nvPicPr>
          <p:cNvPr id="13" name="Picture 12">
            <a:extLst>
              <a:ext uri="{FF2B5EF4-FFF2-40B4-BE49-F238E27FC236}">
                <a16:creationId xmlns:a16="http://schemas.microsoft.com/office/drawing/2014/main" id="{8E074078-2BF6-45A2-AE6F-BFDD8BD9F5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760993" y="2507567"/>
            <a:ext cx="2725534" cy="2476165"/>
          </a:xfrm>
          <a:prstGeom prst="rect">
            <a:avLst/>
          </a:prstGeom>
        </p:spPr>
      </p:pic>
      <p:pic>
        <p:nvPicPr>
          <p:cNvPr id="15" name="Picture 14" descr="A close up of a building&#10;&#10;Description automatically generated">
            <a:extLst>
              <a:ext uri="{FF2B5EF4-FFF2-40B4-BE49-F238E27FC236}">
                <a16:creationId xmlns:a16="http://schemas.microsoft.com/office/drawing/2014/main" id="{BABD9155-0B03-4150-ACD7-F7D994F23A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489106" y="3014719"/>
            <a:ext cx="3512351" cy="2160241"/>
          </a:xfrm>
          <a:prstGeom prst="rect">
            <a:avLst/>
          </a:prstGeom>
        </p:spPr>
      </p:pic>
      <p:pic>
        <p:nvPicPr>
          <p:cNvPr id="10" name="Content Placeholder 3">
            <a:extLst>
              <a:ext uri="{FF2B5EF4-FFF2-40B4-BE49-F238E27FC236}">
                <a16:creationId xmlns:a16="http://schemas.microsoft.com/office/drawing/2014/main" id="{FDE19D05-8B18-4BB2-BBB0-95ED1C031317}"/>
              </a:ext>
            </a:extLst>
          </p:cNvPr>
          <p:cNvPicPr>
            <a:picLocks noChangeAspect="1"/>
          </p:cNvPicPr>
          <p:nvPr/>
        </p:nvPicPr>
        <p:blipFill>
          <a:blip r:embed="rId10"/>
          <a:stretch>
            <a:fillRect/>
          </a:stretch>
        </p:blipFill>
        <p:spPr>
          <a:xfrm>
            <a:off x="1911312" y="179323"/>
            <a:ext cx="1890576" cy="2257063"/>
          </a:xfrm>
          <a:prstGeom prst="rect">
            <a:avLst/>
          </a:prstGeom>
          <a:noFill/>
          <a:ln>
            <a:noFill/>
          </a:ln>
        </p:spPr>
      </p:pic>
      <p:pic>
        <p:nvPicPr>
          <p:cNvPr id="12" name="Picture 11">
            <a:extLst>
              <a:ext uri="{FF2B5EF4-FFF2-40B4-BE49-F238E27FC236}">
                <a16:creationId xmlns:a16="http://schemas.microsoft.com/office/drawing/2014/main" id="{61E69FB6-8338-4139-A16E-5B5501B3A665}"/>
              </a:ext>
            </a:extLst>
          </p:cNvPr>
          <p:cNvPicPr>
            <a:picLocks noChangeAspect="1"/>
          </p:cNvPicPr>
          <p:nvPr/>
        </p:nvPicPr>
        <p:blipFill>
          <a:blip r:embed="rId11"/>
          <a:stretch>
            <a:fillRect/>
          </a:stretch>
        </p:blipFill>
        <p:spPr>
          <a:xfrm>
            <a:off x="8640800" y="-133323"/>
            <a:ext cx="3238500" cy="2558668"/>
          </a:xfrm>
          <a:prstGeom prst="rect">
            <a:avLst/>
          </a:prstGeom>
        </p:spPr>
      </p:pic>
      <p:pic>
        <p:nvPicPr>
          <p:cNvPr id="14" name="Picture 13">
            <a:extLst>
              <a:ext uri="{FF2B5EF4-FFF2-40B4-BE49-F238E27FC236}">
                <a16:creationId xmlns:a16="http://schemas.microsoft.com/office/drawing/2014/main" id="{9254459A-A5D0-46A5-A6EE-36B8C67F9190}"/>
              </a:ext>
            </a:extLst>
          </p:cNvPr>
          <p:cNvPicPr>
            <a:picLocks noChangeAspect="1"/>
          </p:cNvPicPr>
          <p:nvPr/>
        </p:nvPicPr>
        <p:blipFill>
          <a:blip r:embed="rId12"/>
          <a:stretch>
            <a:fillRect/>
          </a:stretch>
        </p:blipFill>
        <p:spPr>
          <a:xfrm>
            <a:off x="3182635" y="5322624"/>
            <a:ext cx="8034714" cy="2067004"/>
          </a:xfrm>
          <a:prstGeom prst="rect">
            <a:avLst/>
          </a:prstGeom>
        </p:spPr>
      </p:pic>
    </p:spTree>
    <p:extLst>
      <p:ext uri="{BB962C8B-B14F-4D97-AF65-F5344CB8AC3E}">
        <p14:creationId xmlns:p14="http://schemas.microsoft.com/office/powerpoint/2010/main" val="242828348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name="Slide5">
    <p:bg>
      <p:bgPr>
        <a:blipFill>
          <a:blip r:embed="rId3"/>
          <a:stretch>
            <a:fillRect/>
          </a:stretch>
        </a:blipFill>
        <a:effectLst/>
      </p:bgPr>
    </p:bg>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24821C24-158C-4C4F-983F-7E8FBE6CA807}"/>
              </a:ext>
            </a:extLst>
          </p:cNvPr>
          <p:cNvSpPr txBox="1"/>
          <p:nvPr/>
        </p:nvSpPr>
        <p:spPr>
          <a:xfrm>
            <a:off x="2807317" y="2875001"/>
            <a:ext cx="5995163" cy="11079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600" b="1" i="0" u="none" strike="noStrike" kern="1200" cap="none" spc="0" baseline="0">
                <a:solidFill>
                  <a:srgbClr val="FFFFFF"/>
                </a:solidFill>
                <a:uFillTx/>
                <a:latin typeface="Arial"/>
              </a:rPr>
              <a:t>THANK YOU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
    <p:bg>
      <p:bgPr>
        <a:blipFill>
          <a:blip r:embed="rId3"/>
          <a:stretch>
            <a:fillRect/>
          </a:stretch>
        </a:blipFill>
        <a:effectLst/>
      </p:bgPr>
    </p:bg>
    <p:spTree>
      <p:nvGrpSpPr>
        <p:cNvPr id="1" name=""/>
        <p:cNvGrpSpPr/>
        <p:nvPr/>
      </p:nvGrpSpPr>
      <p:grpSpPr>
        <a:xfrm>
          <a:off x="0" y="0"/>
          <a:ext cx="0" cy="0"/>
          <a:chOff x="0" y="0"/>
          <a:chExt cx="0" cy="0"/>
        </a:xfrm>
      </p:grpSpPr>
      <p:sp>
        <p:nvSpPr>
          <p:cNvPr id="2" name="Title 21">
            <a:extLst>
              <a:ext uri="{FF2B5EF4-FFF2-40B4-BE49-F238E27FC236}">
                <a16:creationId xmlns:a16="http://schemas.microsoft.com/office/drawing/2014/main" id="{7ACC289B-D9FB-4937-9191-D94062DD0F79}"/>
              </a:ext>
            </a:extLst>
          </p:cNvPr>
          <p:cNvSpPr txBox="1">
            <a:spLocks noGrp="1"/>
          </p:cNvSpPr>
          <p:nvPr>
            <p:ph type="title"/>
          </p:nvPr>
        </p:nvSpPr>
        <p:spPr>
          <a:xfrm>
            <a:off x="169803" y="4582332"/>
            <a:ext cx="9387843" cy="1314463"/>
          </a:xfrm>
        </p:spPr>
        <p:txBody>
          <a:bodyPr/>
          <a:lstStyle/>
          <a:p>
            <a:pPr lvl="0"/>
            <a:r>
              <a:rPr lang="en-US" dirty="0"/>
              <a:t>The view from both sides</a:t>
            </a:r>
          </a:p>
        </p:txBody>
      </p:sp>
      <p:sp>
        <p:nvSpPr>
          <p:cNvPr id="3" name="Subtitle 22">
            <a:extLst>
              <a:ext uri="{FF2B5EF4-FFF2-40B4-BE49-F238E27FC236}">
                <a16:creationId xmlns:a16="http://schemas.microsoft.com/office/drawing/2014/main" id="{A6463E73-CEAD-431C-9C03-069C460D8475}"/>
              </a:ext>
            </a:extLst>
          </p:cNvPr>
          <p:cNvSpPr txBox="1">
            <a:spLocks noGrp="1"/>
          </p:cNvSpPr>
          <p:nvPr>
            <p:ph type="subTitle" idx="4294967295"/>
          </p:nvPr>
        </p:nvSpPr>
        <p:spPr>
          <a:xfrm>
            <a:off x="169804" y="5993215"/>
            <a:ext cx="9387843" cy="778511"/>
          </a:xfrm>
        </p:spPr>
        <p:txBody>
          <a:bodyPr/>
          <a:lstStyle/>
          <a:p>
            <a:pPr marL="0" lvl="0" indent="0">
              <a:buNone/>
            </a:pPr>
            <a:r>
              <a:rPr lang="en-US" sz="2400" b="1" dirty="0"/>
              <a:t> </a:t>
            </a:r>
            <a:endParaRPr lang="en-US" sz="4000" b="1" dirty="0">
              <a:solidFill>
                <a:srgbClr val="54823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919536" y="332657"/>
            <a:ext cx="8229600" cy="1071563"/>
          </a:xfrm>
        </p:spPr>
        <p:txBody>
          <a:bodyPr/>
          <a:lstStyle/>
          <a:p>
            <a:pPr eaLnBrk="1" hangingPunct="1"/>
            <a:r>
              <a:rPr lang="en-NZ" dirty="0"/>
              <a:t>How did I get here?</a:t>
            </a:r>
          </a:p>
        </p:txBody>
      </p:sp>
      <p:pic>
        <p:nvPicPr>
          <p:cNvPr id="2" name="Content Placeholder 1">
            <a:extLst>
              <a:ext uri="{FF2B5EF4-FFF2-40B4-BE49-F238E27FC236}">
                <a16:creationId xmlns:a16="http://schemas.microsoft.com/office/drawing/2014/main" id="{F44F8C1E-8055-4BE9-892E-916C81B6E092}"/>
              </a:ext>
            </a:extLst>
          </p:cNvPr>
          <p:cNvPicPr>
            <a:picLocks noGrp="1" noChangeAspect="1"/>
          </p:cNvPicPr>
          <p:nvPr>
            <p:ph idx="1"/>
          </p:nvPr>
        </p:nvPicPr>
        <p:blipFill>
          <a:blip r:embed="rId3"/>
          <a:stretch>
            <a:fillRect/>
          </a:stretch>
        </p:blipFill>
        <p:spPr>
          <a:xfrm>
            <a:off x="1992313" y="1367212"/>
            <a:ext cx="8229600" cy="4628403"/>
          </a:xfrm>
          <a:prstGeom prst="rect">
            <a:avLst/>
          </a:prstGeom>
        </p:spPr>
      </p:pic>
    </p:spTree>
    <p:extLst>
      <p:ext uri="{BB962C8B-B14F-4D97-AF65-F5344CB8AC3E}">
        <p14:creationId xmlns:p14="http://schemas.microsoft.com/office/powerpoint/2010/main" val="58033857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6749-3640-4789-BEC4-F20C62C51FC7}"/>
              </a:ext>
            </a:extLst>
          </p:cNvPr>
          <p:cNvSpPr>
            <a:spLocks noGrp="1"/>
          </p:cNvSpPr>
          <p:nvPr>
            <p:ph type="title"/>
          </p:nvPr>
        </p:nvSpPr>
        <p:spPr>
          <a:xfrm>
            <a:off x="741871" y="1"/>
            <a:ext cx="9454548" cy="955496"/>
          </a:xfrm>
        </p:spPr>
        <p:txBody>
          <a:bodyPr/>
          <a:lstStyle/>
          <a:p>
            <a:pPr algn="ctr"/>
            <a:r>
              <a:rPr lang="en-NZ" dirty="0"/>
              <a:t>What survival looks like-</a:t>
            </a:r>
          </a:p>
        </p:txBody>
      </p:sp>
      <p:pic>
        <p:nvPicPr>
          <p:cNvPr id="4" name="Content Placeholder 3">
            <a:extLst>
              <a:ext uri="{FF2B5EF4-FFF2-40B4-BE49-F238E27FC236}">
                <a16:creationId xmlns:a16="http://schemas.microsoft.com/office/drawing/2014/main" id="{4FAD7E97-7545-4486-88FF-207498192394}"/>
              </a:ext>
            </a:extLst>
          </p:cNvPr>
          <p:cNvPicPr>
            <a:picLocks noGrp="1" noChangeAspect="1"/>
          </p:cNvPicPr>
          <p:nvPr>
            <p:ph idx="1"/>
          </p:nvPr>
        </p:nvPicPr>
        <p:blipFill>
          <a:blip r:embed="rId3"/>
          <a:stretch>
            <a:fillRect/>
          </a:stretch>
        </p:blipFill>
        <p:spPr>
          <a:xfrm>
            <a:off x="2501561" y="955497"/>
            <a:ext cx="6227179" cy="5793128"/>
          </a:xfrm>
          <a:prstGeom prst="rect">
            <a:avLst/>
          </a:prstGeom>
        </p:spPr>
      </p:pic>
    </p:spTree>
    <p:extLst>
      <p:ext uri="{BB962C8B-B14F-4D97-AF65-F5344CB8AC3E}">
        <p14:creationId xmlns:p14="http://schemas.microsoft.com/office/powerpoint/2010/main" val="18366234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992-2FC6-413A-91CA-12ED06FD52DB}"/>
              </a:ext>
            </a:extLst>
          </p:cNvPr>
          <p:cNvSpPr>
            <a:spLocks noGrp="1"/>
          </p:cNvSpPr>
          <p:nvPr>
            <p:ph type="title"/>
          </p:nvPr>
        </p:nvSpPr>
        <p:spPr>
          <a:xfrm>
            <a:off x="741871" y="365130"/>
            <a:ext cx="9454548" cy="878044"/>
          </a:xfrm>
        </p:spPr>
        <p:txBody>
          <a:bodyPr/>
          <a:lstStyle/>
          <a:p>
            <a:pPr algn="ctr"/>
            <a:r>
              <a:rPr lang="en-NZ" dirty="0"/>
              <a:t>Wow, what a difference</a:t>
            </a:r>
          </a:p>
        </p:txBody>
      </p:sp>
      <p:pic>
        <p:nvPicPr>
          <p:cNvPr id="22530" name="Picture 2" descr="See the source image">
            <a:extLst>
              <a:ext uri="{FF2B5EF4-FFF2-40B4-BE49-F238E27FC236}">
                <a16:creationId xmlns:a16="http://schemas.microsoft.com/office/drawing/2014/main" id="{20C09B1A-8E65-4EDB-9D72-21F64FE5CC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82183" y="1690688"/>
            <a:ext cx="4816549" cy="4933396"/>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See the source image">
            <a:extLst>
              <a:ext uri="{FF2B5EF4-FFF2-40B4-BE49-F238E27FC236}">
                <a16:creationId xmlns:a16="http://schemas.microsoft.com/office/drawing/2014/main" id="{47B276A2-2D8B-491C-9C9E-70735B2EA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146" y="1107892"/>
            <a:ext cx="2934587" cy="2570974"/>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See the source image">
            <a:extLst>
              <a:ext uri="{FF2B5EF4-FFF2-40B4-BE49-F238E27FC236}">
                <a16:creationId xmlns:a16="http://schemas.microsoft.com/office/drawing/2014/main" id="{0AAB70E2-8B16-4DAD-9AB5-40ABB2327E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5896" y="3313635"/>
            <a:ext cx="3300523" cy="2215987"/>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See the source image">
            <a:extLst>
              <a:ext uri="{FF2B5EF4-FFF2-40B4-BE49-F238E27FC236}">
                <a16:creationId xmlns:a16="http://schemas.microsoft.com/office/drawing/2014/main" id="{A6D6A48C-8395-4B65-AE3D-65F8033F6B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2131" y="4849236"/>
            <a:ext cx="3551274" cy="2115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52740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751E-4662-4D8F-8F1D-E2ABBB7803EF}"/>
              </a:ext>
            </a:extLst>
          </p:cNvPr>
          <p:cNvSpPr>
            <a:spLocks noGrp="1"/>
          </p:cNvSpPr>
          <p:nvPr>
            <p:ph type="title"/>
          </p:nvPr>
        </p:nvSpPr>
        <p:spPr>
          <a:xfrm>
            <a:off x="741871" y="365129"/>
            <a:ext cx="9454548" cy="693109"/>
          </a:xfrm>
        </p:spPr>
        <p:txBody>
          <a:bodyPr>
            <a:normAutofit fontScale="90000"/>
          </a:bodyPr>
          <a:lstStyle/>
          <a:p>
            <a:r>
              <a:rPr lang="en-NZ" dirty="0"/>
              <a:t>That shadow thing, before and after</a:t>
            </a:r>
          </a:p>
        </p:txBody>
      </p:sp>
      <p:pic>
        <p:nvPicPr>
          <p:cNvPr id="20482" name="Picture 2" descr="See the source image">
            <a:extLst>
              <a:ext uri="{FF2B5EF4-FFF2-40B4-BE49-F238E27FC236}">
                <a16:creationId xmlns:a16="http://schemas.microsoft.com/office/drawing/2014/main" id="{BE309E0E-0125-4627-A5EB-94B805AB9C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12" y="1825625"/>
            <a:ext cx="651825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86607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751E-4662-4D8F-8F1D-E2ABBB7803EF}"/>
              </a:ext>
            </a:extLst>
          </p:cNvPr>
          <p:cNvSpPr>
            <a:spLocks noGrp="1"/>
          </p:cNvSpPr>
          <p:nvPr>
            <p:ph type="title"/>
          </p:nvPr>
        </p:nvSpPr>
        <p:spPr>
          <a:xfrm>
            <a:off x="741871" y="313758"/>
            <a:ext cx="9454548" cy="693109"/>
          </a:xfrm>
        </p:spPr>
        <p:txBody>
          <a:bodyPr>
            <a:normAutofit fontScale="90000"/>
          </a:bodyPr>
          <a:lstStyle/>
          <a:p>
            <a:pPr algn="ctr"/>
            <a:r>
              <a:rPr lang="en-NZ" dirty="0"/>
              <a:t>The role of shame</a:t>
            </a:r>
          </a:p>
        </p:txBody>
      </p:sp>
      <p:pic>
        <p:nvPicPr>
          <p:cNvPr id="23554" name="Picture 2" descr="See the source image">
            <a:extLst>
              <a:ext uri="{FF2B5EF4-FFF2-40B4-BE49-F238E27FC236}">
                <a16:creationId xmlns:a16="http://schemas.microsoft.com/office/drawing/2014/main" id="{E8BA1E01-C3DF-4702-91D1-02B7C58F99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599593"/>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98843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4C40F-0B58-413F-9F0F-9AF5E000F38F}"/>
              </a:ext>
            </a:extLst>
          </p:cNvPr>
          <p:cNvSpPr>
            <a:spLocks noGrp="1"/>
          </p:cNvSpPr>
          <p:nvPr>
            <p:ph type="title"/>
          </p:nvPr>
        </p:nvSpPr>
        <p:spPr/>
        <p:txBody>
          <a:bodyPr/>
          <a:lstStyle/>
          <a:p>
            <a:r>
              <a:rPr lang="en-NZ" dirty="0"/>
              <a:t>Silos work for storing grain, for people, not so much…..</a:t>
            </a:r>
          </a:p>
        </p:txBody>
      </p:sp>
      <p:pic>
        <p:nvPicPr>
          <p:cNvPr id="4" name="Content Placeholder 3">
            <a:extLst>
              <a:ext uri="{FF2B5EF4-FFF2-40B4-BE49-F238E27FC236}">
                <a16:creationId xmlns:a16="http://schemas.microsoft.com/office/drawing/2014/main" id="{DF2557D2-F9FF-497E-BD0C-0BE6D53010A3}"/>
              </a:ext>
            </a:extLst>
          </p:cNvPr>
          <p:cNvPicPr>
            <a:picLocks noGrp="1" noChangeAspect="1"/>
          </p:cNvPicPr>
          <p:nvPr>
            <p:ph idx="1"/>
          </p:nvPr>
        </p:nvPicPr>
        <p:blipFill>
          <a:blip r:embed="rId3"/>
          <a:stretch>
            <a:fillRect/>
          </a:stretch>
        </p:blipFill>
        <p:spPr>
          <a:xfrm>
            <a:off x="2423592" y="2132012"/>
            <a:ext cx="7200800" cy="3961284"/>
          </a:xfrm>
          <a:prstGeom prst="rect">
            <a:avLst/>
          </a:prstGeom>
        </p:spPr>
      </p:pic>
    </p:spTree>
    <p:extLst>
      <p:ext uri="{BB962C8B-B14F-4D97-AF65-F5344CB8AC3E}">
        <p14:creationId xmlns:p14="http://schemas.microsoft.com/office/powerpoint/2010/main" val="372419651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2A08-CC40-45A0-9F0B-AC8311812409}"/>
              </a:ext>
            </a:extLst>
          </p:cNvPr>
          <p:cNvSpPr>
            <a:spLocks noGrp="1"/>
          </p:cNvSpPr>
          <p:nvPr>
            <p:ph type="title"/>
          </p:nvPr>
        </p:nvSpPr>
        <p:spPr>
          <a:xfrm>
            <a:off x="741871" y="365130"/>
            <a:ext cx="9454548" cy="713658"/>
          </a:xfrm>
        </p:spPr>
        <p:txBody>
          <a:bodyPr/>
          <a:lstStyle/>
          <a:p>
            <a:pPr algn="ctr"/>
            <a:r>
              <a:rPr lang="en-NZ" dirty="0"/>
              <a:t>Accessing services</a:t>
            </a:r>
          </a:p>
        </p:txBody>
      </p:sp>
      <p:pic>
        <p:nvPicPr>
          <p:cNvPr id="5" name="Content Placeholder 4" descr="A large building&#10;&#10;Description automatically generated">
            <a:extLst>
              <a:ext uri="{FF2B5EF4-FFF2-40B4-BE49-F238E27FC236}">
                <a16:creationId xmlns:a16="http://schemas.microsoft.com/office/drawing/2014/main" id="{A5B10916-A2B1-46AC-91FB-E3D07642EF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1809" y="1690688"/>
            <a:ext cx="4748833" cy="4392488"/>
          </a:xfrm>
        </p:spPr>
      </p:pic>
      <p:pic>
        <p:nvPicPr>
          <p:cNvPr id="6" name="Picture 5">
            <a:extLst>
              <a:ext uri="{FF2B5EF4-FFF2-40B4-BE49-F238E27FC236}">
                <a16:creationId xmlns:a16="http://schemas.microsoft.com/office/drawing/2014/main" id="{699FD08B-63BF-492F-B88E-F9AA94CB4582}"/>
              </a:ext>
            </a:extLst>
          </p:cNvPr>
          <p:cNvPicPr>
            <a:picLocks noChangeAspect="1"/>
          </p:cNvPicPr>
          <p:nvPr/>
        </p:nvPicPr>
        <p:blipFill>
          <a:blip r:embed="rId4"/>
          <a:stretch>
            <a:fillRect/>
          </a:stretch>
        </p:blipFill>
        <p:spPr>
          <a:xfrm>
            <a:off x="5266955" y="1690688"/>
            <a:ext cx="4748833" cy="4320480"/>
          </a:xfrm>
          <a:prstGeom prst="rect">
            <a:avLst/>
          </a:prstGeom>
        </p:spPr>
      </p:pic>
    </p:spTree>
    <p:extLst>
      <p:ext uri="{BB962C8B-B14F-4D97-AF65-F5344CB8AC3E}">
        <p14:creationId xmlns:p14="http://schemas.microsoft.com/office/powerpoint/2010/main" val="2382770899"/>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69614F55774A4AA9F7D37D3AC33EE3" ma:contentTypeVersion="14" ma:contentTypeDescription="Create a new document." ma:contentTypeScope="" ma:versionID="ec55c0c99a993147933d80de14015867">
  <xsd:schema xmlns:xsd="http://www.w3.org/2001/XMLSchema" xmlns:xs="http://www.w3.org/2001/XMLSchema" xmlns:p="http://schemas.microsoft.com/office/2006/metadata/properties" xmlns:ns3="25597ce6-6c12-4535-baee-3069c667c2ea" xmlns:ns4="57ef3ce7-aa45-4611-96bc-9f60dc74ace4" targetNamespace="http://schemas.microsoft.com/office/2006/metadata/properties" ma:root="true" ma:fieldsID="b10fbc04f8d4bf7dad1827663f624258" ns3:_="" ns4:_="">
    <xsd:import namespace="25597ce6-6c12-4535-baee-3069c667c2ea"/>
    <xsd:import namespace="57ef3ce7-aa45-4611-96bc-9f60dc74ace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597ce6-6c12-4535-baee-3069c667c2e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ef3ce7-aa45-4611-96bc-9f60dc74ac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2F6DC3-9FA6-4AC4-8900-9B1E82149B63}">
  <ds:schemaRefs>
    <ds:schemaRef ds:uri="http://schemas.microsoft.com/sharepoint/v3/contenttype/forms"/>
  </ds:schemaRefs>
</ds:datastoreItem>
</file>

<file path=customXml/itemProps2.xml><?xml version="1.0" encoding="utf-8"?>
<ds:datastoreItem xmlns:ds="http://schemas.openxmlformats.org/officeDocument/2006/customXml" ds:itemID="{238AE85B-AF1C-4791-B2B0-571D67314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597ce6-6c12-4535-baee-3069c667c2ea"/>
    <ds:schemaRef ds:uri="57ef3ce7-aa45-4611-96bc-9f60dc74ac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64FB31-1C76-4E49-A45A-67C992C93379}">
  <ds:schemaRefs>
    <ds:schemaRef ds:uri="http://schemas.microsoft.com/office/2006/metadata/properties"/>
    <ds:schemaRef ds:uri="57ef3ce7-aa45-4611-96bc-9f60dc74ace4"/>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 ds:uri="http://schemas.microsoft.com/office/infopath/2007/PartnerControls"/>
    <ds:schemaRef ds:uri="25597ce6-6c12-4535-baee-3069c667c2e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182</TotalTime>
  <Words>824</Words>
  <Application>Microsoft Office PowerPoint</Application>
  <PresentationFormat>Widescreen</PresentationFormat>
  <Paragraphs>115</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The view from both sides</vt:lpstr>
      <vt:lpstr>How did I get here?</vt:lpstr>
      <vt:lpstr>What survival looks like-</vt:lpstr>
      <vt:lpstr>Wow, what a difference</vt:lpstr>
      <vt:lpstr>That shadow thing, before and after</vt:lpstr>
      <vt:lpstr>The role of shame</vt:lpstr>
      <vt:lpstr>Silos work for storing grain, for people, not so much…..</vt:lpstr>
      <vt:lpstr>Accessing services</vt:lpstr>
      <vt:lpstr>PowerPoint Presentation</vt:lpstr>
      <vt:lpstr>Covid 19- Raising our profile</vt:lpstr>
      <vt:lpstr>PowerPoint Presentation</vt:lpstr>
      <vt:lpstr>PowerPoint Presentation</vt:lpstr>
      <vt:lpstr>SHADOW AND LIGHT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Consumer, Peer</dc:title>
  <dc:creator>Rhonda Robertson</dc:creator>
  <cp:lastModifiedBy>Allan Drew</cp:lastModifiedBy>
  <cp:revision>9</cp:revision>
  <dcterms:created xsi:type="dcterms:W3CDTF">2021-11-01T21:56:45Z</dcterms:created>
  <dcterms:modified xsi:type="dcterms:W3CDTF">2022-04-08T03:35:01Z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0x010100BA69614F55774A4AA9F7D37D3AC33EE3</vt:lpwstr>
  </property>
</Properties>
</file>