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  <p:sldMasterId id="2147483686" r:id="rId5"/>
  </p:sldMasterIdLst>
  <p:notesMasterIdLst>
    <p:notesMasterId r:id="rId21"/>
  </p:notesMasterIdLst>
  <p:sldIdLst>
    <p:sldId id="326" r:id="rId6"/>
    <p:sldId id="304" r:id="rId7"/>
    <p:sldId id="288" r:id="rId8"/>
    <p:sldId id="258" r:id="rId9"/>
    <p:sldId id="323" r:id="rId10"/>
    <p:sldId id="275" r:id="rId11"/>
    <p:sldId id="308" r:id="rId12"/>
    <p:sldId id="321" r:id="rId13"/>
    <p:sldId id="319" r:id="rId14"/>
    <p:sldId id="320" r:id="rId15"/>
    <p:sldId id="324" r:id="rId16"/>
    <p:sldId id="325" r:id="rId17"/>
    <p:sldId id="299" r:id="rId18"/>
    <p:sldId id="313" r:id="rId19"/>
    <p:sldId id="305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3597EDC-5967-8838-82E6-E8A1A46FA231}" v="2" dt="2022-04-07T23:18:21.653"/>
    <p1510:client id="{912FD1BA-53FE-4B2D-A4EE-69922B30F280}" v="60" dt="2022-04-07T10:03:02.26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80" autoAdjust="0"/>
    <p:restoredTop sz="93750" autoAdjust="0"/>
  </p:normalViewPr>
  <p:slideViewPr>
    <p:cSldViewPr snapToGrid="0">
      <p:cViewPr varScale="1">
        <p:scale>
          <a:sx n="97" d="100"/>
          <a:sy n="97" d="100"/>
        </p:scale>
        <p:origin x="108" y="330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microsoft.com/office/2018/10/relationships/authors" Target="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presProps" Target="presProps.xml"/><Relationship Id="rId28" Type="http://schemas.microsoft.com/office/2015/10/relationships/revisionInfo" Target="revisionInfo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commentAuthors" Target="commentAuthors.xml"/><Relationship Id="rId27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ivermore, Patrick" userId="S::plivermore@csu.edu.au::4ec49bf6-205c-4a23-b404-9884b6160acf" providerId="AD" clId="Web-{03597EDC-5967-8838-82E6-E8A1A46FA231}"/>
    <pc:docChg chg="addSld sldOrd addMainMaster modMainMaster">
      <pc:chgData name="Livermore, Patrick" userId="S::plivermore@csu.edu.au::4ec49bf6-205c-4a23-b404-9884b6160acf" providerId="AD" clId="Web-{03597EDC-5967-8838-82E6-E8A1A46FA231}" dt="2022-04-07T23:18:21.653" v="1"/>
      <pc:docMkLst>
        <pc:docMk/>
      </pc:docMkLst>
      <pc:sldChg chg="add ord">
        <pc:chgData name="Livermore, Patrick" userId="S::plivermore@csu.edu.au::4ec49bf6-205c-4a23-b404-9884b6160acf" providerId="AD" clId="Web-{03597EDC-5967-8838-82E6-E8A1A46FA231}" dt="2022-04-07T23:18:21.653" v="1"/>
        <pc:sldMkLst>
          <pc:docMk/>
          <pc:sldMk cId="948380232" sldId="326"/>
        </pc:sldMkLst>
      </pc:sldChg>
      <pc:sldMasterChg chg="modSldLayout">
        <pc:chgData name="Livermore, Patrick" userId="S::plivermore@csu.edu.au::4ec49bf6-205c-4a23-b404-9884b6160acf" providerId="AD" clId="Web-{03597EDC-5967-8838-82E6-E8A1A46FA231}" dt="2022-04-07T23:18:17.528" v="0"/>
        <pc:sldMasterMkLst>
          <pc:docMk/>
          <pc:sldMasterMk cId="2464305198" sldId="2147483648"/>
        </pc:sldMasterMkLst>
        <pc:sldLayoutChg chg="replI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464305198" sldId="2147483648"/>
            <pc:sldLayoutMk cId="3843178023" sldId="2147483695"/>
          </pc:sldLayoutMkLst>
        </pc:sldLayoutChg>
        <pc:sldLayoutChg chg="replI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464305198" sldId="2147483648"/>
            <pc:sldLayoutMk cId="689655887" sldId="2147483696"/>
          </pc:sldLayoutMkLst>
        </pc:sldLayoutChg>
        <pc:sldLayoutChg chg="replI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464305198" sldId="2147483648"/>
            <pc:sldLayoutMk cId="698738224" sldId="2147483697"/>
          </pc:sldLayoutMkLst>
        </pc:sldLayoutChg>
        <pc:sldLayoutChg chg="replI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464305198" sldId="2147483648"/>
            <pc:sldLayoutMk cId="43800673" sldId="2147483698"/>
          </pc:sldLayoutMkLst>
        </pc:sldLayoutChg>
      </pc:sldMasterChg>
      <pc:sldMasterChg chg="add addSldLayout">
        <pc:chgData name="Livermore, Patrick" userId="S::plivermore@csu.edu.au::4ec49bf6-205c-4a23-b404-9884b6160acf" providerId="AD" clId="Web-{03597EDC-5967-8838-82E6-E8A1A46FA231}" dt="2022-04-07T23:18:17.528" v="0"/>
        <pc:sldMasterMkLst>
          <pc:docMk/>
          <pc:sldMasterMk cId="2952405424" sldId="2147483686"/>
        </pc:sldMasterMkLst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160143291" sldId="2147483675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2421944017" sldId="2147483676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3916459475" sldId="2147483677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98136563" sldId="2147483678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1502088237" sldId="2147483679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2062570877" sldId="2147483680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1363831350" sldId="2147483681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1499535926" sldId="2147483682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3983648063" sldId="2147483683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2241831861" sldId="2147483684"/>
          </pc:sldLayoutMkLst>
        </pc:sldLayoutChg>
        <pc:sldLayoutChg chg="add">
          <pc:chgData name="Livermore, Patrick" userId="S::plivermore@csu.edu.au::4ec49bf6-205c-4a23-b404-9884b6160acf" providerId="AD" clId="Web-{03597EDC-5967-8838-82E6-E8A1A46FA231}" dt="2022-04-07T23:18:17.528" v="0"/>
          <pc:sldLayoutMkLst>
            <pc:docMk/>
            <pc:sldMasterMk cId="2952405424" sldId="2147483686"/>
            <pc:sldLayoutMk cId="4130343506" sldId="2147483685"/>
          </pc:sldLayoutMkLst>
        </pc:sldLayoutChg>
      </pc:sldMasterChg>
    </pc:docChg>
  </pc:docChgLst>
  <pc:docChgLst>
    <pc:chgData name="Christopher Maylea" userId="70a3c4d8-e931-48af-a05e-369572d48a89" providerId="ADAL" clId="{912FD1BA-53FE-4B2D-A4EE-69922B30F280}"/>
    <pc:docChg chg="custSel modSld">
      <pc:chgData name="Christopher Maylea" userId="70a3c4d8-e931-48af-a05e-369572d48a89" providerId="ADAL" clId="{912FD1BA-53FE-4B2D-A4EE-69922B30F280}" dt="2022-04-07T10:06:42.600" v="0" actId="478"/>
      <pc:docMkLst>
        <pc:docMk/>
      </pc:docMkLst>
      <pc:sldChg chg="delSp mod">
        <pc:chgData name="Christopher Maylea" userId="70a3c4d8-e931-48af-a05e-369572d48a89" providerId="ADAL" clId="{912FD1BA-53FE-4B2D-A4EE-69922B30F280}" dt="2022-04-07T10:06:42.600" v="0" actId="478"/>
        <pc:sldMkLst>
          <pc:docMk/>
          <pc:sldMk cId="2135673684" sldId="305"/>
        </pc:sldMkLst>
        <pc:spChg chg="del">
          <ac:chgData name="Christopher Maylea" userId="70a3c4d8-e931-48af-a05e-369572d48a89" providerId="ADAL" clId="{912FD1BA-53FE-4B2D-A4EE-69922B30F280}" dt="2022-04-07T10:06:42.600" v="0" actId="478"/>
          <ac:spMkLst>
            <pc:docMk/>
            <pc:sldMk cId="2135673684" sldId="305"/>
            <ac:spMk id="4" creationId="{5E9C9CF3-789B-4F9F-8F03-9C35C87C63CD}"/>
          </ac:spMkLst>
        </pc:spChg>
        <pc:spChg chg="del">
          <ac:chgData name="Christopher Maylea" userId="70a3c4d8-e931-48af-a05e-369572d48a89" providerId="ADAL" clId="{912FD1BA-53FE-4B2D-A4EE-69922B30F280}" dt="2022-04-07T10:06:42.600" v="0" actId="478"/>
          <ac:spMkLst>
            <pc:docMk/>
            <pc:sldMk cId="2135673684" sldId="305"/>
            <ac:spMk id="5" creationId="{AB42D8F5-6E48-4FFF-A481-06916758090C}"/>
          </ac:spMkLst>
        </pc:sp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158C01E-1FD6-457F-9201-B70B5D64C6CA}" type="doc">
      <dgm:prSet loTypeId="urn:microsoft.com/office/officeart/2005/8/layout/default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AU"/>
        </a:p>
      </dgm:t>
    </dgm:pt>
    <dgm:pt modelId="{6B3268F0-560B-48F8-9FC9-09BBA4526A67}">
      <dgm:prSet phldrT="[Text]"/>
      <dgm:spPr/>
      <dgm:t>
        <a:bodyPr/>
        <a:lstStyle/>
        <a:p>
          <a:r>
            <a:rPr lang="en-NZ" dirty="0"/>
            <a:t>Adenomyosis</a:t>
          </a:r>
          <a:endParaRPr lang="en-AU" dirty="0"/>
        </a:p>
      </dgm:t>
    </dgm:pt>
    <dgm:pt modelId="{EA99BF67-FE69-4E27-8D23-E476D39ED042}" type="parTrans" cxnId="{EF916007-EF48-48DD-8D7C-C38ADCF5C215}">
      <dgm:prSet/>
      <dgm:spPr/>
      <dgm:t>
        <a:bodyPr/>
        <a:lstStyle/>
        <a:p>
          <a:endParaRPr lang="en-AU"/>
        </a:p>
      </dgm:t>
    </dgm:pt>
    <dgm:pt modelId="{ECA9B4A3-E0A3-4CC8-A58B-12D96C9CAD59}" type="sibTrans" cxnId="{EF916007-EF48-48DD-8D7C-C38ADCF5C215}">
      <dgm:prSet/>
      <dgm:spPr/>
      <dgm:t>
        <a:bodyPr/>
        <a:lstStyle/>
        <a:p>
          <a:endParaRPr lang="en-AU"/>
        </a:p>
      </dgm:t>
    </dgm:pt>
    <dgm:pt modelId="{90090176-52BF-40F6-B3AF-65C837DBFDA3}">
      <dgm:prSet/>
      <dgm:spPr/>
      <dgm:t>
        <a:bodyPr/>
        <a:lstStyle/>
        <a:p>
          <a:r>
            <a:rPr lang="en-NZ"/>
            <a:t>Allergies</a:t>
          </a:r>
          <a:endParaRPr lang="en-AU"/>
        </a:p>
      </dgm:t>
    </dgm:pt>
    <dgm:pt modelId="{A9E07898-500B-450E-8A95-6DC07404BB67}" type="parTrans" cxnId="{A7B268C2-01DE-4C70-B395-9550F765C3F5}">
      <dgm:prSet/>
      <dgm:spPr/>
      <dgm:t>
        <a:bodyPr/>
        <a:lstStyle/>
        <a:p>
          <a:endParaRPr lang="en-AU"/>
        </a:p>
      </dgm:t>
    </dgm:pt>
    <dgm:pt modelId="{575D66DC-B3D7-4907-B9A8-4C0B26ADA5F7}" type="sibTrans" cxnId="{A7B268C2-01DE-4C70-B395-9550F765C3F5}">
      <dgm:prSet/>
      <dgm:spPr/>
      <dgm:t>
        <a:bodyPr/>
        <a:lstStyle/>
        <a:p>
          <a:endParaRPr lang="en-AU"/>
        </a:p>
      </dgm:t>
    </dgm:pt>
    <dgm:pt modelId="{1CE5399F-52DA-4698-B894-E357DB3B1C27}">
      <dgm:prSet/>
      <dgm:spPr/>
      <dgm:t>
        <a:bodyPr/>
        <a:lstStyle/>
        <a:p>
          <a:r>
            <a:rPr lang="en-NZ"/>
            <a:t>Amenorrhea</a:t>
          </a:r>
          <a:endParaRPr lang="en-AU"/>
        </a:p>
      </dgm:t>
    </dgm:pt>
    <dgm:pt modelId="{1B5EF6B9-87F4-4993-800D-A247B993B4A5}" type="parTrans" cxnId="{EE875E9B-5923-4965-A318-BF963E24A5F4}">
      <dgm:prSet/>
      <dgm:spPr/>
      <dgm:t>
        <a:bodyPr/>
        <a:lstStyle/>
        <a:p>
          <a:endParaRPr lang="en-AU"/>
        </a:p>
      </dgm:t>
    </dgm:pt>
    <dgm:pt modelId="{3E480DCA-7CD5-469B-8EF6-104E09D75D67}" type="sibTrans" cxnId="{EE875E9B-5923-4965-A318-BF963E24A5F4}">
      <dgm:prSet/>
      <dgm:spPr/>
      <dgm:t>
        <a:bodyPr/>
        <a:lstStyle/>
        <a:p>
          <a:endParaRPr lang="en-AU"/>
        </a:p>
      </dgm:t>
    </dgm:pt>
    <dgm:pt modelId="{76FB36E5-0FDD-4828-B660-D454BD87AD04}">
      <dgm:prSet/>
      <dgm:spPr/>
      <dgm:t>
        <a:bodyPr/>
        <a:lstStyle/>
        <a:p>
          <a:r>
            <a:rPr lang="en-NZ"/>
            <a:t>Anaemia</a:t>
          </a:r>
          <a:endParaRPr lang="en-AU"/>
        </a:p>
      </dgm:t>
    </dgm:pt>
    <dgm:pt modelId="{075C271A-6C44-446D-8FC1-297A053B8830}" type="parTrans" cxnId="{B3118683-C063-4A9A-964A-FB4B42B95536}">
      <dgm:prSet/>
      <dgm:spPr/>
      <dgm:t>
        <a:bodyPr/>
        <a:lstStyle/>
        <a:p>
          <a:endParaRPr lang="en-AU"/>
        </a:p>
      </dgm:t>
    </dgm:pt>
    <dgm:pt modelId="{3D3DF642-6487-4D73-8F6B-A84D50E61C9E}" type="sibTrans" cxnId="{B3118683-C063-4A9A-964A-FB4B42B95536}">
      <dgm:prSet/>
      <dgm:spPr/>
      <dgm:t>
        <a:bodyPr/>
        <a:lstStyle/>
        <a:p>
          <a:endParaRPr lang="en-AU"/>
        </a:p>
      </dgm:t>
    </dgm:pt>
    <dgm:pt modelId="{077DCA9A-AA43-4631-851A-036CDE5C0169}">
      <dgm:prSet/>
      <dgm:spPr/>
      <dgm:t>
        <a:bodyPr/>
        <a:lstStyle/>
        <a:p>
          <a:r>
            <a:rPr lang="en-NZ"/>
            <a:t>Asthma</a:t>
          </a:r>
          <a:endParaRPr lang="en-AU"/>
        </a:p>
      </dgm:t>
    </dgm:pt>
    <dgm:pt modelId="{62870DE7-BF91-4AC7-9422-D351B9E6A1E7}" type="parTrans" cxnId="{02EDE675-3045-4DF4-A6D5-0DC9D88B2738}">
      <dgm:prSet/>
      <dgm:spPr/>
      <dgm:t>
        <a:bodyPr/>
        <a:lstStyle/>
        <a:p>
          <a:endParaRPr lang="en-AU"/>
        </a:p>
      </dgm:t>
    </dgm:pt>
    <dgm:pt modelId="{97C113AC-F99E-4334-B7E0-04C2DC21C4AC}" type="sibTrans" cxnId="{02EDE675-3045-4DF4-A6D5-0DC9D88B2738}">
      <dgm:prSet/>
      <dgm:spPr/>
      <dgm:t>
        <a:bodyPr/>
        <a:lstStyle/>
        <a:p>
          <a:endParaRPr lang="en-AU"/>
        </a:p>
      </dgm:t>
    </dgm:pt>
    <dgm:pt modelId="{9EB6C40E-5FA2-419A-92D5-181DC2B9EF5F}">
      <dgm:prSet/>
      <dgm:spPr/>
      <dgm:t>
        <a:bodyPr/>
        <a:lstStyle/>
        <a:p>
          <a:r>
            <a:rPr lang="en-NZ"/>
            <a:t>Blood clots</a:t>
          </a:r>
          <a:endParaRPr lang="en-AU"/>
        </a:p>
      </dgm:t>
    </dgm:pt>
    <dgm:pt modelId="{4FF86D69-F0A4-46BA-8BD5-95069F27932B}" type="parTrans" cxnId="{9998835F-75EE-4687-B9A9-91DFF9D3C510}">
      <dgm:prSet/>
      <dgm:spPr/>
      <dgm:t>
        <a:bodyPr/>
        <a:lstStyle/>
        <a:p>
          <a:endParaRPr lang="en-AU"/>
        </a:p>
      </dgm:t>
    </dgm:pt>
    <dgm:pt modelId="{BDBE7BA3-8F51-4771-9D6E-B24D2448BC2B}" type="sibTrans" cxnId="{9998835F-75EE-4687-B9A9-91DFF9D3C510}">
      <dgm:prSet/>
      <dgm:spPr/>
      <dgm:t>
        <a:bodyPr/>
        <a:lstStyle/>
        <a:p>
          <a:endParaRPr lang="en-AU"/>
        </a:p>
      </dgm:t>
    </dgm:pt>
    <dgm:pt modelId="{40BC3F40-EE6A-4C9F-AD16-8C7877059A26}">
      <dgm:prSet/>
      <dgm:spPr/>
      <dgm:t>
        <a:bodyPr/>
        <a:lstStyle/>
        <a:p>
          <a:r>
            <a:rPr lang="en-NZ"/>
            <a:t>Cancer</a:t>
          </a:r>
          <a:endParaRPr lang="en-AU"/>
        </a:p>
      </dgm:t>
    </dgm:pt>
    <dgm:pt modelId="{33EC7437-3D31-4CC8-AE50-70F7A386A80C}" type="parTrans" cxnId="{8D21B62E-C087-4A8D-BBB2-1B7FBAB40930}">
      <dgm:prSet/>
      <dgm:spPr/>
      <dgm:t>
        <a:bodyPr/>
        <a:lstStyle/>
        <a:p>
          <a:endParaRPr lang="en-AU"/>
        </a:p>
      </dgm:t>
    </dgm:pt>
    <dgm:pt modelId="{A22201F2-0C91-4CFC-A987-A936744BE6CE}" type="sibTrans" cxnId="{8D21B62E-C087-4A8D-BBB2-1B7FBAB40930}">
      <dgm:prSet/>
      <dgm:spPr/>
      <dgm:t>
        <a:bodyPr/>
        <a:lstStyle/>
        <a:p>
          <a:endParaRPr lang="en-AU"/>
        </a:p>
      </dgm:t>
    </dgm:pt>
    <dgm:pt modelId="{6C2DA39D-02C3-4B9B-8527-C9C4B426A2C1}">
      <dgm:prSet/>
      <dgm:spPr/>
      <dgm:t>
        <a:bodyPr/>
        <a:lstStyle/>
        <a:p>
          <a:r>
            <a:rPr lang="en-NZ"/>
            <a:t>Cerebral palsy</a:t>
          </a:r>
          <a:endParaRPr lang="en-AU"/>
        </a:p>
      </dgm:t>
    </dgm:pt>
    <dgm:pt modelId="{FFA28A14-F257-4400-8912-CC73A7EB1199}" type="parTrans" cxnId="{B875D668-8E5B-42CC-8676-17EB69635B39}">
      <dgm:prSet/>
      <dgm:spPr/>
      <dgm:t>
        <a:bodyPr/>
        <a:lstStyle/>
        <a:p>
          <a:endParaRPr lang="en-AU"/>
        </a:p>
      </dgm:t>
    </dgm:pt>
    <dgm:pt modelId="{F68459B3-42D9-46EE-A70F-3311791849AA}" type="sibTrans" cxnId="{B875D668-8E5B-42CC-8676-17EB69635B39}">
      <dgm:prSet/>
      <dgm:spPr/>
      <dgm:t>
        <a:bodyPr/>
        <a:lstStyle/>
        <a:p>
          <a:endParaRPr lang="en-AU"/>
        </a:p>
      </dgm:t>
    </dgm:pt>
    <dgm:pt modelId="{3E778259-8EB0-45DE-A0DD-4FFBAF5DAF0F}">
      <dgm:prSet/>
      <dgm:spPr/>
      <dgm:t>
        <a:bodyPr/>
        <a:lstStyle/>
        <a:p>
          <a:r>
            <a:rPr lang="en-NZ"/>
            <a:t>Chronic pain</a:t>
          </a:r>
          <a:endParaRPr lang="en-AU"/>
        </a:p>
      </dgm:t>
    </dgm:pt>
    <dgm:pt modelId="{715137BF-317D-42CA-B4D0-6F8C9B4B665E}" type="parTrans" cxnId="{76EB6891-718C-45F2-AFA1-069219CAC28F}">
      <dgm:prSet/>
      <dgm:spPr/>
      <dgm:t>
        <a:bodyPr/>
        <a:lstStyle/>
        <a:p>
          <a:endParaRPr lang="en-AU"/>
        </a:p>
      </dgm:t>
    </dgm:pt>
    <dgm:pt modelId="{6852A6E7-378C-4AE8-9C52-B2D47474F140}" type="sibTrans" cxnId="{76EB6891-718C-45F2-AFA1-069219CAC28F}">
      <dgm:prSet/>
      <dgm:spPr/>
      <dgm:t>
        <a:bodyPr/>
        <a:lstStyle/>
        <a:p>
          <a:endParaRPr lang="en-AU"/>
        </a:p>
      </dgm:t>
    </dgm:pt>
    <dgm:pt modelId="{F1897D63-23BF-4734-97F3-3C37646BB97F}">
      <dgm:prSet/>
      <dgm:spPr/>
      <dgm:t>
        <a:bodyPr/>
        <a:lstStyle/>
        <a:p>
          <a:r>
            <a:rPr lang="en-NZ"/>
            <a:t>COPD</a:t>
          </a:r>
          <a:endParaRPr lang="en-AU"/>
        </a:p>
      </dgm:t>
    </dgm:pt>
    <dgm:pt modelId="{48055B3B-0985-47BD-B0D1-4715A759ECF5}" type="parTrans" cxnId="{92421234-E14A-46E0-AA8A-3B667F91A63C}">
      <dgm:prSet/>
      <dgm:spPr/>
      <dgm:t>
        <a:bodyPr/>
        <a:lstStyle/>
        <a:p>
          <a:endParaRPr lang="en-AU"/>
        </a:p>
      </dgm:t>
    </dgm:pt>
    <dgm:pt modelId="{C1B0BCA9-7688-49F1-B82F-09EC7383ADCE}" type="sibTrans" cxnId="{92421234-E14A-46E0-AA8A-3B667F91A63C}">
      <dgm:prSet/>
      <dgm:spPr/>
      <dgm:t>
        <a:bodyPr/>
        <a:lstStyle/>
        <a:p>
          <a:endParaRPr lang="en-AU"/>
        </a:p>
      </dgm:t>
    </dgm:pt>
    <dgm:pt modelId="{9553B0F3-B6F3-4221-85CE-9B2B10F5FD31}">
      <dgm:prSet/>
      <dgm:spPr/>
      <dgm:t>
        <a:bodyPr/>
        <a:lstStyle/>
        <a:p>
          <a:r>
            <a:rPr lang="en-NZ"/>
            <a:t>Crohn’s disease</a:t>
          </a:r>
          <a:endParaRPr lang="en-AU"/>
        </a:p>
      </dgm:t>
    </dgm:pt>
    <dgm:pt modelId="{C0CA108F-3C17-4E1F-99AA-B1C52CBE8699}" type="parTrans" cxnId="{F909DD40-0309-4658-95AC-A80AF84BA474}">
      <dgm:prSet/>
      <dgm:spPr/>
      <dgm:t>
        <a:bodyPr/>
        <a:lstStyle/>
        <a:p>
          <a:endParaRPr lang="en-AU"/>
        </a:p>
      </dgm:t>
    </dgm:pt>
    <dgm:pt modelId="{21E68854-07F5-4F98-B214-4F2FA3E6EEFB}" type="sibTrans" cxnId="{F909DD40-0309-4658-95AC-A80AF84BA474}">
      <dgm:prSet/>
      <dgm:spPr/>
      <dgm:t>
        <a:bodyPr/>
        <a:lstStyle/>
        <a:p>
          <a:endParaRPr lang="en-AU"/>
        </a:p>
      </dgm:t>
    </dgm:pt>
    <dgm:pt modelId="{E9379A97-929C-42EF-AE30-CF619FFC4FEE}">
      <dgm:prSet/>
      <dgm:spPr/>
      <dgm:t>
        <a:bodyPr/>
        <a:lstStyle/>
        <a:p>
          <a:r>
            <a:rPr lang="en-NZ"/>
            <a:t>Diabetes</a:t>
          </a:r>
          <a:endParaRPr lang="en-AU"/>
        </a:p>
      </dgm:t>
    </dgm:pt>
    <dgm:pt modelId="{95C4C70F-358D-440C-8C4B-28E57387916C}" type="parTrans" cxnId="{8E62E0EF-1F2D-4F43-B45A-A8C1B6D4D3ED}">
      <dgm:prSet/>
      <dgm:spPr/>
      <dgm:t>
        <a:bodyPr/>
        <a:lstStyle/>
        <a:p>
          <a:endParaRPr lang="en-AU"/>
        </a:p>
      </dgm:t>
    </dgm:pt>
    <dgm:pt modelId="{106F593D-9D41-4864-A404-6203CE585554}" type="sibTrans" cxnId="{8E62E0EF-1F2D-4F43-B45A-A8C1B6D4D3ED}">
      <dgm:prSet/>
      <dgm:spPr/>
      <dgm:t>
        <a:bodyPr/>
        <a:lstStyle/>
        <a:p>
          <a:endParaRPr lang="en-AU"/>
        </a:p>
      </dgm:t>
    </dgm:pt>
    <dgm:pt modelId="{380802BF-23DE-455E-9AA2-8AB043640B2E}">
      <dgm:prSet/>
      <dgm:spPr/>
      <dgm:t>
        <a:bodyPr/>
        <a:lstStyle/>
        <a:p>
          <a:r>
            <a:rPr lang="en-NZ"/>
            <a:t>Eczema</a:t>
          </a:r>
          <a:endParaRPr lang="en-AU"/>
        </a:p>
      </dgm:t>
    </dgm:pt>
    <dgm:pt modelId="{88CA57C9-4001-4966-B177-A63D3AAAAE4A}" type="parTrans" cxnId="{D16F3702-7D7F-41A5-9057-B8D47B63424D}">
      <dgm:prSet/>
      <dgm:spPr/>
      <dgm:t>
        <a:bodyPr/>
        <a:lstStyle/>
        <a:p>
          <a:endParaRPr lang="en-AU"/>
        </a:p>
      </dgm:t>
    </dgm:pt>
    <dgm:pt modelId="{4A1E91BD-BF33-4204-943A-874A1FEC43A9}" type="sibTrans" cxnId="{D16F3702-7D7F-41A5-9057-B8D47B63424D}">
      <dgm:prSet/>
      <dgm:spPr/>
      <dgm:t>
        <a:bodyPr/>
        <a:lstStyle/>
        <a:p>
          <a:endParaRPr lang="en-AU"/>
        </a:p>
      </dgm:t>
    </dgm:pt>
    <dgm:pt modelId="{F879BE03-FB24-439F-BD5C-CAB1B473AAE0}">
      <dgm:prSet/>
      <dgm:spPr/>
      <dgm:t>
        <a:bodyPr/>
        <a:lstStyle/>
        <a:p>
          <a:r>
            <a:rPr lang="en-NZ"/>
            <a:t>Encephalitis</a:t>
          </a:r>
          <a:endParaRPr lang="en-AU"/>
        </a:p>
      </dgm:t>
    </dgm:pt>
    <dgm:pt modelId="{871EA141-A81A-4B79-A587-95109EE44D42}" type="parTrans" cxnId="{BFCAB106-CAE6-4E2E-A403-983D342AB5F8}">
      <dgm:prSet/>
      <dgm:spPr/>
      <dgm:t>
        <a:bodyPr/>
        <a:lstStyle/>
        <a:p>
          <a:endParaRPr lang="en-AU"/>
        </a:p>
      </dgm:t>
    </dgm:pt>
    <dgm:pt modelId="{7324109F-8BA8-4E7A-8B55-E84A737C7573}" type="sibTrans" cxnId="{BFCAB106-CAE6-4E2E-A403-983D342AB5F8}">
      <dgm:prSet/>
      <dgm:spPr/>
      <dgm:t>
        <a:bodyPr/>
        <a:lstStyle/>
        <a:p>
          <a:endParaRPr lang="en-AU"/>
        </a:p>
      </dgm:t>
    </dgm:pt>
    <dgm:pt modelId="{9C8AEBA2-B560-4E05-B48C-A74A290B8DD5}">
      <dgm:prSet/>
      <dgm:spPr/>
      <dgm:t>
        <a:bodyPr/>
        <a:lstStyle/>
        <a:p>
          <a:r>
            <a:rPr lang="en-NZ"/>
            <a:t>Endometriosis</a:t>
          </a:r>
          <a:endParaRPr lang="en-AU"/>
        </a:p>
      </dgm:t>
    </dgm:pt>
    <dgm:pt modelId="{62041617-CA91-45E2-AE89-505A4B1BAAEA}" type="parTrans" cxnId="{F8AC6F2E-8662-4073-8AA9-EAF9B9660D45}">
      <dgm:prSet/>
      <dgm:spPr/>
      <dgm:t>
        <a:bodyPr/>
        <a:lstStyle/>
        <a:p>
          <a:endParaRPr lang="en-AU"/>
        </a:p>
      </dgm:t>
    </dgm:pt>
    <dgm:pt modelId="{915A5C10-65C6-48EA-8D71-F356927BFA12}" type="sibTrans" cxnId="{F8AC6F2E-8662-4073-8AA9-EAF9B9660D45}">
      <dgm:prSet/>
      <dgm:spPr/>
      <dgm:t>
        <a:bodyPr/>
        <a:lstStyle/>
        <a:p>
          <a:endParaRPr lang="en-AU"/>
        </a:p>
      </dgm:t>
    </dgm:pt>
    <dgm:pt modelId="{5FFEDCBA-F568-4225-B815-6DD636042657}">
      <dgm:prSet/>
      <dgm:spPr/>
      <dgm:t>
        <a:bodyPr/>
        <a:lstStyle/>
        <a:p>
          <a:r>
            <a:rPr lang="en-NZ"/>
            <a:t>Epilepsy</a:t>
          </a:r>
          <a:endParaRPr lang="en-AU"/>
        </a:p>
      </dgm:t>
    </dgm:pt>
    <dgm:pt modelId="{E1088521-8E4A-4692-94B1-1387F02D3F4D}" type="parTrans" cxnId="{D46832A8-9118-45CC-8E91-DE8B4CBAA7E1}">
      <dgm:prSet/>
      <dgm:spPr/>
      <dgm:t>
        <a:bodyPr/>
        <a:lstStyle/>
        <a:p>
          <a:endParaRPr lang="en-AU"/>
        </a:p>
      </dgm:t>
    </dgm:pt>
    <dgm:pt modelId="{DF3F3048-6328-4349-9206-B98EE87F0673}" type="sibTrans" cxnId="{D46832A8-9118-45CC-8E91-DE8B4CBAA7E1}">
      <dgm:prSet/>
      <dgm:spPr/>
      <dgm:t>
        <a:bodyPr/>
        <a:lstStyle/>
        <a:p>
          <a:endParaRPr lang="en-AU"/>
        </a:p>
      </dgm:t>
    </dgm:pt>
    <dgm:pt modelId="{D714A7F4-6235-4773-9BAE-1B3E47BD48BB}">
      <dgm:prSet/>
      <dgm:spPr/>
      <dgm:t>
        <a:bodyPr/>
        <a:lstStyle/>
        <a:p>
          <a:r>
            <a:rPr lang="en-NZ"/>
            <a:t>Fertility concerns</a:t>
          </a:r>
          <a:endParaRPr lang="en-AU"/>
        </a:p>
      </dgm:t>
    </dgm:pt>
    <dgm:pt modelId="{11C694C7-2692-46A5-A15E-AED78119992D}" type="parTrans" cxnId="{0A825E62-3276-4F8B-8774-44189850B5D9}">
      <dgm:prSet/>
      <dgm:spPr/>
      <dgm:t>
        <a:bodyPr/>
        <a:lstStyle/>
        <a:p>
          <a:endParaRPr lang="en-AU"/>
        </a:p>
      </dgm:t>
    </dgm:pt>
    <dgm:pt modelId="{EF20CF3D-5C7B-441C-BD60-1C6D800EB65F}" type="sibTrans" cxnId="{0A825E62-3276-4F8B-8774-44189850B5D9}">
      <dgm:prSet/>
      <dgm:spPr/>
      <dgm:t>
        <a:bodyPr/>
        <a:lstStyle/>
        <a:p>
          <a:endParaRPr lang="en-AU"/>
        </a:p>
      </dgm:t>
    </dgm:pt>
    <dgm:pt modelId="{4163B38A-CEC0-45F5-B8A5-4DB769D189FF}">
      <dgm:prSet/>
      <dgm:spPr/>
      <dgm:t>
        <a:bodyPr/>
        <a:lstStyle/>
        <a:p>
          <a:r>
            <a:rPr lang="en-NZ"/>
            <a:t>Fibromyalgia</a:t>
          </a:r>
          <a:endParaRPr lang="en-AU"/>
        </a:p>
      </dgm:t>
    </dgm:pt>
    <dgm:pt modelId="{2D9F4430-9A8D-4941-A7C7-49E55C9E858D}" type="parTrans" cxnId="{C71CA30A-773E-4E42-8A4E-B3661B57B9B3}">
      <dgm:prSet/>
      <dgm:spPr/>
      <dgm:t>
        <a:bodyPr/>
        <a:lstStyle/>
        <a:p>
          <a:endParaRPr lang="en-AU"/>
        </a:p>
      </dgm:t>
    </dgm:pt>
    <dgm:pt modelId="{F4E45D0A-4072-4C54-9397-C92488AA6620}" type="sibTrans" cxnId="{C71CA30A-773E-4E42-8A4E-B3661B57B9B3}">
      <dgm:prSet/>
      <dgm:spPr/>
      <dgm:t>
        <a:bodyPr/>
        <a:lstStyle/>
        <a:p>
          <a:endParaRPr lang="en-AU"/>
        </a:p>
      </dgm:t>
    </dgm:pt>
    <dgm:pt modelId="{40E3124E-CE39-4C88-8BDA-B660667D13DE}">
      <dgm:prSet/>
      <dgm:spPr/>
      <dgm:t>
        <a:bodyPr/>
        <a:lstStyle/>
        <a:p>
          <a:r>
            <a:rPr lang="en-NZ"/>
            <a:t>Fused bones</a:t>
          </a:r>
          <a:endParaRPr lang="en-AU"/>
        </a:p>
      </dgm:t>
    </dgm:pt>
    <dgm:pt modelId="{EDBED8AC-0ECC-4C81-9AE2-93FB0A2CC9DF}" type="parTrans" cxnId="{E23DBBA8-D075-4752-BC48-EDDB9F98E29F}">
      <dgm:prSet/>
      <dgm:spPr/>
      <dgm:t>
        <a:bodyPr/>
        <a:lstStyle/>
        <a:p>
          <a:endParaRPr lang="en-AU"/>
        </a:p>
      </dgm:t>
    </dgm:pt>
    <dgm:pt modelId="{F032118E-8D1F-462E-8E44-89CD95696072}" type="sibTrans" cxnId="{E23DBBA8-D075-4752-BC48-EDDB9F98E29F}">
      <dgm:prSet/>
      <dgm:spPr/>
      <dgm:t>
        <a:bodyPr/>
        <a:lstStyle/>
        <a:p>
          <a:endParaRPr lang="en-AU"/>
        </a:p>
      </dgm:t>
    </dgm:pt>
    <dgm:pt modelId="{E3C2DDB8-0616-4788-8372-C196E65CF264}">
      <dgm:prSet/>
      <dgm:spPr/>
      <dgm:t>
        <a:bodyPr/>
        <a:lstStyle/>
        <a:p>
          <a:r>
            <a:rPr lang="en-NZ"/>
            <a:t>Gastroesophageal reflux disease</a:t>
          </a:r>
          <a:endParaRPr lang="en-AU"/>
        </a:p>
      </dgm:t>
    </dgm:pt>
    <dgm:pt modelId="{75B1351D-6D4A-4E9F-A01A-C98ABFC4297E}" type="parTrans" cxnId="{372580DB-1BA5-46E3-BB37-FDB1FA2917FB}">
      <dgm:prSet/>
      <dgm:spPr/>
      <dgm:t>
        <a:bodyPr/>
        <a:lstStyle/>
        <a:p>
          <a:endParaRPr lang="en-AU"/>
        </a:p>
      </dgm:t>
    </dgm:pt>
    <dgm:pt modelId="{697FD335-BA6D-4935-9F4E-C9B703056DFE}" type="sibTrans" cxnId="{372580DB-1BA5-46E3-BB37-FDB1FA2917FB}">
      <dgm:prSet/>
      <dgm:spPr/>
      <dgm:t>
        <a:bodyPr/>
        <a:lstStyle/>
        <a:p>
          <a:endParaRPr lang="en-AU"/>
        </a:p>
      </dgm:t>
    </dgm:pt>
    <dgm:pt modelId="{52916F31-9CD8-4BE0-ADCB-8BB4D3729AE5}">
      <dgm:prSet/>
      <dgm:spPr/>
      <dgm:t>
        <a:bodyPr/>
        <a:lstStyle/>
        <a:p>
          <a:r>
            <a:rPr lang="en-NZ"/>
            <a:t>Headaches</a:t>
          </a:r>
          <a:endParaRPr lang="en-AU"/>
        </a:p>
      </dgm:t>
    </dgm:pt>
    <dgm:pt modelId="{2DA06284-F61E-4DA3-96F0-0A272BDAFD82}" type="parTrans" cxnId="{DC53201E-FF20-48E7-BD7A-F443A8D4DE0D}">
      <dgm:prSet/>
      <dgm:spPr/>
      <dgm:t>
        <a:bodyPr/>
        <a:lstStyle/>
        <a:p>
          <a:endParaRPr lang="en-AU"/>
        </a:p>
      </dgm:t>
    </dgm:pt>
    <dgm:pt modelId="{3F8F881C-0551-448C-8F94-581746D96062}" type="sibTrans" cxnId="{DC53201E-FF20-48E7-BD7A-F443A8D4DE0D}">
      <dgm:prSet/>
      <dgm:spPr/>
      <dgm:t>
        <a:bodyPr/>
        <a:lstStyle/>
        <a:p>
          <a:endParaRPr lang="en-AU"/>
        </a:p>
      </dgm:t>
    </dgm:pt>
    <dgm:pt modelId="{B4E98DC1-B18D-459F-8111-145A73273657}">
      <dgm:prSet/>
      <dgm:spPr/>
      <dgm:t>
        <a:bodyPr/>
        <a:lstStyle/>
        <a:p>
          <a:r>
            <a:rPr lang="en-NZ"/>
            <a:t>Hernia</a:t>
          </a:r>
          <a:endParaRPr lang="en-AU"/>
        </a:p>
      </dgm:t>
    </dgm:pt>
    <dgm:pt modelId="{59DD29DA-33DD-457D-92AF-9C1C642A227E}" type="parTrans" cxnId="{2631AE0F-165E-4807-A11E-EB578CC11710}">
      <dgm:prSet/>
      <dgm:spPr/>
      <dgm:t>
        <a:bodyPr/>
        <a:lstStyle/>
        <a:p>
          <a:endParaRPr lang="en-AU"/>
        </a:p>
      </dgm:t>
    </dgm:pt>
    <dgm:pt modelId="{1022E021-5DB0-4132-8DBA-D5577758B0C9}" type="sibTrans" cxnId="{2631AE0F-165E-4807-A11E-EB578CC11710}">
      <dgm:prSet/>
      <dgm:spPr/>
      <dgm:t>
        <a:bodyPr/>
        <a:lstStyle/>
        <a:p>
          <a:endParaRPr lang="en-AU"/>
        </a:p>
      </dgm:t>
    </dgm:pt>
    <dgm:pt modelId="{2849B1E0-EA00-48F6-8498-1324BC3F7CF2}">
      <dgm:prSet/>
      <dgm:spPr/>
      <dgm:t>
        <a:bodyPr/>
        <a:lstStyle/>
        <a:p>
          <a:r>
            <a:rPr lang="en-NZ"/>
            <a:t>High blood pressure</a:t>
          </a:r>
          <a:endParaRPr lang="en-AU"/>
        </a:p>
      </dgm:t>
    </dgm:pt>
    <dgm:pt modelId="{3808977B-0685-4623-B85B-736899A70BD3}" type="parTrans" cxnId="{82CE27D0-895E-421D-B40F-7C6DC1AD0F81}">
      <dgm:prSet/>
      <dgm:spPr/>
      <dgm:t>
        <a:bodyPr/>
        <a:lstStyle/>
        <a:p>
          <a:endParaRPr lang="en-AU"/>
        </a:p>
      </dgm:t>
    </dgm:pt>
    <dgm:pt modelId="{6DF349B9-05F2-4916-91FA-5C06FFD08606}" type="sibTrans" cxnId="{82CE27D0-895E-421D-B40F-7C6DC1AD0F81}">
      <dgm:prSet/>
      <dgm:spPr/>
      <dgm:t>
        <a:bodyPr/>
        <a:lstStyle/>
        <a:p>
          <a:endParaRPr lang="en-AU"/>
        </a:p>
      </dgm:t>
    </dgm:pt>
    <dgm:pt modelId="{15FC9FC9-38E6-4342-9683-CCBFBFCCBC87}">
      <dgm:prSet/>
      <dgm:spPr/>
      <dgm:t>
        <a:bodyPr/>
        <a:lstStyle/>
        <a:p>
          <a:r>
            <a:rPr lang="en-NZ"/>
            <a:t>High cholesterol</a:t>
          </a:r>
          <a:endParaRPr lang="en-AU"/>
        </a:p>
      </dgm:t>
    </dgm:pt>
    <dgm:pt modelId="{6AA18E8F-E605-4719-974D-48A0AFCB4F13}" type="parTrans" cxnId="{A5D79FA5-DC07-48FD-8D7E-84059BE67399}">
      <dgm:prSet/>
      <dgm:spPr/>
      <dgm:t>
        <a:bodyPr/>
        <a:lstStyle/>
        <a:p>
          <a:endParaRPr lang="en-AU"/>
        </a:p>
      </dgm:t>
    </dgm:pt>
    <dgm:pt modelId="{06F2EDE6-6F71-47FB-9644-6B043FABAB80}" type="sibTrans" cxnId="{A5D79FA5-DC07-48FD-8D7E-84059BE67399}">
      <dgm:prSet/>
      <dgm:spPr/>
      <dgm:t>
        <a:bodyPr/>
        <a:lstStyle/>
        <a:p>
          <a:endParaRPr lang="en-AU"/>
        </a:p>
      </dgm:t>
    </dgm:pt>
    <dgm:pt modelId="{0BC624A3-84B7-43AC-8DA4-CCDCF4B0631D}">
      <dgm:prSet/>
      <dgm:spPr/>
      <dgm:t>
        <a:bodyPr/>
        <a:lstStyle/>
        <a:p>
          <a:r>
            <a:rPr lang="en-NZ"/>
            <a:t>Hypertension</a:t>
          </a:r>
          <a:endParaRPr lang="en-AU"/>
        </a:p>
      </dgm:t>
    </dgm:pt>
    <dgm:pt modelId="{65931A14-8A0B-472B-B923-1B988D0C3889}" type="parTrans" cxnId="{F2E51A58-46FD-4FEB-8B0E-3C1CECC5542B}">
      <dgm:prSet/>
      <dgm:spPr/>
      <dgm:t>
        <a:bodyPr/>
        <a:lstStyle/>
        <a:p>
          <a:endParaRPr lang="en-AU"/>
        </a:p>
      </dgm:t>
    </dgm:pt>
    <dgm:pt modelId="{3357AF0C-8DDE-4025-B356-1BCF677C9689}" type="sibTrans" cxnId="{F2E51A58-46FD-4FEB-8B0E-3C1CECC5542B}">
      <dgm:prSet/>
      <dgm:spPr/>
      <dgm:t>
        <a:bodyPr/>
        <a:lstStyle/>
        <a:p>
          <a:endParaRPr lang="en-AU"/>
        </a:p>
      </dgm:t>
    </dgm:pt>
    <dgm:pt modelId="{12A70348-8107-4D3C-9B90-A429B3342DA0}">
      <dgm:prSet/>
      <dgm:spPr/>
      <dgm:t>
        <a:bodyPr/>
        <a:lstStyle/>
        <a:p>
          <a:r>
            <a:rPr lang="en-NZ"/>
            <a:t>Idiopathic intracranial hypertension</a:t>
          </a:r>
          <a:endParaRPr lang="en-AU"/>
        </a:p>
      </dgm:t>
    </dgm:pt>
    <dgm:pt modelId="{65F549A9-8E38-4CE0-A5B6-9FA4BE60DDCB}" type="parTrans" cxnId="{FD713ECD-CC8A-4189-9F82-C1A800BE685B}">
      <dgm:prSet/>
      <dgm:spPr/>
      <dgm:t>
        <a:bodyPr/>
        <a:lstStyle/>
        <a:p>
          <a:endParaRPr lang="en-AU"/>
        </a:p>
      </dgm:t>
    </dgm:pt>
    <dgm:pt modelId="{4A718CF6-C276-4E95-8378-94740B2D25C5}" type="sibTrans" cxnId="{FD713ECD-CC8A-4189-9F82-C1A800BE685B}">
      <dgm:prSet/>
      <dgm:spPr/>
      <dgm:t>
        <a:bodyPr/>
        <a:lstStyle/>
        <a:p>
          <a:endParaRPr lang="en-AU"/>
        </a:p>
      </dgm:t>
    </dgm:pt>
    <dgm:pt modelId="{05FC8D3D-43C5-4C4F-9E26-C8EA782415DA}">
      <dgm:prSet/>
      <dgm:spPr/>
      <dgm:t>
        <a:bodyPr/>
        <a:lstStyle/>
        <a:p>
          <a:r>
            <a:rPr lang="en-NZ"/>
            <a:t>Incontinence</a:t>
          </a:r>
          <a:endParaRPr lang="en-AU"/>
        </a:p>
      </dgm:t>
    </dgm:pt>
    <dgm:pt modelId="{C5560A30-B7F4-4DDD-8B0D-A458E8310586}" type="parTrans" cxnId="{825A031C-35EF-40AD-B799-F54CA1AEA2A4}">
      <dgm:prSet/>
      <dgm:spPr/>
      <dgm:t>
        <a:bodyPr/>
        <a:lstStyle/>
        <a:p>
          <a:endParaRPr lang="en-AU"/>
        </a:p>
      </dgm:t>
    </dgm:pt>
    <dgm:pt modelId="{15384AB3-940A-4761-9316-ABCC7482E268}" type="sibTrans" cxnId="{825A031C-35EF-40AD-B799-F54CA1AEA2A4}">
      <dgm:prSet/>
      <dgm:spPr/>
      <dgm:t>
        <a:bodyPr/>
        <a:lstStyle/>
        <a:p>
          <a:endParaRPr lang="en-AU"/>
        </a:p>
      </dgm:t>
    </dgm:pt>
    <dgm:pt modelId="{D70F88FB-3824-438A-A188-CB255C0A6AAE}">
      <dgm:prSet/>
      <dgm:spPr/>
      <dgm:t>
        <a:bodyPr/>
        <a:lstStyle/>
        <a:p>
          <a:r>
            <a:rPr lang="en-NZ"/>
            <a:t>Infections</a:t>
          </a:r>
          <a:endParaRPr lang="en-AU"/>
        </a:p>
      </dgm:t>
    </dgm:pt>
    <dgm:pt modelId="{0FA0ABA2-6CF2-47F5-878A-CB7B05D0ED3E}" type="parTrans" cxnId="{0226E14C-6FDA-48B8-A353-6114852DBCDC}">
      <dgm:prSet/>
      <dgm:spPr/>
      <dgm:t>
        <a:bodyPr/>
        <a:lstStyle/>
        <a:p>
          <a:endParaRPr lang="en-AU"/>
        </a:p>
      </dgm:t>
    </dgm:pt>
    <dgm:pt modelId="{464C5571-CCA2-4F95-8704-F1FA1205FFCE}" type="sibTrans" cxnId="{0226E14C-6FDA-48B8-A353-6114852DBCDC}">
      <dgm:prSet/>
      <dgm:spPr/>
      <dgm:t>
        <a:bodyPr/>
        <a:lstStyle/>
        <a:p>
          <a:endParaRPr lang="en-AU"/>
        </a:p>
      </dgm:t>
    </dgm:pt>
    <dgm:pt modelId="{6831A90C-2FF8-4E0E-A360-08DFE87B1A1E}">
      <dgm:prSet/>
      <dgm:spPr/>
      <dgm:t>
        <a:bodyPr/>
        <a:lstStyle/>
        <a:p>
          <a:r>
            <a:rPr lang="en-NZ"/>
            <a:t>Insomnia</a:t>
          </a:r>
          <a:endParaRPr lang="en-AU"/>
        </a:p>
      </dgm:t>
    </dgm:pt>
    <dgm:pt modelId="{2C96B17C-82E0-4E25-A4D7-C575D350BDE1}" type="parTrans" cxnId="{2D7BF276-4267-4E03-80CB-8EC67A177CA2}">
      <dgm:prSet/>
      <dgm:spPr/>
      <dgm:t>
        <a:bodyPr/>
        <a:lstStyle/>
        <a:p>
          <a:endParaRPr lang="en-AU"/>
        </a:p>
      </dgm:t>
    </dgm:pt>
    <dgm:pt modelId="{96EA3EC0-01C5-4E32-B48B-495E2A603A61}" type="sibTrans" cxnId="{2D7BF276-4267-4E03-80CB-8EC67A177CA2}">
      <dgm:prSet/>
      <dgm:spPr/>
      <dgm:t>
        <a:bodyPr/>
        <a:lstStyle/>
        <a:p>
          <a:endParaRPr lang="en-AU"/>
        </a:p>
      </dgm:t>
    </dgm:pt>
    <dgm:pt modelId="{E7A15C47-371F-475A-BAA6-C3730EAC0288}">
      <dgm:prSet/>
      <dgm:spPr/>
      <dgm:t>
        <a:bodyPr/>
        <a:lstStyle/>
        <a:p>
          <a:r>
            <a:rPr lang="en-NZ"/>
            <a:t>Intussusception</a:t>
          </a:r>
          <a:endParaRPr lang="en-AU"/>
        </a:p>
      </dgm:t>
    </dgm:pt>
    <dgm:pt modelId="{D7A79E54-07D4-4AD2-9FA4-03A9B8CE2479}" type="parTrans" cxnId="{D9D11A5D-1CD6-4B1D-A50A-F39D8A62BF64}">
      <dgm:prSet/>
      <dgm:spPr/>
      <dgm:t>
        <a:bodyPr/>
        <a:lstStyle/>
        <a:p>
          <a:endParaRPr lang="en-AU"/>
        </a:p>
      </dgm:t>
    </dgm:pt>
    <dgm:pt modelId="{C401CBA0-5373-48F4-A516-AAD3A2158DDD}" type="sibTrans" cxnId="{D9D11A5D-1CD6-4B1D-A50A-F39D8A62BF64}">
      <dgm:prSet/>
      <dgm:spPr/>
      <dgm:t>
        <a:bodyPr/>
        <a:lstStyle/>
        <a:p>
          <a:endParaRPr lang="en-AU"/>
        </a:p>
      </dgm:t>
    </dgm:pt>
    <dgm:pt modelId="{803F784F-D2DC-4F86-B3D7-C7EFBAFB2A9F}">
      <dgm:prSet/>
      <dgm:spPr/>
      <dgm:t>
        <a:bodyPr/>
        <a:lstStyle/>
        <a:p>
          <a:r>
            <a:rPr lang="en-NZ"/>
            <a:t>Irritable bowel syndrome</a:t>
          </a:r>
          <a:endParaRPr lang="en-AU"/>
        </a:p>
      </dgm:t>
    </dgm:pt>
    <dgm:pt modelId="{FC62F349-1DB1-4622-AD98-B2C8A919427F}" type="parTrans" cxnId="{18AA664D-2B1A-4D6B-8A93-F816EB53D59D}">
      <dgm:prSet/>
      <dgm:spPr/>
      <dgm:t>
        <a:bodyPr/>
        <a:lstStyle/>
        <a:p>
          <a:endParaRPr lang="en-AU"/>
        </a:p>
      </dgm:t>
    </dgm:pt>
    <dgm:pt modelId="{9A349C76-7E65-4486-A55C-2668077EAEB2}" type="sibTrans" cxnId="{18AA664D-2B1A-4D6B-8A93-F816EB53D59D}">
      <dgm:prSet/>
      <dgm:spPr/>
      <dgm:t>
        <a:bodyPr/>
        <a:lstStyle/>
        <a:p>
          <a:endParaRPr lang="en-AU"/>
        </a:p>
      </dgm:t>
    </dgm:pt>
    <dgm:pt modelId="{38FB58F9-2A9C-4EB1-B3BB-994A2063AFED}">
      <dgm:prSet/>
      <dgm:spPr/>
      <dgm:t>
        <a:bodyPr/>
        <a:lstStyle/>
        <a:p>
          <a:r>
            <a:rPr lang="en-NZ"/>
            <a:t>Joint pain </a:t>
          </a:r>
          <a:endParaRPr lang="en-AU"/>
        </a:p>
      </dgm:t>
    </dgm:pt>
    <dgm:pt modelId="{D06CAF1F-294B-4ECC-8BE7-6B364E44EC3C}" type="parTrans" cxnId="{E39AAE95-77BE-4AE4-907C-F6F3DCBFD1DD}">
      <dgm:prSet/>
      <dgm:spPr/>
      <dgm:t>
        <a:bodyPr/>
        <a:lstStyle/>
        <a:p>
          <a:endParaRPr lang="en-AU"/>
        </a:p>
      </dgm:t>
    </dgm:pt>
    <dgm:pt modelId="{CA9C7A71-FA79-429E-859F-BFB5174E2AAE}" type="sibTrans" cxnId="{E39AAE95-77BE-4AE4-907C-F6F3DCBFD1DD}">
      <dgm:prSet/>
      <dgm:spPr/>
      <dgm:t>
        <a:bodyPr/>
        <a:lstStyle/>
        <a:p>
          <a:endParaRPr lang="en-AU"/>
        </a:p>
      </dgm:t>
    </dgm:pt>
    <dgm:pt modelId="{50C4B6C2-3564-4061-8A32-1B4DF5B88210}">
      <dgm:prSet/>
      <dgm:spPr/>
      <dgm:t>
        <a:bodyPr/>
        <a:lstStyle/>
        <a:p>
          <a:r>
            <a:rPr lang="en-NZ"/>
            <a:t>Mastitis</a:t>
          </a:r>
          <a:endParaRPr lang="en-AU"/>
        </a:p>
      </dgm:t>
    </dgm:pt>
    <dgm:pt modelId="{C1420714-957B-475A-9096-10C43E8A147D}" type="parTrans" cxnId="{1447FAEA-4079-4984-9E05-9D2B12411AA9}">
      <dgm:prSet/>
      <dgm:spPr/>
      <dgm:t>
        <a:bodyPr/>
        <a:lstStyle/>
        <a:p>
          <a:endParaRPr lang="en-AU"/>
        </a:p>
      </dgm:t>
    </dgm:pt>
    <dgm:pt modelId="{B36943C0-949F-44A1-9E87-F60783D66D55}" type="sibTrans" cxnId="{1447FAEA-4079-4984-9E05-9D2B12411AA9}">
      <dgm:prSet/>
      <dgm:spPr/>
      <dgm:t>
        <a:bodyPr/>
        <a:lstStyle/>
        <a:p>
          <a:endParaRPr lang="en-AU"/>
        </a:p>
      </dgm:t>
    </dgm:pt>
    <dgm:pt modelId="{102DCE04-062C-4564-B138-47C238F7EE78}">
      <dgm:prSet/>
      <dgm:spPr/>
      <dgm:t>
        <a:bodyPr/>
        <a:lstStyle/>
        <a:p>
          <a:r>
            <a:rPr lang="en-NZ"/>
            <a:t>Meningitis</a:t>
          </a:r>
          <a:endParaRPr lang="en-AU"/>
        </a:p>
      </dgm:t>
    </dgm:pt>
    <dgm:pt modelId="{05E21563-1D36-43CA-AED5-090EDA89F104}" type="parTrans" cxnId="{16A774C4-AD3F-47FA-91F6-194833946045}">
      <dgm:prSet/>
      <dgm:spPr/>
      <dgm:t>
        <a:bodyPr/>
        <a:lstStyle/>
        <a:p>
          <a:endParaRPr lang="en-AU"/>
        </a:p>
      </dgm:t>
    </dgm:pt>
    <dgm:pt modelId="{86BBFAD6-17B6-47F1-A088-01F4958B8ACF}" type="sibTrans" cxnId="{16A774C4-AD3F-47FA-91F6-194833946045}">
      <dgm:prSet/>
      <dgm:spPr/>
      <dgm:t>
        <a:bodyPr/>
        <a:lstStyle/>
        <a:p>
          <a:endParaRPr lang="en-AU"/>
        </a:p>
      </dgm:t>
    </dgm:pt>
    <dgm:pt modelId="{0EC925D5-3739-4A01-A5B3-A4A79653B1EE}">
      <dgm:prSet/>
      <dgm:spPr/>
      <dgm:t>
        <a:bodyPr/>
        <a:lstStyle/>
        <a:p>
          <a:r>
            <a:rPr lang="en-NZ"/>
            <a:t>Multiple sclerosis</a:t>
          </a:r>
          <a:endParaRPr lang="en-AU"/>
        </a:p>
      </dgm:t>
    </dgm:pt>
    <dgm:pt modelId="{E368B73F-B79B-4022-834D-1740B3BB2BC5}" type="parTrans" cxnId="{7A900458-8DFB-4DC6-914D-64D4F537F989}">
      <dgm:prSet/>
      <dgm:spPr/>
      <dgm:t>
        <a:bodyPr/>
        <a:lstStyle/>
        <a:p>
          <a:endParaRPr lang="en-AU"/>
        </a:p>
      </dgm:t>
    </dgm:pt>
    <dgm:pt modelId="{EC7DB6A8-60AE-41BD-AA58-0AA057165740}" type="sibTrans" cxnId="{7A900458-8DFB-4DC6-914D-64D4F537F989}">
      <dgm:prSet/>
      <dgm:spPr/>
      <dgm:t>
        <a:bodyPr/>
        <a:lstStyle/>
        <a:p>
          <a:endParaRPr lang="en-AU"/>
        </a:p>
      </dgm:t>
    </dgm:pt>
    <dgm:pt modelId="{9A74D1E6-9DB4-4942-9F52-853DED02AED0}">
      <dgm:prSet/>
      <dgm:spPr/>
      <dgm:t>
        <a:bodyPr/>
        <a:lstStyle/>
        <a:p>
          <a:r>
            <a:rPr lang="en-NZ"/>
            <a:t>Osteopenia</a:t>
          </a:r>
          <a:endParaRPr lang="en-AU"/>
        </a:p>
      </dgm:t>
    </dgm:pt>
    <dgm:pt modelId="{77FD1D98-8068-41CE-85A5-05A0C528995F}" type="parTrans" cxnId="{7D904202-3FDC-498C-A39A-C8FEBCF240CD}">
      <dgm:prSet/>
      <dgm:spPr/>
      <dgm:t>
        <a:bodyPr/>
        <a:lstStyle/>
        <a:p>
          <a:endParaRPr lang="en-AU"/>
        </a:p>
      </dgm:t>
    </dgm:pt>
    <dgm:pt modelId="{4BC0162C-22A6-443F-9FD3-A75D0B681DBB}" type="sibTrans" cxnId="{7D904202-3FDC-498C-A39A-C8FEBCF240CD}">
      <dgm:prSet/>
      <dgm:spPr/>
      <dgm:t>
        <a:bodyPr/>
        <a:lstStyle/>
        <a:p>
          <a:endParaRPr lang="en-AU"/>
        </a:p>
      </dgm:t>
    </dgm:pt>
    <dgm:pt modelId="{5F882A9A-DCC8-449F-B258-15AB65B5451D}">
      <dgm:prSet/>
      <dgm:spPr/>
      <dgm:t>
        <a:bodyPr/>
        <a:lstStyle/>
        <a:p>
          <a:r>
            <a:rPr lang="en-NZ"/>
            <a:t>Pneumonia</a:t>
          </a:r>
          <a:endParaRPr lang="en-AU"/>
        </a:p>
      </dgm:t>
    </dgm:pt>
    <dgm:pt modelId="{52179B65-F00A-4E90-8B37-24237E7B72C9}" type="parTrans" cxnId="{CDD383EE-98DF-4A8D-B4B4-58ABD25D3BE2}">
      <dgm:prSet/>
      <dgm:spPr/>
      <dgm:t>
        <a:bodyPr/>
        <a:lstStyle/>
        <a:p>
          <a:endParaRPr lang="en-AU"/>
        </a:p>
      </dgm:t>
    </dgm:pt>
    <dgm:pt modelId="{59BF24A0-77F8-423D-8A20-4E92162E4CD1}" type="sibTrans" cxnId="{CDD383EE-98DF-4A8D-B4B4-58ABD25D3BE2}">
      <dgm:prSet/>
      <dgm:spPr/>
      <dgm:t>
        <a:bodyPr/>
        <a:lstStyle/>
        <a:p>
          <a:endParaRPr lang="en-AU"/>
        </a:p>
      </dgm:t>
    </dgm:pt>
    <dgm:pt modelId="{8BF28611-3A25-4E94-A149-5C72B3CBC3E0}">
      <dgm:prSet/>
      <dgm:spPr/>
      <dgm:t>
        <a:bodyPr/>
        <a:lstStyle/>
        <a:p>
          <a:r>
            <a:rPr lang="en-NZ"/>
            <a:t>Polycystic ovary syndrome</a:t>
          </a:r>
          <a:endParaRPr lang="en-AU"/>
        </a:p>
      </dgm:t>
    </dgm:pt>
    <dgm:pt modelId="{272BEA20-14CB-47D9-86F7-C35D42C77010}" type="parTrans" cxnId="{B25DBCAE-C401-43F2-BBF4-07DAF87FC5BE}">
      <dgm:prSet/>
      <dgm:spPr/>
      <dgm:t>
        <a:bodyPr/>
        <a:lstStyle/>
        <a:p>
          <a:endParaRPr lang="en-AU"/>
        </a:p>
      </dgm:t>
    </dgm:pt>
    <dgm:pt modelId="{ED0BEC8C-0CD0-4FEF-89D0-120BE9018145}" type="sibTrans" cxnId="{B25DBCAE-C401-43F2-BBF4-07DAF87FC5BE}">
      <dgm:prSet/>
      <dgm:spPr/>
      <dgm:t>
        <a:bodyPr/>
        <a:lstStyle/>
        <a:p>
          <a:endParaRPr lang="en-AU"/>
        </a:p>
      </dgm:t>
    </dgm:pt>
    <dgm:pt modelId="{F52514A5-8AD3-4AFE-ADAE-FDB39EF8DBF6}">
      <dgm:prSet/>
      <dgm:spPr/>
      <dgm:t>
        <a:bodyPr/>
        <a:lstStyle/>
        <a:p>
          <a:r>
            <a:rPr lang="en-NZ"/>
            <a:t>Postural orthostatic tachycardia syndrome</a:t>
          </a:r>
          <a:endParaRPr lang="en-AU"/>
        </a:p>
      </dgm:t>
    </dgm:pt>
    <dgm:pt modelId="{A2273D26-5B89-4644-9FC3-EB4E2E090CDD}" type="parTrans" cxnId="{1758F96C-82CB-40F0-9992-7658EE5F965F}">
      <dgm:prSet/>
      <dgm:spPr/>
      <dgm:t>
        <a:bodyPr/>
        <a:lstStyle/>
        <a:p>
          <a:endParaRPr lang="en-AU"/>
        </a:p>
      </dgm:t>
    </dgm:pt>
    <dgm:pt modelId="{A372538B-183E-4733-8C92-6FEA43F36D92}" type="sibTrans" cxnId="{1758F96C-82CB-40F0-9992-7658EE5F965F}">
      <dgm:prSet/>
      <dgm:spPr/>
      <dgm:t>
        <a:bodyPr/>
        <a:lstStyle/>
        <a:p>
          <a:endParaRPr lang="en-AU"/>
        </a:p>
      </dgm:t>
    </dgm:pt>
    <dgm:pt modelId="{A311915B-F158-452D-A23D-DF13C8D42BC3}">
      <dgm:prSet/>
      <dgm:spPr/>
      <dgm:t>
        <a:bodyPr/>
        <a:lstStyle/>
        <a:p>
          <a:r>
            <a:rPr lang="en-NZ"/>
            <a:t>Pre-menstrual dysphoria disorder</a:t>
          </a:r>
          <a:endParaRPr lang="en-AU"/>
        </a:p>
      </dgm:t>
    </dgm:pt>
    <dgm:pt modelId="{726B7799-E282-4072-9ED3-9578BDB1EC56}" type="parTrans" cxnId="{B4518DDC-9573-4F9B-AF86-E59797EEFA1C}">
      <dgm:prSet/>
      <dgm:spPr/>
      <dgm:t>
        <a:bodyPr/>
        <a:lstStyle/>
        <a:p>
          <a:endParaRPr lang="en-AU"/>
        </a:p>
      </dgm:t>
    </dgm:pt>
    <dgm:pt modelId="{E7850C3B-7307-4138-8FEC-58F543A73A2E}" type="sibTrans" cxnId="{B4518DDC-9573-4F9B-AF86-E59797EEFA1C}">
      <dgm:prSet/>
      <dgm:spPr/>
      <dgm:t>
        <a:bodyPr/>
        <a:lstStyle/>
        <a:p>
          <a:endParaRPr lang="en-AU"/>
        </a:p>
      </dgm:t>
    </dgm:pt>
    <dgm:pt modelId="{E767A73A-DD7D-45EE-8D0F-8C59F33662D8}">
      <dgm:prSet/>
      <dgm:spPr/>
      <dgm:t>
        <a:bodyPr/>
        <a:lstStyle/>
        <a:p>
          <a:r>
            <a:rPr lang="en-NZ"/>
            <a:t>Sciatica</a:t>
          </a:r>
          <a:endParaRPr lang="en-AU"/>
        </a:p>
      </dgm:t>
    </dgm:pt>
    <dgm:pt modelId="{65BB375F-BA77-4A80-81FA-B4C05B5F8348}" type="parTrans" cxnId="{B173B71B-F795-42B3-B6F5-3B95B051E85F}">
      <dgm:prSet/>
      <dgm:spPr/>
      <dgm:t>
        <a:bodyPr/>
        <a:lstStyle/>
        <a:p>
          <a:endParaRPr lang="en-AU"/>
        </a:p>
      </dgm:t>
    </dgm:pt>
    <dgm:pt modelId="{C52C854B-FC05-435A-BD6E-A972BF82F206}" type="sibTrans" cxnId="{B173B71B-F795-42B3-B6F5-3B95B051E85F}">
      <dgm:prSet/>
      <dgm:spPr/>
      <dgm:t>
        <a:bodyPr/>
        <a:lstStyle/>
        <a:p>
          <a:endParaRPr lang="en-AU"/>
        </a:p>
      </dgm:t>
    </dgm:pt>
    <dgm:pt modelId="{65F142A0-7E74-487F-8AA0-9702A6F5DCC6}">
      <dgm:prSet/>
      <dgm:spPr/>
      <dgm:t>
        <a:bodyPr/>
        <a:lstStyle/>
        <a:p>
          <a:r>
            <a:rPr lang="en-NZ"/>
            <a:t>Seizures</a:t>
          </a:r>
          <a:endParaRPr lang="en-AU"/>
        </a:p>
      </dgm:t>
    </dgm:pt>
    <dgm:pt modelId="{855BF30D-1CA9-4C71-90B0-5109950E060D}" type="parTrans" cxnId="{9459E56D-8F23-4388-8B0F-ECD177B55584}">
      <dgm:prSet/>
      <dgm:spPr/>
      <dgm:t>
        <a:bodyPr/>
        <a:lstStyle/>
        <a:p>
          <a:endParaRPr lang="en-AU"/>
        </a:p>
      </dgm:t>
    </dgm:pt>
    <dgm:pt modelId="{1338D63E-1300-48AF-8B0B-0091781C2986}" type="sibTrans" cxnId="{9459E56D-8F23-4388-8B0F-ECD177B55584}">
      <dgm:prSet/>
      <dgm:spPr/>
      <dgm:t>
        <a:bodyPr/>
        <a:lstStyle/>
        <a:p>
          <a:endParaRPr lang="en-AU"/>
        </a:p>
      </dgm:t>
    </dgm:pt>
    <dgm:pt modelId="{FED0E9E4-9A7D-434B-A529-BE52B458FEA8}">
      <dgm:prSet/>
      <dgm:spPr/>
      <dgm:t>
        <a:bodyPr/>
        <a:lstStyle/>
        <a:p>
          <a:r>
            <a:rPr lang="en-NZ"/>
            <a:t>Sleep apnoea</a:t>
          </a:r>
          <a:endParaRPr lang="en-AU"/>
        </a:p>
      </dgm:t>
    </dgm:pt>
    <dgm:pt modelId="{B9DB1874-B053-4057-83CD-CF2A948C813D}" type="parTrans" cxnId="{5071619D-E164-4145-9E5A-60BEF1C5CB06}">
      <dgm:prSet/>
      <dgm:spPr/>
      <dgm:t>
        <a:bodyPr/>
        <a:lstStyle/>
        <a:p>
          <a:endParaRPr lang="en-AU"/>
        </a:p>
      </dgm:t>
    </dgm:pt>
    <dgm:pt modelId="{6AA011FB-8000-4D77-AEF3-BA67690CD09F}" type="sibTrans" cxnId="{5071619D-E164-4145-9E5A-60BEF1C5CB06}">
      <dgm:prSet/>
      <dgm:spPr/>
      <dgm:t>
        <a:bodyPr/>
        <a:lstStyle/>
        <a:p>
          <a:endParaRPr lang="en-AU"/>
        </a:p>
      </dgm:t>
    </dgm:pt>
    <dgm:pt modelId="{A82AB78C-2A30-41D3-BA0B-BD515A4E2C39}">
      <dgm:prSet/>
      <dgm:spPr/>
      <dgm:t>
        <a:bodyPr/>
        <a:lstStyle/>
        <a:p>
          <a:r>
            <a:rPr lang="en-NZ"/>
            <a:t>Stroke</a:t>
          </a:r>
          <a:endParaRPr lang="en-AU"/>
        </a:p>
      </dgm:t>
    </dgm:pt>
    <dgm:pt modelId="{ED9CE299-0EA8-4092-A83A-9349F402F01E}" type="parTrans" cxnId="{D19B86BD-F654-4811-9ECF-2DA9F68DEA7D}">
      <dgm:prSet/>
      <dgm:spPr/>
      <dgm:t>
        <a:bodyPr/>
        <a:lstStyle/>
        <a:p>
          <a:endParaRPr lang="en-AU"/>
        </a:p>
      </dgm:t>
    </dgm:pt>
    <dgm:pt modelId="{B1C4AA3B-DBF7-4E64-AC8D-66A357CE9A9D}" type="sibTrans" cxnId="{D19B86BD-F654-4811-9ECF-2DA9F68DEA7D}">
      <dgm:prSet/>
      <dgm:spPr/>
      <dgm:t>
        <a:bodyPr/>
        <a:lstStyle/>
        <a:p>
          <a:endParaRPr lang="en-AU"/>
        </a:p>
      </dgm:t>
    </dgm:pt>
    <dgm:pt modelId="{CFB905D8-BC04-466D-9128-F5E3119ED834}">
      <dgm:prSet/>
      <dgm:spPr/>
      <dgm:t>
        <a:bodyPr/>
        <a:lstStyle/>
        <a:p>
          <a:r>
            <a:rPr lang="en-NZ"/>
            <a:t>Thyroid conditions</a:t>
          </a:r>
          <a:endParaRPr lang="en-AU"/>
        </a:p>
      </dgm:t>
    </dgm:pt>
    <dgm:pt modelId="{A7D1C661-6534-4EEA-B52E-1B39EE46E611}" type="parTrans" cxnId="{50F5D74F-4757-4E9A-A0E8-799AE54BBDBB}">
      <dgm:prSet/>
      <dgm:spPr/>
      <dgm:t>
        <a:bodyPr/>
        <a:lstStyle/>
        <a:p>
          <a:endParaRPr lang="en-AU"/>
        </a:p>
      </dgm:t>
    </dgm:pt>
    <dgm:pt modelId="{231A13C7-1C00-4EBA-A397-22AB949F44E5}" type="sibTrans" cxnId="{50F5D74F-4757-4E9A-A0E8-799AE54BBDBB}">
      <dgm:prSet/>
      <dgm:spPr/>
      <dgm:t>
        <a:bodyPr/>
        <a:lstStyle/>
        <a:p>
          <a:endParaRPr lang="en-AU"/>
        </a:p>
      </dgm:t>
    </dgm:pt>
    <dgm:pt modelId="{44FE7761-6F42-4841-82CF-A7B263B9145E}">
      <dgm:prSet/>
      <dgm:spPr/>
      <dgm:t>
        <a:bodyPr/>
        <a:lstStyle/>
        <a:p>
          <a:r>
            <a:rPr lang="en-NZ"/>
            <a:t>Traumatic brain injury</a:t>
          </a:r>
          <a:endParaRPr lang="en-AU"/>
        </a:p>
      </dgm:t>
    </dgm:pt>
    <dgm:pt modelId="{22CD0036-4C6B-4F1B-A901-D52257BD7A3F}" type="parTrans" cxnId="{2F7C8CEF-2F87-40A5-953D-5FE915861980}">
      <dgm:prSet/>
      <dgm:spPr/>
      <dgm:t>
        <a:bodyPr/>
        <a:lstStyle/>
        <a:p>
          <a:endParaRPr lang="en-AU"/>
        </a:p>
      </dgm:t>
    </dgm:pt>
    <dgm:pt modelId="{3BFD59A7-1E00-45FB-B6FB-EF7D4FDDD252}" type="sibTrans" cxnId="{2F7C8CEF-2F87-40A5-953D-5FE915861980}">
      <dgm:prSet/>
      <dgm:spPr/>
      <dgm:t>
        <a:bodyPr/>
        <a:lstStyle/>
        <a:p>
          <a:endParaRPr lang="en-AU"/>
        </a:p>
      </dgm:t>
    </dgm:pt>
    <dgm:pt modelId="{DF294A5F-A2AF-4F4D-A453-9D798EAE0220}">
      <dgm:prSet/>
      <dgm:spPr/>
      <dgm:t>
        <a:bodyPr/>
        <a:lstStyle/>
        <a:p>
          <a:r>
            <a:rPr lang="en-NZ"/>
            <a:t>Wounds and injuries</a:t>
          </a:r>
          <a:endParaRPr lang="en-AU"/>
        </a:p>
      </dgm:t>
    </dgm:pt>
    <dgm:pt modelId="{34117DAB-CA59-42F0-88DE-EC8998D373B1}" type="parTrans" cxnId="{E408DFB4-627C-4386-8351-BE1DA02D2CA5}">
      <dgm:prSet/>
      <dgm:spPr/>
      <dgm:t>
        <a:bodyPr/>
        <a:lstStyle/>
        <a:p>
          <a:endParaRPr lang="en-AU"/>
        </a:p>
      </dgm:t>
    </dgm:pt>
    <dgm:pt modelId="{D02D6CB6-F2C0-4D4A-81DA-8E43B131ECC2}" type="sibTrans" cxnId="{E408DFB4-627C-4386-8351-BE1DA02D2CA5}">
      <dgm:prSet/>
      <dgm:spPr/>
      <dgm:t>
        <a:bodyPr/>
        <a:lstStyle/>
        <a:p>
          <a:endParaRPr lang="en-AU"/>
        </a:p>
      </dgm:t>
    </dgm:pt>
    <dgm:pt modelId="{ED0D0E87-05F4-4728-A362-09EB660D5FC5}" type="pres">
      <dgm:prSet presAssocID="{3158C01E-1FD6-457F-9201-B70B5D64C6CA}" presName="diagram" presStyleCnt="0">
        <dgm:presLayoutVars>
          <dgm:dir/>
          <dgm:resizeHandles val="exact"/>
        </dgm:presLayoutVars>
      </dgm:prSet>
      <dgm:spPr/>
    </dgm:pt>
    <dgm:pt modelId="{ECF69A1E-8265-4D90-85CB-0394ED0130AD}" type="pres">
      <dgm:prSet presAssocID="{6B3268F0-560B-48F8-9FC9-09BBA4526A67}" presName="node" presStyleLbl="node1" presStyleIdx="0" presStyleCnt="47">
        <dgm:presLayoutVars>
          <dgm:bulletEnabled val="1"/>
        </dgm:presLayoutVars>
      </dgm:prSet>
      <dgm:spPr/>
    </dgm:pt>
    <dgm:pt modelId="{4ECD852E-2808-468C-81A8-F72D3EAF28E6}" type="pres">
      <dgm:prSet presAssocID="{ECA9B4A3-E0A3-4CC8-A58B-12D96C9CAD59}" presName="sibTrans" presStyleCnt="0"/>
      <dgm:spPr/>
    </dgm:pt>
    <dgm:pt modelId="{755DB1A3-5CC0-4B6D-9AD0-6734EE39785D}" type="pres">
      <dgm:prSet presAssocID="{90090176-52BF-40F6-B3AF-65C837DBFDA3}" presName="node" presStyleLbl="node1" presStyleIdx="1" presStyleCnt="47">
        <dgm:presLayoutVars>
          <dgm:bulletEnabled val="1"/>
        </dgm:presLayoutVars>
      </dgm:prSet>
      <dgm:spPr/>
    </dgm:pt>
    <dgm:pt modelId="{8A1AFF33-D19D-4F58-B8B6-8A5BA2C1BE27}" type="pres">
      <dgm:prSet presAssocID="{575D66DC-B3D7-4907-B9A8-4C0B26ADA5F7}" presName="sibTrans" presStyleCnt="0"/>
      <dgm:spPr/>
    </dgm:pt>
    <dgm:pt modelId="{99F28A18-BF8A-434D-936A-6499F505EE72}" type="pres">
      <dgm:prSet presAssocID="{1CE5399F-52DA-4698-B894-E357DB3B1C27}" presName="node" presStyleLbl="node1" presStyleIdx="2" presStyleCnt="47">
        <dgm:presLayoutVars>
          <dgm:bulletEnabled val="1"/>
        </dgm:presLayoutVars>
      </dgm:prSet>
      <dgm:spPr/>
    </dgm:pt>
    <dgm:pt modelId="{8F0A3853-4DFE-44B6-871B-FC857E284BFD}" type="pres">
      <dgm:prSet presAssocID="{3E480DCA-7CD5-469B-8EF6-104E09D75D67}" presName="sibTrans" presStyleCnt="0"/>
      <dgm:spPr/>
    </dgm:pt>
    <dgm:pt modelId="{09F761C6-055C-4B4C-8E49-F93A4A7B9750}" type="pres">
      <dgm:prSet presAssocID="{76FB36E5-0FDD-4828-B660-D454BD87AD04}" presName="node" presStyleLbl="node1" presStyleIdx="3" presStyleCnt="47">
        <dgm:presLayoutVars>
          <dgm:bulletEnabled val="1"/>
        </dgm:presLayoutVars>
      </dgm:prSet>
      <dgm:spPr/>
    </dgm:pt>
    <dgm:pt modelId="{7870E4E3-1F27-433F-BBB3-8D4A0AD41EC2}" type="pres">
      <dgm:prSet presAssocID="{3D3DF642-6487-4D73-8F6B-A84D50E61C9E}" presName="sibTrans" presStyleCnt="0"/>
      <dgm:spPr/>
    </dgm:pt>
    <dgm:pt modelId="{CE580C2E-829A-4764-AB38-3A68CAB36A1B}" type="pres">
      <dgm:prSet presAssocID="{077DCA9A-AA43-4631-851A-036CDE5C0169}" presName="node" presStyleLbl="node1" presStyleIdx="4" presStyleCnt="47">
        <dgm:presLayoutVars>
          <dgm:bulletEnabled val="1"/>
        </dgm:presLayoutVars>
      </dgm:prSet>
      <dgm:spPr/>
    </dgm:pt>
    <dgm:pt modelId="{AC088EB1-80F5-4AE5-93D0-300AA1457842}" type="pres">
      <dgm:prSet presAssocID="{97C113AC-F99E-4334-B7E0-04C2DC21C4AC}" presName="sibTrans" presStyleCnt="0"/>
      <dgm:spPr/>
    </dgm:pt>
    <dgm:pt modelId="{8602AC2B-B343-4172-8AD1-7EC878B6AA39}" type="pres">
      <dgm:prSet presAssocID="{9EB6C40E-5FA2-419A-92D5-181DC2B9EF5F}" presName="node" presStyleLbl="node1" presStyleIdx="5" presStyleCnt="47">
        <dgm:presLayoutVars>
          <dgm:bulletEnabled val="1"/>
        </dgm:presLayoutVars>
      </dgm:prSet>
      <dgm:spPr/>
    </dgm:pt>
    <dgm:pt modelId="{F0D7CEF9-C1C0-434D-ABE7-9159431ED4E5}" type="pres">
      <dgm:prSet presAssocID="{BDBE7BA3-8F51-4771-9D6E-B24D2448BC2B}" presName="sibTrans" presStyleCnt="0"/>
      <dgm:spPr/>
    </dgm:pt>
    <dgm:pt modelId="{373FBBAB-3E02-4CCF-8F2B-86A90E7282AC}" type="pres">
      <dgm:prSet presAssocID="{40BC3F40-EE6A-4C9F-AD16-8C7877059A26}" presName="node" presStyleLbl="node1" presStyleIdx="6" presStyleCnt="47">
        <dgm:presLayoutVars>
          <dgm:bulletEnabled val="1"/>
        </dgm:presLayoutVars>
      </dgm:prSet>
      <dgm:spPr/>
    </dgm:pt>
    <dgm:pt modelId="{64DB571D-43EC-490B-A25B-37CEB3C99CD1}" type="pres">
      <dgm:prSet presAssocID="{A22201F2-0C91-4CFC-A987-A936744BE6CE}" presName="sibTrans" presStyleCnt="0"/>
      <dgm:spPr/>
    </dgm:pt>
    <dgm:pt modelId="{C33D70D2-1231-4C67-BFEC-2FBC5580E398}" type="pres">
      <dgm:prSet presAssocID="{6C2DA39D-02C3-4B9B-8527-C9C4B426A2C1}" presName="node" presStyleLbl="node1" presStyleIdx="7" presStyleCnt="47">
        <dgm:presLayoutVars>
          <dgm:bulletEnabled val="1"/>
        </dgm:presLayoutVars>
      </dgm:prSet>
      <dgm:spPr/>
    </dgm:pt>
    <dgm:pt modelId="{EC32A187-E546-4D60-9050-1FE8FFB5960F}" type="pres">
      <dgm:prSet presAssocID="{F68459B3-42D9-46EE-A70F-3311791849AA}" presName="sibTrans" presStyleCnt="0"/>
      <dgm:spPr/>
    </dgm:pt>
    <dgm:pt modelId="{7B263D02-F546-4127-956F-31D8EC88EA62}" type="pres">
      <dgm:prSet presAssocID="{3E778259-8EB0-45DE-A0DD-4FFBAF5DAF0F}" presName="node" presStyleLbl="node1" presStyleIdx="8" presStyleCnt="47">
        <dgm:presLayoutVars>
          <dgm:bulletEnabled val="1"/>
        </dgm:presLayoutVars>
      </dgm:prSet>
      <dgm:spPr/>
    </dgm:pt>
    <dgm:pt modelId="{7D1EEA63-ADE1-49C8-89B4-6F8D38B3AF77}" type="pres">
      <dgm:prSet presAssocID="{6852A6E7-378C-4AE8-9C52-B2D47474F140}" presName="sibTrans" presStyleCnt="0"/>
      <dgm:spPr/>
    </dgm:pt>
    <dgm:pt modelId="{A8557E9D-2526-4978-9C91-340C8867FFF5}" type="pres">
      <dgm:prSet presAssocID="{F1897D63-23BF-4734-97F3-3C37646BB97F}" presName="node" presStyleLbl="node1" presStyleIdx="9" presStyleCnt="47">
        <dgm:presLayoutVars>
          <dgm:bulletEnabled val="1"/>
        </dgm:presLayoutVars>
      </dgm:prSet>
      <dgm:spPr/>
    </dgm:pt>
    <dgm:pt modelId="{8DC2A4F9-E433-447D-83EB-C03C90EE17F1}" type="pres">
      <dgm:prSet presAssocID="{C1B0BCA9-7688-49F1-B82F-09EC7383ADCE}" presName="sibTrans" presStyleCnt="0"/>
      <dgm:spPr/>
    </dgm:pt>
    <dgm:pt modelId="{D910FF3E-11C9-4BBC-A124-6FCBE05F4122}" type="pres">
      <dgm:prSet presAssocID="{9553B0F3-B6F3-4221-85CE-9B2B10F5FD31}" presName="node" presStyleLbl="node1" presStyleIdx="10" presStyleCnt="47">
        <dgm:presLayoutVars>
          <dgm:bulletEnabled val="1"/>
        </dgm:presLayoutVars>
      </dgm:prSet>
      <dgm:spPr/>
    </dgm:pt>
    <dgm:pt modelId="{2033E934-91B0-4B25-A279-2EB218C9A5EF}" type="pres">
      <dgm:prSet presAssocID="{21E68854-07F5-4F98-B214-4F2FA3E6EEFB}" presName="sibTrans" presStyleCnt="0"/>
      <dgm:spPr/>
    </dgm:pt>
    <dgm:pt modelId="{B6753193-8E62-4D7B-A87E-537395B5BD9F}" type="pres">
      <dgm:prSet presAssocID="{E9379A97-929C-42EF-AE30-CF619FFC4FEE}" presName="node" presStyleLbl="node1" presStyleIdx="11" presStyleCnt="47">
        <dgm:presLayoutVars>
          <dgm:bulletEnabled val="1"/>
        </dgm:presLayoutVars>
      </dgm:prSet>
      <dgm:spPr/>
    </dgm:pt>
    <dgm:pt modelId="{54536562-E55C-438A-8325-28A84F558728}" type="pres">
      <dgm:prSet presAssocID="{106F593D-9D41-4864-A404-6203CE585554}" presName="sibTrans" presStyleCnt="0"/>
      <dgm:spPr/>
    </dgm:pt>
    <dgm:pt modelId="{A3326BE1-0617-4D62-AB59-914EFFD65D26}" type="pres">
      <dgm:prSet presAssocID="{380802BF-23DE-455E-9AA2-8AB043640B2E}" presName="node" presStyleLbl="node1" presStyleIdx="12" presStyleCnt="47">
        <dgm:presLayoutVars>
          <dgm:bulletEnabled val="1"/>
        </dgm:presLayoutVars>
      </dgm:prSet>
      <dgm:spPr/>
    </dgm:pt>
    <dgm:pt modelId="{C764506D-14B8-4B25-BAEA-6FF06A97B6D9}" type="pres">
      <dgm:prSet presAssocID="{4A1E91BD-BF33-4204-943A-874A1FEC43A9}" presName="sibTrans" presStyleCnt="0"/>
      <dgm:spPr/>
    </dgm:pt>
    <dgm:pt modelId="{E7F3B923-4E6C-45B7-AB5F-7D87F339BE9A}" type="pres">
      <dgm:prSet presAssocID="{F879BE03-FB24-439F-BD5C-CAB1B473AAE0}" presName="node" presStyleLbl="node1" presStyleIdx="13" presStyleCnt="47">
        <dgm:presLayoutVars>
          <dgm:bulletEnabled val="1"/>
        </dgm:presLayoutVars>
      </dgm:prSet>
      <dgm:spPr/>
    </dgm:pt>
    <dgm:pt modelId="{1817D7E8-781E-4E59-9624-8314F5745B55}" type="pres">
      <dgm:prSet presAssocID="{7324109F-8BA8-4E7A-8B55-E84A737C7573}" presName="sibTrans" presStyleCnt="0"/>
      <dgm:spPr/>
    </dgm:pt>
    <dgm:pt modelId="{01F3BCE3-1B4A-4CCF-9051-EDC92B567760}" type="pres">
      <dgm:prSet presAssocID="{9C8AEBA2-B560-4E05-B48C-A74A290B8DD5}" presName="node" presStyleLbl="node1" presStyleIdx="14" presStyleCnt="47">
        <dgm:presLayoutVars>
          <dgm:bulletEnabled val="1"/>
        </dgm:presLayoutVars>
      </dgm:prSet>
      <dgm:spPr/>
    </dgm:pt>
    <dgm:pt modelId="{880D1CF5-62CD-4BB0-9FDE-FDBFE0421B85}" type="pres">
      <dgm:prSet presAssocID="{915A5C10-65C6-48EA-8D71-F356927BFA12}" presName="sibTrans" presStyleCnt="0"/>
      <dgm:spPr/>
    </dgm:pt>
    <dgm:pt modelId="{EE44BC63-00E3-4AC2-A423-8A348F1DBBDD}" type="pres">
      <dgm:prSet presAssocID="{5FFEDCBA-F568-4225-B815-6DD636042657}" presName="node" presStyleLbl="node1" presStyleIdx="15" presStyleCnt="47">
        <dgm:presLayoutVars>
          <dgm:bulletEnabled val="1"/>
        </dgm:presLayoutVars>
      </dgm:prSet>
      <dgm:spPr/>
    </dgm:pt>
    <dgm:pt modelId="{EE7DE52D-A24C-4A5A-85F9-FB2F91A0FCFD}" type="pres">
      <dgm:prSet presAssocID="{DF3F3048-6328-4349-9206-B98EE87F0673}" presName="sibTrans" presStyleCnt="0"/>
      <dgm:spPr/>
    </dgm:pt>
    <dgm:pt modelId="{C17D8BDF-A34E-47C9-B5A2-083F4F0536C2}" type="pres">
      <dgm:prSet presAssocID="{D714A7F4-6235-4773-9BAE-1B3E47BD48BB}" presName="node" presStyleLbl="node1" presStyleIdx="16" presStyleCnt="47">
        <dgm:presLayoutVars>
          <dgm:bulletEnabled val="1"/>
        </dgm:presLayoutVars>
      </dgm:prSet>
      <dgm:spPr/>
    </dgm:pt>
    <dgm:pt modelId="{046F84CF-1927-49D7-BEB0-1FF3C9409B05}" type="pres">
      <dgm:prSet presAssocID="{EF20CF3D-5C7B-441C-BD60-1C6D800EB65F}" presName="sibTrans" presStyleCnt="0"/>
      <dgm:spPr/>
    </dgm:pt>
    <dgm:pt modelId="{FD9A93A8-BCFB-439A-AEBD-93C13E181BAE}" type="pres">
      <dgm:prSet presAssocID="{4163B38A-CEC0-45F5-B8A5-4DB769D189FF}" presName="node" presStyleLbl="node1" presStyleIdx="17" presStyleCnt="47">
        <dgm:presLayoutVars>
          <dgm:bulletEnabled val="1"/>
        </dgm:presLayoutVars>
      </dgm:prSet>
      <dgm:spPr/>
    </dgm:pt>
    <dgm:pt modelId="{29F56D07-EB3C-46A5-BE28-02A65F65551F}" type="pres">
      <dgm:prSet presAssocID="{F4E45D0A-4072-4C54-9397-C92488AA6620}" presName="sibTrans" presStyleCnt="0"/>
      <dgm:spPr/>
    </dgm:pt>
    <dgm:pt modelId="{8B21CD37-9914-4864-B740-FC7B5800FD59}" type="pres">
      <dgm:prSet presAssocID="{40E3124E-CE39-4C88-8BDA-B660667D13DE}" presName="node" presStyleLbl="node1" presStyleIdx="18" presStyleCnt="47">
        <dgm:presLayoutVars>
          <dgm:bulletEnabled val="1"/>
        </dgm:presLayoutVars>
      </dgm:prSet>
      <dgm:spPr/>
    </dgm:pt>
    <dgm:pt modelId="{1A559299-FC8D-463C-A99A-34A349794182}" type="pres">
      <dgm:prSet presAssocID="{F032118E-8D1F-462E-8E44-89CD95696072}" presName="sibTrans" presStyleCnt="0"/>
      <dgm:spPr/>
    </dgm:pt>
    <dgm:pt modelId="{192B74C2-C796-4094-942B-D64A5F3CAA75}" type="pres">
      <dgm:prSet presAssocID="{E3C2DDB8-0616-4788-8372-C196E65CF264}" presName="node" presStyleLbl="node1" presStyleIdx="19" presStyleCnt="47">
        <dgm:presLayoutVars>
          <dgm:bulletEnabled val="1"/>
        </dgm:presLayoutVars>
      </dgm:prSet>
      <dgm:spPr/>
    </dgm:pt>
    <dgm:pt modelId="{7EE562D8-68B0-48D0-B700-8D6C72926A43}" type="pres">
      <dgm:prSet presAssocID="{697FD335-BA6D-4935-9F4E-C9B703056DFE}" presName="sibTrans" presStyleCnt="0"/>
      <dgm:spPr/>
    </dgm:pt>
    <dgm:pt modelId="{A224B096-E592-4EAE-BFEB-97BAECFE7FDB}" type="pres">
      <dgm:prSet presAssocID="{52916F31-9CD8-4BE0-ADCB-8BB4D3729AE5}" presName="node" presStyleLbl="node1" presStyleIdx="20" presStyleCnt="47">
        <dgm:presLayoutVars>
          <dgm:bulletEnabled val="1"/>
        </dgm:presLayoutVars>
      </dgm:prSet>
      <dgm:spPr/>
    </dgm:pt>
    <dgm:pt modelId="{FD58A048-1FCA-4732-9EAD-55D185586934}" type="pres">
      <dgm:prSet presAssocID="{3F8F881C-0551-448C-8F94-581746D96062}" presName="sibTrans" presStyleCnt="0"/>
      <dgm:spPr/>
    </dgm:pt>
    <dgm:pt modelId="{7E48B2E7-0863-4752-AD9F-C64CA8E8917A}" type="pres">
      <dgm:prSet presAssocID="{B4E98DC1-B18D-459F-8111-145A73273657}" presName="node" presStyleLbl="node1" presStyleIdx="21" presStyleCnt="47">
        <dgm:presLayoutVars>
          <dgm:bulletEnabled val="1"/>
        </dgm:presLayoutVars>
      </dgm:prSet>
      <dgm:spPr/>
    </dgm:pt>
    <dgm:pt modelId="{AD1A0C6E-6E4A-4137-AA88-131FBDB6C31B}" type="pres">
      <dgm:prSet presAssocID="{1022E021-5DB0-4132-8DBA-D5577758B0C9}" presName="sibTrans" presStyleCnt="0"/>
      <dgm:spPr/>
    </dgm:pt>
    <dgm:pt modelId="{C3E39D00-F3B3-4CFE-A677-BAB752BF5BFD}" type="pres">
      <dgm:prSet presAssocID="{2849B1E0-EA00-48F6-8498-1324BC3F7CF2}" presName="node" presStyleLbl="node1" presStyleIdx="22" presStyleCnt="47">
        <dgm:presLayoutVars>
          <dgm:bulletEnabled val="1"/>
        </dgm:presLayoutVars>
      </dgm:prSet>
      <dgm:spPr/>
    </dgm:pt>
    <dgm:pt modelId="{73615322-CA17-4591-8C99-E56BDFD5A7E3}" type="pres">
      <dgm:prSet presAssocID="{6DF349B9-05F2-4916-91FA-5C06FFD08606}" presName="sibTrans" presStyleCnt="0"/>
      <dgm:spPr/>
    </dgm:pt>
    <dgm:pt modelId="{9F2BF2E6-0CAA-4432-A877-AB4E4850C2AE}" type="pres">
      <dgm:prSet presAssocID="{15FC9FC9-38E6-4342-9683-CCBFBFCCBC87}" presName="node" presStyleLbl="node1" presStyleIdx="23" presStyleCnt="47">
        <dgm:presLayoutVars>
          <dgm:bulletEnabled val="1"/>
        </dgm:presLayoutVars>
      </dgm:prSet>
      <dgm:spPr/>
    </dgm:pt>
    <dgm:pt modelId="{0217A2D6-E4FC-475A-94DB-0A2E08598486}" type="pres">
      <dgm:prSet presAssocID="{06F2EDE6-6F71-47FB-9644-6B043FABAB80}" presName="sibTrans" presStyleCnt="0"/>
      <dgm:spPr/>
    </dgm:pt>
    <dgm:pt modelId="{8F819520-BDB1-4D17-BEE7-D41CF77AB08C}" type="pres">
      <dgm:prSet presAssocID="{0BC624A3-84B7-43AC-8DA4-CCDCF4B0631D}" presName="node" presStyleLbl="node1" presStyleIdx="24" presStyleCnt="47">
        <dgm:presLayoutVars>
          <dgm:bulletEnabled val="1"/>
        </dgm:presLayoutVars>
      </dgm:prSet>
      <dgm:spPr/>
    </dgm:pt>
    <dgm:pt modelId="{0417E3F4-ECBB-4BAE-98CF-015D6935BBF3}" type="pres">
      <dgm:prSet presAssocID="{3357AF0C-8DDE-4025-B356-1BCF677C9689}" presName="sibTrans" presStyleCnt="0"/>
      <dgm:spPr/>
    </dgm:pt>
    <dgm:pt modelId="{C4750958-6A4D-44B8-8F9A-48B52691EF13}" type="pres">
      <dgm:prSet presAssocID="{12A70348-8107-4D3C-9B90-A429B3342DA0}" presName="node" presStyleLbl="node1" presStyleIdx="25" presStyleCnt="47">
        <dgm:presLayoutVars>
          <dgm:bulletEnabled val="1"/>
        </dgm:presLayoutVars>
      </dgm:prSet>
      <dgm:spPr/>
    </dgm:pt>
    <dgm:pt modelId="{10A006C8-1293-48EF-9BA8-C75CE50A51B5}" type="pres">
      <dgm:prSet presAssocID="{4A718CF6-C276-4E95-8378-94740B2D25C5}" presName="sibTrans" presStyleCnt="0"/>
      <dgm:spPr/>
    </dgm:pt>
    <dgm:pt modelId="{6CA23A23-3C04-402B-89AE-FBD243E3CDC9}" type="pres">
      <dgm:prSet presAssocID="{05FC8D3D-43C5-4C4F-9E26-C8EA782415DA}" presName="node" presStyleLbl="node1" presStyleIdx="26" presStyleCnt="47">
        <dgm:presLayoutVars>
          <dgm:bulletEnabled val="1"/>
        </dgm:presLayoutVars>
      </dgm:prSet>
      <dgm:spPr/>
    </dgm:pt>
    <dgm:pt modelId="{75EE1D65-07C9-4CD7-BDC1-40DE4F6146BC}" type="pres">
      <dgm:prSet presAssocID="{15384AB3-940A-4761-9316-ABCC7482E268}" presName="sibTrans" presStyleCnt="0"/>
      <dgm:spPr/>
    </dgm:pt>
    <dgm:pt modelId="{AEFF36D7-B3B3-445D-81FB-7225B62EB92B}" type="pres">
      <dgm:prSet presAssocID="{D70F88FB-3824-438A-A188-CB255C0A6AAE}" presName="node" presStyleLbl="node1" presStyleIdx="27" presStyleCnt="47">
        <dgm:presLayoutVars>
          <dgm:bulletEnabled val="1"/>
        </dgm:presLayoutVars>
      </dgm:prSet>
      <dgm:spPr/>
    </dgm:pt>
    <dgm:pt modelId="{80DD0A41-5E4A-4BEA-9C11-9BE0B20FE6AA}" type="pres">
      <dgm:prSet presAssocID="{464C5571-CCA2-4F95-8704-F1FA1205FFCE}" presName="sibTrans" presStyleCnt="0"/>
      <dgm:spPr/>
    </dgm:pt>
    <dgm:pt modelId="{8610B2B0-9EDD-4C84-BEE1-B4892EE6BD12}" type="pres">
      <dgm:prSet presAssocID="{6831A90C-2FF8-4E0E-A360-08DFE87B1A1E}" presName="node" presStyleLbl="node1" presStyleIdx="28" presStyleCnt="47">
        <dgm:presLayoutVars>
          <dgm:bulletEnabled val="1"/>
        </dgm:presLayoutVars>
      </dgm:prSet>
      <dgm:spPr/>
    </dgm:pt>
    <dgm:pt modelId="{E7A6E5FB-C5C4-485F-AB86-619ECFD4A9C9}" type="pres">
      <dgm:prSet presAssocID="{96EA3EC0-01C5-4E32-B48B-495E2A603A61}" presName="sibTrans" presStyleCnt="0"/>
      <dgm:spPr/>
    </dgm:pt>
    <dgm:pt modelId="{7D9F5975-E7B3-4885-93C6-247C9AF63527}" type="pres">
      <dgm:prSet presAssocID="{E7A15C47-371F-475A-BAA6-C3730EAC0288}" presName="node" presStyleLbl="node1" presStyleIdx="29" presStyleCnt="47">
        <dgm:presLayoutVars>
          <dgm:bulletEnabled val="1"/>
        </dgm:presLayoutVars>
      </dgm:prSet>
      <dgm:spPr/>
    </dgm:pt>
    <dgm:pt modelId="{861A8594-B52E-4959-A41C-79814A08E0CB}" type="pres">
      <dgm:prSet presAssocID="{C401CBA0-5373-48F4-A516-AAD3A2158DDD}" presName="sibTrans" presStyleCnt="0"/>
      <dgm:spPr/>
    </dgm:pt>
    <dgm:pt modelId="{7C4939AF-F37C-479A-9B1B-1484DB8C78AD}" type="pres">
      <dgm:prSet presAssocID="{803F784F-D2DC-4F86-B3D7-C7EFBAFB2A9F}" presName="node" presStyleLbl="node1" presStyleIdx="30" presStyleCnt="47">
        <dgm:presLayoutVars>
          <dgm:bulletEnabled val="1"/>
        </dgm:presLayoutVars>
      </dgm:prSet>
      <dgm:spPr/>
    </dgm:pt>
    <dgm:pt modelId="{6209A7AF-26E9-420A-A8D6-E34EE2246E93}" type="pres">
      <dgm:prSet presAssocID="{9A349C76-7E65-4486-A55C-2668077EAEB2}" presName="sibTrans" presStyleCnt="0"/>
      <dgm:spPr/>
    </dgm:pt>
    <dgm:pt modelId="{0246063A-D799-4198-A8F9-6ECD39B3365A}" type="pres">
      <dgm:prSet presAssocID="{38FB58F9-2A9C-4EB1-B3BB-994A2063AFED}" presName="node" presStyleLbl="node1" presStyleIdx="31" presStyleCnt="47">
        <dgm:presLayoutVars>
          <dgm:bulletEnabled val="1"/>
        </dgm:presLayoutVars>
      </dgm:prSet>
      <dgm:spPr/>
    </dgm:pt>
    <dgm:pt modelId="{5B4A4EF1-A82C-4677-B245-BB028A54D7CA}" type="pres">
      <dgm:prSet presAssocID="{CA9C7A71-FA79-429E-859F-BFB5174E2AAE}" presName="sibTrans" presStyleCnt="0"/>
      <dgm:spPr/>
    </dgm:pt>
    <dgm:pt modelId="{67C4FEE5-09A9-4E23-ADB6-398BC1DCFFE1}" type="pres">
      <dgm:prSet presAssocID="{50C4B6C2-3564-4061-8A32-1B4DF5B88210}" presName="node" presStyleLbl="node1" presStyleIdx="32" presStyleCnt="47">
        <dgm:presLayoutVars>
          <dgm:bulletEnabled val="1"/>
        </dgm:presLayoutVars>
      </dgm:prSet>
      <dgm:spPr/>
    </dgm:pt>
    <dgm:pt modelId="{D92F345F-97C3-4150-9FBC-2DB8BECF00D2}" type="pres">
      <dgm:prSet presAssocID="{B36943C0-949F-44A1-9E87-F60783D66D55}" presName="sibTrans" presStyleCnt="0"/>
      <dgm:spPr/>
    </dgm:pt>
    <dgm:pt modelId="{DC9CB5F9-5B78-45E5-8565-F6D9A3DA3591}" type="pres">
      <dgm:prSet presAssocID="{102DCE04-062C-4564-B138-47C238F7EE78}" presName="node" presStyleLbl="node1" presStyleIdx="33" presStyleCnt="47">
        <dgm:presLayoutVars>
          <dgm:bulletEnabled val="1"/>
        </dgm:presLayoutVars>
      </dgm:prSet>
      <dgm:spPr/>
    </dgm:pt>
    <dgm:pt modelId="{C89E809C-A8BA-49E9-9160-EBF2D5FBB9F8}" type="pres">
      <dgm:prSet presAssocID="{86BBFAD6-17B6-47F1-A088-01F4958B8ACF}" presName="sibTrans" presStyleCnt="0"/>
      <dgm:spPr/>
    </dgm:pt>
    <dgm:pt modelId="{BE5F6747-D550-4D5C-B31E-AA45C23D9172}" type="pres">
      <dgm:prSet presAssocID="{0EC925D5-3739-4A01-A5B3-A4A79653B1EE}" presName="node" presStyleLbl="node1" presStyleIdx="34" presStyleCnt="47">
        <dgm:presLayoutVars>
          <dgm:bulletEnabled val="1"/>
        </dgm:presLayoutVars>
      </dgm:prSet>
      <dgm:spPr/>
    </dgm:pt>
    <dgm:pt modelId="{F4521ADC-6387-41C8-A2B6-A61E2B6BC746}" type="pres">
      <dgm:prSet presAssocID="{EC7DB6A8-60AE-41BD-AA58-0AA057165740}" presName="sibTrans" presStyleCnt="0"/>
      <dgm:spPr/>
    </dgm:pt>
    <dgm:pt modelId="{59283AB0-450C-4822-9D77-70D2490D1DA5}" type="pres">
      <dgm:prSet presAssocID="{9A74D1E6-9DB4-4942-9F52-853DED02AED0}" presName="node" presStyleLbl="node1" presStyleIdx="35" presStyleCnt="47">
        <dgm:presLayoutVars>
          <dgm:bulletEnabled val="1"/>
        </dgm:presLayoutVars>
      </dgm:prSet>
      <dgm:spPr/>
    </dgm:pt>
    <dgm:pt modelId="{6C83DDD5-31C5-4362-B053-ED851BBB59C2}" type="pres">
      <dgm:prSet presAssocID="{4BC0162C-22A6-443F-9FD3-A75D0B681DBB}" presName="sibTrans" presStyleCnt="0"/>
      <dgm:spPr/>
    </dgm:pt>
    <dgm:pt modelId="{2B0A8106-8FA3-4DC8-A69E-92DF4F36B65C}" type="pres">
      <dgm:prSet presAssocID="{5F882A9A-DCC8-449F-B258-15AB65B5451D}" presName="node" presStyleLbl="node1" presStyleIdx="36" presStyleCnt="47">
        <dgm:presLayoutVars>
          <dgm:bulletEnabled val="1"/>
        </dgm:presLayoutVars>
      </dgm:prSet>
      <dgm:spPr/>
    </dgm:pt>
    <dgm:pt modelId="{0187C1E9-ED5D-4CE4-8725-66988A73A97C}" type="pres">
      <dgm:prSet presAssocID="{59BF24A0-77F8-423D-8A20-4E92162E4CD1}" presName="sibTrans" presStyleCnt="0"/>
      <dgm:spPr/>
    </dgm:pt>
    <dgm:pt modelId="{AC7C7A02-0647-42B4-80B0-7979283E7B1A}" type="pres">
      <dgm:prSet presAssocID="{8BF28611-3A25-4E94-A149-5C72B3CBC3E0}" presName="node" presStyleLbl="node1" presStyleIdx="37" presStyleCnt="47">
        <dgm:presLayoutVars>
          <dgm:bulletEnabled val="1"/>
        </dgm:presLayoutVars>
      </dgm:prSet>
      <dgm:spPr/>
    </dgm:pt>
    <dgm:pt modelId="{51631D5D-FF15-40A8-BF4D-34F602C1935C}" type="pres">
      <dgm:prSet presAssocID="{ED0BEC8C-0CD0-4FEF-89D0-120BE9018145}" presName="sibTrans" presStyleCnt="0"/>
      <dgm:spPr/>
    </dgm:pt>
    <dgm:pt modelId="{D1C2D031-0E06-4E1B-BAD2-F7E9364B94CD}" type="pres">
      <dgm:prSet presAssocID="{F52514A5-8AD3-4AFE-ADAE-FDB39EF8DBF6}" presName="node" presStyleLbl="node1" presStyleIdx="38" presStyleCnt="47">
        <dgm:presLayoutVars>
          <dgm:bulletEnabled val="1"/>
        </dgm:presLayoutVars>
      </dgm:prSet>
      <dgm:spPr/>
    </dgm:pt>
    <dgm:pt modelId="{FC17D912-C464-44C3-B5D5-24F1104FA935}" type="pres">
      <dgm:prSet presAssocID="{A372538B-183E-4733-8C92-6FEA43F36D92}" presName="sibTrans" presStyleCnt="0"/>
      <dgm:spPr/>
    </dgm:pt>
    <dgm:pt modelId="{810E0380-76E6-4228-A2F4-80BB664C4E39}" type="pres">
      <dgm:prSet presAssocID="{A311915B-F158-452D-A23D-DF13C8D42BC3}" presName="node" presStyleLbl="node1" presStyleIdx="39" presStyleCnt="47">
        <dgm:presLayoutVars>
          <dgm:bulletEnabled val="1"/>
        </dgm:presLayoutVars>
      </dgm:prSet>
      <dgm:spPr/>
    </dgm:pt>
    <dgm:pt modelId="{33F35D04-B202-4FC0-99F9-9FF071F6A7AC}" type="pres">
      <dgm:prSet presAssocID="{E7850C3B-7307-4138-8FEC-58F543A73A2E}" presName="sibTrans" presStyleCnt="0"/>
      <dgm:spPr/>
    </dgm:pt>
    <dgm:pt modelId="{E75AFEBC-A6D2-4A15-9A29-D9DA19370978}" type="pres">
      <dgm:prSet presAssocID="{E767A73A-DD7D-45EE-8D0F-8C59F33662D8}" presName="node" presStyleLbl="node1" presStyleIdx="40" presStyleCnt="47">
        <dgm:presLayoutVars>
          <dgm:bulletEnabled val="1"/>
        </dgm:presLayoutVars>
      </dgm:prSet>
      <dgm:spPr/>
    </dgm:pt>
    <dgm:pt modelId="{990E294C-FAD7-441C-AD5E-9937DF86AF95}" type="pres">
      <dgm:prSet presAssocID="{C52C854B-FC05-435A-BD6E-A972BF82F206}" presName="sibTrans" presStyleCnt="0"/>
      <dgm:spPr/>
    </dgm:pt>
    <dgm:pt modelId="{AD3E2EF6-9F18-479F-BA21-547DC61FE3C1}" type="pres">
      <dgm:prSet presAssocID="{65F142A0-7E74-487F-8AA0-9702A6F5DCC6}" presName="node" presStyleLbl="node1" presStyleIdx="41" presStyleCnt="47">
        <dgm:presLayoutVars>
          <dgm:bulletEnabled val="1"/>
        </dgm:presLayoutVars>
      </dgm:prSet>
      <dgm:spPr/>
    </dgm:pt>
    <dgm:pt modelId="{1D41706B-64E8-4632-B54E-2FADFBFA5DB4}" type="pres">
      <dgm:prSet presAssocID="{1338D63E-1300-48AF-8B0B-0091781C2986}" presName="sibTrans" presStyleCnt="0"/>
      <dgm:spPr/>
    </dgm:pt>
    <dgm:pt modelId="{63952CBE-D61F-45A7-842D-9599D01E8C86}" type="pres">
      <dgm:prSet presAssocID="{FED0E9E4-9A7D-434B-A529-BE52B458FEA8}" presName="node" presStyleLbl="node1" presStyleIdx="42" presStyleCnt="47">
        <dgm:presLayoutVars>
          <dgm:bulletEnabled val="1"/>
        </dgm:presLayoutVars>
      </dgm:prSet>
      <dgm:spPr/>
    </dgm:pt>
    <dgm:pt modelId="{09E9BAAC-4CC7-42BC-B319-E9E1164CC1EA}" type="pres">
      <dgm:prSet presAssocID="{6AA011FB-8000-4D77-AEF3-BA67690CD09F}" presName="sibTrans" presStyleCnt="0"/>
      <dgm:spPr/>
    </dgm:pt>
    <dgm:pt modelId="{5EC1B016-A64B-4DE7-B926-793138E141A8}" type="pres">
      <dgm:prSet presAssocID="{A82AB78C-2A30-41D3-BA0B-BD515A4E2C39}" presName="node" presStyleLbl="node1" presStyleIdx="43" presStyleCnt="47">
        <dgm:presLayoutVars>
          <dgm:bulletEnabled val="1"/>
        </dgm:presLayoutVars>
      </dgm:prSet>
      <dgm:spPr/>
    </dgm:pt>
    <dgm:pt modelId="{DB78C2F7-5F82-42E7-94B2-EB574FD7CE17}" type="pres">
      <dgm:prSet presAssocID="{B1C4AA3B-DBF7-4E64-AC8D-66A357CE9A9D}" presName="sibTrans" presStyleCnt="0"/>
      <dgm:spPr/>
    </dgm:pt>
    <dgm:pt modelId="{3C81BE06-5315-4BE2-B4AA-0AB2BA1D65B2}" type="pres">
      <dgm:prSet presAssocID="{CFB905D8-BC04-466D-9128-F5E3119ED834}" presName="node" presStyleLbl="node1" presStyleIdx="44" presStyleCnt="47">
        <dgm:presLayoutVars>
          <dgm:bulletEnabled val="1"/>
        </dgm:presLayoutVars>
      </dgm:prSet>
      <dgm:spPr/>
    </dgm:pt>
    <dgm:pt modelId="{D6CBE642-023B-413B-B59B-57804F2D654E}" type="pres">
      <dgm:prSet presAssocID="{231A13C7-1C00-4EBA-A397-22AB949F44E5}" presName="sibTrans" presStyleCnt="0"/>
      <dgm:spPr/>
    </dgm:pt>
    <dgm:pt modelId="{C84F7B60-386D-4B6F-A3CD-9C58C722DC2C}" type="pres">
      <dgm:prSet presAssocID="{44FE7761-6F42-4841-82CF-A7B263B9145E}" presName="node" presStyleLbl="node1" presStyleIdx="45" presStyleCnt="47">
        <dgm:presLayoutVars>
          <dgm:bulletEnabled val="1"/>
        </dgm:presLayoutVars>
      </dgm:prSet>
      <dgm:spPr/>
    </dgm:pt>
    <dgm:pt modelId="{FDA91A19-E2A5-4B92-A5F7-5FE6732F03ED}" type="pres">
      <dgm:prSet presAssocID="{3BFD59A7-1E00-45FB-B6FB-EF7D4FDDD252}" presName="sibTrans" presStyleCnt="0"/>
      <dgm:spPr/>
    </dgm:pt>
    <dgm:pt modelId="{09E7B554-19D3-43EC-A16E-CDC2479DAD59}" type="pres">
      <dgm:prSet presAssocID="{DF294A5F-A2AF-4F4D-A453-9D798EAE0220}" presName="node" presStyleLbl="node1" presStyleIdx="46" presStyleCnt="47">
        <dgm:presLayoutVars>
          <dgm:bulletEnabled val="1"/>
        </dgm:presLayoutVars>
      </dgm:prSet>
      <dgm:spPr/>
    </dgm:pt>
  </dgm:ptLst>
  <dgm:cxnLst>
    <dgm:cxn modelId="{E92C0F01-BE99-4AEC-8C4E-A822201B7200}" type="presOf" srcId="{50C4B6C2-3564-4061-8A32-1B4DF5B88210}" destId="{67C4FEE5-09A9-4E23-ADB6-398BC1DCFFE1}" srcOrd="0" destOrd="0" presId="urn:microsoft.com/office/officeart/2005/8/layout/default"/>
    <dgm:cxn modelId="{D16F3702-7D7F-41A5-9057-B8D47B63424D}" srcId="{3158C01E-1FD6-457F-9201-B70B5D64C6CA}" destId="{380802BF-23DE-455E-9AA2-8AB043640B2E}" srcOrd="12" destOrd="0" parTransId="{88CA57C9-4001-4966-B177-A63D3AAAAE4A}" sibTransId="{4A1E91BD-BF33-4204-943A-874A1FEC43A9}"/>
    <dgm:cxn modelId="{7D904202-3FDC-498C-A39A-C8FEBCF240CD}" srcId="{3158C01E-1FD6-457F-9201-B70B5D64C6CA}" destId="{9A74D1E6-9DB4-4942-9F52-853DED02AED0}" srcOrd="35" destOrd="0" parTransId="{77FD1D98-8068-41CE-85A5-05A0C528995F}" sibTransId="{4BC0162C-22A6-443F-9FD3-A75D0B681DBB}"/>
    <dgm:cxn modelId="{7C806305-5AEB-41C7-AD2C-B54C9FFEC3F5}" type="presOf" srcId="{9EB6C40E-5FA2-419A-92D5-181DC2B9EF5F}" destId="{8602AC2B-B343-4172-8AD1-7EC878B6AA39}" srcOrd="0" destOrd="0" presId="urn:microsoft.com/office/officeart/2005/8/layout/default"/>
    <dgm:cxn modelId="{BFCAB106-CAE6-4E2E-A403-983D342AB5F8}" srcId="{3158C01E-1FD6-457F-9201-B70B5D64C6CA}" destId="{F879BE03-FB24-439F-BD5C-CAB1B473AAE0}" srcOrd="13" destOrd="0" parTransId="{871EA141-A81A-4B79-A587-95109EE44D42}" sibTransId="{7324109F-8BA8-4E7A-8B55-E84A737C7573}"/>
    <dgm:cxn modelId="{EF916007-EF48-48DD-8D7C-C38ADCF5C215}" srcId="{3158C01E-1FD6-457F-9201-B70B5D64C6CA}" destId="{6B3268F0-560B-48F8-9FC9-09BBA4526A67}" srcOrd="0" destOrd="0" parTransId="{EA99BF67-FE69-4E27-8D23-E476D39ED042}" sibTransId="{ECA9B4A3-E0A3-4CC8-A58B-12D96C9CAD59}"/>
    <dgm:cxn modelId="{C71CA30A-773E-4E42-8A4E-B3661B57B9B3}" srcId="{3158C01E-1FD6-457F-9201-B70B5D64C6CA}" destId="{4163B38A-CEC0-45F5-B8A5-4DB769D189FF}" srcOrd="17" destOrd="0" parTransId="{2D9F4430-9A8D-4941-A7C7-49E55C9E858D}" sibTransId="{F4E45D0A-4072-4C54-9397-C92488AA6620}"/>
    <dgm:cxn modelId="{076F760F-5891-4D65-8379-DD41764D2685}" type="presOf" srcId="{380802BF-23DE-455E-9AA2-8AB043640B2E}" destId="{A3326BE1-0617-4D62-AB59-914EFFD65D26}" srcOrd="0" destOrd="0" presId="urn:microsoft.com/office/officeart/2005/8/layout/default"/>
    <dgm:cxn modelId="{2631AE0F-165E-4807-A11E-EB578CC11710}" srcId="{3158C01E-1FD6-457F-9201-B70B5D64C6CA}" destId="{B4E98DC1-B18D-459F-8111-145A73273657}" srcOrd="21" destOrd="0" parTransId="{59DD29DA-33DD-457D-92AF-9C1C642A227E}" sibTransId="{1022E021-5DB0-4132-8DBA-D5577758B0C9}"/>
    <dgm:cxn modelId="{B173B71B-F795-42B3-B6F5-3B95B051E85F}" srcId="{3158C01E-1FD6-457F-9201-B70B5D64C6CA}" destId="{E767A73A-DD7D-45EE-8D0F-8C59F33662D8}" srcOrd="40" destOrd="0" parTransId="{65BB375F-BA77-4A80-81FA-B4C05B5F8348}" sibTransId="{C52C854B-FC05-435A-BD6E-A972BF82F206}"/>
    <dgm:cxn modelId="{825A031C-35EF-40AD-B799-F54CA1AEA2A4}" srcId="{3158C01E-1FD6-457F-9201-B70B5D64C6CA}" destId="{05FC8D3D-43C5-4C4F-9E26-C8EA782415DA}" srcOrd="26" destOrd="0" parTransId="{C5560A30-B7F4-4DDD-8B0D-A458E8310586}" sibTransId="{15384AB3-940A-4761-9316-ABCC7482E268}"/>
    <dgm:cxn modelId="{DC53201E-FF20-48E7-BD7A-F443A8D4DE0D}" srcId="{3158C01E-1FD6-457F-9201-B70B5D64C6CA}" destId="{52916F31-9CD8-4BE0-ADCB-8BB4D3729AE5}" srcOrd="20" destOrd="0" parTransId="{2DA06284-F61E-4DA3-96F0-0A272BDAFD82}" sibTransId="{3F8F881C-0551-448C-8F94-581746D96062}"/>
    <dgm:cxn modelId="{BBAF132E-3F9F-42C8-BB0F-024AA724BDA1}" type="presOf" srcId="{05FC8D3D-43C5-4C4F-9E26-C8EA782415DA}" destId="{6CA23A23-3C04-402B-89AE-FBD243E3CDC9}" srcOrd="0" destOrd="0" presId="urn:microsoft.com/office/officeart/2005/8/layout/default"/>
    <dgm:cxn modelId="{F8AC6F2E-8662-4073-8AA9-EAF9B9660D45}" srcId="{3158C01E-1FD6-457F-9201-B70B5D64C6CA}" destId="{9C8AEBA2-B560-4E05-B48C-A74A290B8DD5}" srcOrd="14" destOrd="0" parTransId="{62041617-CA91-45E2-AE89-505A4B1BAAEA}" sibTransId="{915A5C10-65C6-48EA-8D71-F356927BFA12}"/>
    <dgm:cxn modelId="{8D21B62E-C087-4A8D-BBB2-1B7FBAB40930}" srcId="{3158C01E-1FD6-457F-9201-B70B5D64C6CA}" destId="{40BC3F40-EE6A-4C9F-AD16-8C7877059A26}" srcOrd="6" destOrd="0" parTransId="{33EC7437-3D31-4CC8-AE50-70F7A386A80C}" sibTransId="{A22201F2-0C91-4CFC-A987-A936744BE6CE}"/>
    <dgm:cxn modelId="{92421234-E14A-46E0-AA8A-3B667F91A63C}" srcId="{3158C01E-1FD6-457F-9201-B70B5D64C6CA}" destId="{F1897D63-23BF-4734-97F3-3C37646BB97F}" srcOrd="9" destOrd="0" parTransId="{48055B3B-0985-47BD-B0D1-4715A759ECF5}" sibTransId="{C1B0BCA9-7688-49F1-B82F-09EC7383ADCE}"/>
    <dgm:cxn modelId="{80D2A83A-FDCC-4B53-AA3B-7718120415FF}" type="presOf" srcId="{B4E98DC1-B18D-459F-8111-145A73273657}" destId="{7E48B2E7-0863-4752-AD9F-C64CA8E8917A}" srcOrd="0" destOrd="0" presId="urn:microsoft.com/office/officeart/2005/8/layout/default"/>
    <dgm:cxn modelId="{E31FC340-BC2E-4D6A-8E4C-BE1C6F93F7B6}" type="presOf" srcId="{15FC9FC9-38E6-4342-9683-CCBFBFCCBC87}" destId="{9F2BF2E6-0CAA-4432-A877-AB4E4850C2AE}" srcOrd="0" destOrd="0" presId="urn:microsoft.com/office/officeart/2005/8/layout/default"/>
    <dgm:cxn modelId="{F909DD40-0309-4658-95AC-A80AF84BA474}" srcId="{3158C01E-1FD6-457F-9201-B70B5D64C6CA}" destId="{9553B0F3-B6F3-4221-85CE-9B2B10F5FD31}" srcOrd="10" destOrd="0" parTransId="{C0CA108F-3C17-4E1F-99AA-B1C52CBE8699}" sibTransId="{21E68854-07F5-4F98-B214-4F2FA3E6EEFB}"/>
    <dgm:cxn modelId="{D9D11A5D-1CD6-4B1D-A50A-F39D8A62BF64}" srcId="{3158C01E-1FD6-457F-9201-B70B5D64C6CA}" destId="{E7A15C47-371F-475A-BAA6-C3730EAC0288}" srcOrd="29" destOrd="0" parTransId="{D7A79E54-07D4-4AD2-9FA4-03A9B8CE2479}" sibTransId="{C401CBA0-5373-48F4-A516-AAD3A2158DDD}"/>
    <dgm:cxn modelId="{9998835F-75EE-4687-B9A9-91DFF9D3C510}" srcId="{3158C01E-1FD6-457F-9201-B70B5D64C6CA}" destId="{9EB6C40E-5FA2-419A-92D5-181DC2B9EF5F}" srcOrd="5" destOrd="0" parTransId="{4FF86D69-F0A4-46BA-8BD5-95069F27932B}" sibTransId="{BDBE7BA3-8F51-4771-9D6E-B24D2448BC2B}"/>
    <dgm:cxn modelId="{0A825E62-3276-4F8B-8774-44189850B5D9}" srcId="{3158C01E-1FD6-457F-9201-B70B5D64C6CA}" destId="{D714A7F4-6235-4773-9BAE-1B3E47BD48BB}" srcOrd="16" destOrd="0" parTransId="{11C694C7-2692-46A5-A15E-AED78119992D}" sibTransId="{EF20CF3D-5C7B-441C-BD60-1C6D800EB65F}"/>
    <dgm:cxn modelId="{507FE963-0132-4479-828E-8027D5CC2EE4}" type="presOf" srcId="{E9379A97-929C-42EF-AE30-CF619FFC4FEE}" destId="{B6753193-8E62-4D7B-A87E-537395B5BD9F}" srcOrd="0" destOrd="0" presId="urn:microsoft.com/office/officeart/2005/8/layout/default"/>
    <dgm:cxn modelId="{B875D668-8E5B-42CC-8676-17EB69635B39}" srcId="{3158C01E-1FD6-457F-9201-B70B5D64C6CA}" destId="{6C2DA39D-02C3-4B9B-8527-C9C4B426A2C1}" srcOrd="7" destOrd="0" parTransId="{FFA28A14-F257-4400-8912-CC73A7EB1199}" sibTransId="{F68459B3-42D9-46EE-A70F-3311791849AA}"/>
    <dgm:cxn modelId="{8B73E248-4F72-4E4F-8318-3B23D05300CC}" type="presOf" srcId="{CFB905D8-BC04-466D-9128-F5E3119ED834}" destId="{3C81BE06-5315-4BE2-B4AA-0AB2BA1D65B2}" srcOrd="0" destOrd="0" presId="urn:microsoft.com/office/officeart/2005/8/layout/default"/>
    <dgm:cxn modelId="{77C0F548-9CDF-4100-92FB-AD4656A01908}" type="presOf" srcId="{0EC925D5-3739-4A01-A5B3-A4A79653B1EE}" destId="{BE5F6747-D550-4D5C-B31E-AA45C23D9172}" srcOrd="0" destOrd="0" presId="urn:microsoft.com/office/officeart/2005/8/layout/default"/>
    <dgm:cxn modelId="{2140F46B-FD2F-4712-A1BB-A7FE386788E6}" type="presOf" srcId="{102DCE04-062C-4564-B138-47C238F7EE78}" destId="{DC9CB5F9-5B78-45E5-8565-F6D9A3DA3591}" srcOrd="0" destOrd="0" presId="urn:microsoft.com/office/officeart/2005/8/layout/default"/>
    <dgm:cxn modelId="{0226E14C-6FDA-48B8-A353-6114852DBCDC}" srcId="{3158C01E-1FD6-457F-9201-B70B5D64C6CA}" destId="{D70F88FB-3824-438A-A188-CB255C0A6AAE}" srcOrd="27" destOrd="0" parTransId="{0FA0ABA2-6CF2-47F5-878A-CB7B05D0ED3E}" sibTransId="{464C5571-CCA2-4F95-8704-F1FA1205FFCE}"/>
    <dgm:cxn modelId="{1758F96C-82CB-40F0-9992-7658EE5F965F}" srcId="{3158C01E-1FD6-457F-9201-B70B5D64C6CA}" destId="{F52514A5-8AD3-4AFE-ADAE-FDB39EF8DBF6}" srcOrd="38" destOrd="0" parTransId="{A2273D26-5B89-4644-9FC3-EB4E2E090CDD}" sibTransId="{A372538B-183E-4733-8C92-6FEA43F36D92}"/>
    <dgm:cxn modelId="{18AA664D-2B1A-4D6B-8A93-F816EB53D59D}" srcId="{3158C01E-1FD6-457F-9201-B70B5D64C6CA}" destId="{803F784F-D2DC-4F86-B3D7-C7EFBAFB2A9F}" srcOrd="30" destOrd="0" parTransId="{FC62F349-1DB1-4622-AD98-B2C8A919427F}" sibTransId="{9A349C76-7E65-4486-A55C-2668077EAEB2}"/>
    <dgm:cxn modelId="{9459E56D-8F23-4388-8B0F-ECD177B55584}" srcId="{3158C01E-1FD6-457F-9201-B70B5D64C6CA}" destId="{65F142A0-7E74-487F-8AA0-9702A6F5DCC6}" srcOrd="41" destOrd="0" parTransId="{855BF30D-1CA9-4C71-90B0-5109950E060D}" sibTransId="{1338D63E-1300-48AF-8B0B-0091781C2986}"/>
    <dgm:cxn modelId="{50F5D74F-4757-4E9A-A0E8-799AE54BBDBB}" srcId="{3158C01E-1FD6-457F-9201-B70B5D64C6CA}" destId="{CFB905D8-BC04-466D-9128-F5E3119ED834}" srcOrd="44" destOrd="0" parTransId="{A7D1C661-6534-4EEA-B52E-1B39EE46E611}" sibTransId="{231A13C7-1C00-4EBA-A397-22AB949F44E5}"/>
    <dgm:cxn modelId="{DAF65251-B6F2-48C8-AF17-D733EE78364A}" type="presOf" srcId="{5FFEDCBA-F568-4225-B815-6DD636042657}" destId="{EE44BC63-00E3-4AC2-A423-8A348F1DBBDD}" srcOrd="0" destOrd="0" presId="urn:microsoft.com/office/officeart/2005/8/layout/default"/>
    <dgm:cxn modelId="{9A02B471-1C64-4513-BE40-D883F5F0CD0E}" type="presOf" srcId="{9A74D1E6-9DB4-4942-9F52-853DED02AED0}" destId="{59283AB0-450C-4822-9D77-70D2490D1DA5}" srcOrd="0" destOrd="0" presId="urn:microsoft.com/office/officeart/2005/8/layout/default"/>
    <dgm:cxn modelId="{05339974-3712-4923-98E8-AD199F8F6159}" type="presOf" srcId="{9C8AEBA2-B560-4E05-B48C-A74A290B8DD5}" destId="{01F3BCE3-1B4A-4CCF-9051-EDC92B567760}" srcOrd="0" destOrd="0" presId="urn:microsoft.com/office/officeart/2005/8/layout/default"/>
    <dgm:cxn modelId="{465F3655-C88C-40B3-B87E-D29B9065D554}" type="presOf" srcId="{A311915B-F158-452D-A23D-DF13C8D42BC3}" destId="{810E0380-76E6-4228-A2F4-80BB664C4E39}" srcOrd="0" destOrd="0" presId="urn:microsoft.com/office/officeart/2005/8/layout/default"/>
    <dgm:cxn modelId="{02EDE675-3045-4DF4-A6D5-0DC9D88B2738}" srcId="{3158C01E-1FD6-457F-9201-B70B5D64C6CA}" destId="{077DCA9A-AA43-4631-851A-036CDE5C0169}" srcOrd="4" destOrd="0" parTransId="{62870DE7-BF91-4AC7-9422-D351B9E6A1E7}" sibTransId="{97C113AC-F99E-4334-B7E0-04C2DC21C4AC}"/>
    <dgm:cxn modelId="{2D7BF276-4267-4E03-80CB-8EC67A177CA2}" srcId="{3158C01E-1FD6-457F-9201-B70B5D64C6CA}" destId="{6831A90C-2FF8-4E0E-A360-08DFE87B1A1E}" srcOrd="28" destOrd="0" parTransId="{2C96B17C-82E0-4E25-A4D7-C575D350BDE1}" sibTransId="{96EA3EC0-01C5-4E32-B48B-495E2A603A61}"/>
    <dgm:cxn modelId="{7A900458-8DFB-4DC6-914D-64D4F537F989}" srcId="{3158C01E-1FD6-457F-9201-B70B5D64C6CA}" destId="{0EC925D5-3739-4A01-A5B3-A4A79653B1EE}" srcOrd="34" destOrd="0" parTransId="{E368B73F-B79B-4022-834D-1740B3BB2BC5}" sibTransId="{EC7DB6A8-60AE-41BD-AA58-0AA057165740}"/>
    <dgm:cxn modelId="{F2E51A58-46FD-4FEB-8B0E-3C1CECC5542B}" srcId="{3158C01E-1FD6-457F-9201-B70B5D64C6CA}" destId="{0BC624A3-84B7-43AC-8DA4-CCDCF4B0631D}" srcOrd="24" destOrd="0" parTransId="{65931A14-8A0B-472B-B923-1B988D0C3889}" sibTransId="{3357AF0C-8DDE-4025-B356-1BCF677C9689}"/>
    <dgm:cxn modelId="{61AA1379-210E-4B37-AA86-8A6F2E8106BE}" type="presOf" srcId="{6B3268F0-560B-48F8-9FC9-09BBA4526A67}" destId="{ECF69A1E-8265-4D90-85CB-0394ED0130AD}" srcOrd="0" destOrd="0" presId="urn:microsoft.com/office/officeart/2005/8/layout/default"/>
    <dgm:cxn modelId="{3A76BB7F-1586-42CE-8F56-A9CF05371C8E}" type="presOf" srcId="{12A70348-8107-4D3C-9B90-A429B3342DA0}" destId="{C4750958-6A4D-44B8-8F9A-48B52691EF13}" srcOrd="0" destOrd="0" presId="urn:microsoft.com/office/officeart/2005/8/layout/default"/>
    <dgm:cxn modelId="{31EFF780-FC07-4170-84DC-E47543282E69}" type="presOf" srcId="{E7A15C47-371F-475A-BAA6-C3730EAC0288}" destId="{7D9F5975-E7B3-4885-93C6-247C9AF63527}" srcOrd="0" destOrd="0" presId="urn:microsoft.com/office/officeart/2005/8/layout/default"/>
    <dgm:cxn modelId="{41545D83-64BC-4D0F-9C57-D7E007CC64B6}" type="presOf" srcId="{65F142A0-7E74-487F-8AA0-9702A6F5DCC6}" destId="{AD3E2EF6-9F18-479F-BA21-547DC61FE3C1}" srcOrd="0" destOrd="0" presId="urn:microsoft.com/office/officeart/2005/8/layout/default"/>
    <dgm:cxn modelId="{B3118683-C063-4A9A-964A-FB4B42B95536}" srcId="{3158C01E-1FD6-457F-9201-B70B5D64C6CA}" destId="{76FB36E5-0FDD-4828-B660-D454BD87AD04}" srcOrd="3" destOrd="0" parTransId="{075C271A-6C44-446D-8FC1-297A053B8830}" sibTransId="{3D3DF642-6487-4D73-8F6B-A84D50E61C9E}"/>
    <dgm:cxn modelId="{8692548B-D112-45F4-BCDD-634105E3D240}" type="presOf" srcId="{6831A90C-2FF8-4E0E-A360-08DFE87B1A1E}" destId="{8610B2B0-9EDD-4C84-BEE1-B4892EE6BD12}" srcOrd="0" destOrd="0" presId="urn:microsoft.com/office/officeart/2005/8/layout/default"/>
    <dgm:cxn modelId="{2F3A4F90-162E-4D87-8819-286C8B60C103}" type="presOf" srcId="{44FE7761-6F42-4841-82CF-A7B263B9145E}" destId="{C84F7B60-386D-4B6F-A3CD-9C58C722DC2C}" srcOrd="0" destOrd="0" presId="urn:microsoft.com/office/officeart/2005/8/layout/default"/>
    <dgm:cxn modelId="{76EB6891-718C-45F2-AFA1-069219CAC28F}" srcId="{3158C01E-1FD6-457F-9201-B70B5D64C6CA}" destId="{3E778259-8EB0-45DE-A0DD-4FFBAF5DAF0F}" srcOrd="8" destOrd="0" parTransId="{715137BF-317D-42CA-B4D0-6F8C9B4B665E}" sibTransId="{6852A6E7-378C-4AE8-9C52-B2D47474F140}"/>
    <dgm:cxn modelId="{E39AAE95-77BE-4AE4-907C-F6F3DCBFD1DD}" srcId="{3158C01E-1FD6-457F-9201-B70B5D64C6CA}" destId="{38FB58F9-2A9C-4EB1-B3BB-994A2063AFED}" srcOrd="31" destOrd="0" parTransId="{D06CAF1F-294B-4ECC-8BE7-6B364E44EC3C}" sibTransId="{CA9C7A71-FA79-429E-859F-BFB5174E2AAE}"/>
    <dgm:cxn modelId="{A08B8596-8EBD-473A-9ADF-E9B8ECF176B0}" type="presOf" srcId="{077DCA9A-AA43-4631-851A-036CDE5C0169}" destId="{CE580C2E-829A-4764-AB38-3A68CAB36A1B}" srcOrd="0" destOrd="0" presId="urn:microsoft.com/office/officeart/2005/8/layout/default"/>
    <dgm:cxn modelId="{CDB78B9A-2C6F-439C-8B75-32E0214E3B0D}" type="presOf" srcId="{2849B1E0-EA00-48F6-8498-1324BC3F7CF2}" destId="{C3E39D00-F3B3-4CFE-A677-BAB752BF5BFD}" srcOrd="0" destOrd="0" presId="urn:microsoft.com/office/officeart/2005/8/layout/default"/>
    <dgm:cxn modelId="{EE875E9B-5923-4965-A318-BF963E24A5F4}" srcId="{3158C01E-1FD6-457F-9201-B70B5D64C6CA}" destId="{1CE5399F-52DA-4698-B894-E357DB3B1C27}" srcOrd="2" destOrd="0" parTransId="{1B5EF6B9-87F4-4993-800D-A247B993B4A5}" sibTransId="{3E480DCA-7CD5-469B-8EF6-104E09D75D67}"/>
    <dgm:cxn modelId="{5071619D-E164-4145-9E5A-60BEF1C5CB06}" srcId="{3158C01E-1FD6-457F-9201-B70B5D64C6CA}" destId="{FED0E9E4-9A7D-434B-A529-BE52B458FEA8}" srcOrd="42" destOrd="0" parTransId="{B9DB1874-B053-4057-83CD-CF2A948C813D}" sibTransId="{6AA011FB-8000-4D77-AEF3-BA67690CD09F}"/>
    <dgm:cxn modelId="{1F58DAA0-F322-4785-96DC-C94A89DFB10F}" type="presOf" srcId="{76FB36E5-0FDD-4828-B660-D454BD87AD04}" destId="{09F761C6-055C-4B4C-8E49-F93A4A7B9750}" srcOrd="0" destOrd="0" presId="urn:microsoft.com/office/officeart/2005/8/layout/default"/>
    <dgm:cxn modelId="{A5D79FA5-DC07-48FD-8D7E-84059BE67399}" srcId="{3158C01E-1FD6-457F-9201-B70B5D64C6CA}" destId="{15FC9FC9-38E6-4342-9683-CCBFBFCCBC87}" srcOrd="23" destOrd="0" parTransId="{6AA18E8F-E605-4719-974D-48A0AFCB4F13}" sibTransId="{06F2EDE6-6F71-47FB-9644-6B043FABAB80}"/>
    <dgm:cxn modelId="{BEADB0A5-159D-4A49-8FC1-B8E6890D60A0}" type="presOf" srcId="{FED0E9E4-9A7D-434B-A529-BE52B458FEA8}" destId="{63952CBE-D61F-45A7-842D-9599D01E8C86}" srcOrd="0" destOrd="0" presId="urn:microsoft.com/office/officeart/2005/8/layout/default"/>
    <dgm:cxn modelId="{D46832A8-9118-45CC-8E91-DE8B4CBAA7E1}" srcId="{3158C01E-1FD6-457F-9201-B70B5D64C6CA}" destId="{5FFEDCBA-F568-4225-B815-6DD636042657}" srcOrd="15" destOrd="0" parTransId="{E1088521-8E4A-4692-94B1-1387F02D3F4D}" sibTransId="{DF3F3048-6328-4349-9206-B98EE87F0673}"/>
    <dgm:cxn modelId="{E23DBBA8-D075-4752-BC48-EDDB9F98E29F}" srcId="{3158C01E-1FD6-457F-9201-B70B5D64C6CA}" destId="{40E3124E-CE39-4C88-8BDA-B660667D13DE}" srcOrd="18" destOrd="0" parTransId="{EDBED8AC-0ECC-4C81-9AE2-93FB0A2CC9DF}" sibTransId="{F032118E-8D1F-462E-8E44-89CD95696072}"/>
    <dgm:cxn modelId="{014842AA-6538-41D2-8D5B-70DBB503CEA0}" type="presOf" srcId="{803F784F-D2DC-4F86-B3D7-C7EFBAFB2A9F}" destId="{7C4939AF-F37C-479A-9B1B-1484DB8C78AD}" srcOrd="0" destOrd="0" presId="urn:microsoft.com/office/officeart/2005/8/layout/default"/>
    <dgm:cxn modelId="{E37595AC-7061-4110-AA14-F41E176735BD}" type="presOf" srcId="{DF294A5F-A2AF-4F4D-A453-9D798EAE0220}" destId="{09E7B554-19D3-43EC-A16E-CDC2479DAD59}" srcOrd="0" destOrd="0" presId="urn:microsoft.com/office/officeart/2005/8/layout/default"/>
    <dgm:cxn modelId="{B25DBCAE-C401-43F2-BBF4-07DAF87FC5BE}" srcId="{3158C01E-1FD6-457F-9201-B70B5D64C6CA}" destId="{8BF28611-3A25-4E94-A149-5C72B3CBC3E0}" srcOrd="37" destOrd="0" parTransId="{272BEA20-14CB-47D9-86F7-C35D42C77010}" sibTransId="{ED0BEC8C-0CD0-4FEF-89D0-120BE9018145}"/>
    <dgm:cxn modelId="{C4E1FAB0-D556-4ACE-B95F-B5D68652DFF5}" type="presOf" srcId="{8BF28611-3A25-4E94-A149-5C72B3CBC3E0}" destId="{AC7C7A02-0647-42B4-80B0-7979283E7B1A}" srcOrd="0" destOrd="0" presId="urn:microsoft.com/office/officeart/2005/8/layout/default"/>
    <dgm:cxn modelId="{2A77A1B3-108E-40C3-BBF8-8FB9F45E3A95}" type="presOf" srcId="{E3C2DDB8-0616-4788-8372-C196E65CF264}" destId="{192B74C2-C796-4094-942B-D64A5F3CAA75}" srcOrd="0" destOrd="0" presId="urn:microsoft.com/office/officeart/2005/8/layout/default"/>
    <dgm:cxn modelId="{E408DFB4-627C-4386-8351-BE1DA02D2CA5}" srcId="{3158C01E-1FD6-457F-9201-B70B5D64C6CA}" destId="{DF294A5F-A2AF-4F4D-A453-9D798EAE0220}" srcOrd="46" destOrd="0" parTransId="{34117DAB-CA59-42F0-88DE-EC8998D373B1}" sibTransId="{D02D6CB6-F2C0-4D4A-81DA-8E43B131ECC2}"/>
    <dgm:cxn modelId="{CCE583B5-F607-453B-AAAC-799FE024427A}" type="presOf" srcId="{40BC3F40-EE6A-4C9F-AD16-8C7877059A26}" destId="{373FBBAB-3E02-4CCF-8F2B-86A90E7282AC}" srcOrd="0" destOrd="0" presId="urn:microsoft.com/office/officeart/2005/8/layout/default"/>
    <dgm:cxn modelId="{B6CBD7B7-322F-46D3-9288-B58AD3CC3450}" type="presOf" srcId="{3E778259-8EB0-45DE-A0DD-4FFBAF5DAF0F}" destId="{7B263D02-F546-4127-956F-31D8EC88EA62}" srcOrd="0" destOrd="0" presId="urn:microsoft.com/office/officeart/2005/8/layout/default"/>
    <dgm:cxn modelId="{C07A60BD-8B21-432E-9A0C-B390EE5F0C42}" type="presOf" srcId="{F1897D63-23BF-4734-97F3-3C37646BB97F}" destId="{A8557E9D-2526-4978-9C91-340C8867FFF5}" srcOrd="0" destOrd="0" presId="urn:microsoft.com/office/officeart/2005/8/layout/default"/>
    <dgm:cxn modelId="{D19B86BD-F654-4811-9ECF-2DA9F68DEA7D}" srcId="{3158C01E-1FD6-457F-9201-B70B5D64C6CA}" destId="{A82AB78C-2A30-41D3-BA0B-BD515A4E2C39}" srcOrd="43" destOrd="0" parTransId="{ED9CE299-0EA8-4092-A83A-9349F402F01E}" sibTransId="{B1C4AA3B-DBF7-4E64-AC8D-66A357CE9A9D}"/>
    <dgm:cxn modelId="{4E455DC2-67A4-4C4E-A866-6C99F39517AB}" type="presOf" srcId="{6C2DA39D-02C3-4B9B-8527-C9C4B426A2C1}" destId="{C33D70D2-1231-4C67-BFEC-2FBC5580E398}" srcOrd="0" destOrd="0" presId="urn:microsoft.com/office/officeart/2005/8/layout/default"/>
    <dgm:cxn modelId="{A7B268C2-01DE-4C70-B395-9550F765C3F5}" srcId="{3158C01E-1FD6-457F-9201-B70B5D64C6CA}" destId="{90090176-52BF-40F6-B3AF-65C837DBFDA3}" srcOrd="1" destOrd="0" parTransId="{A9E07898-500B-450E-8A95-6DC07404BB67}" sibTransId="{575D66DC-B3D7-4907-B9A8-4C0B26ADA5F7}"/>
    <dgm:cxn modelId="{64471EC4-0831-49A3-9DDB-25B87B021DB2}" type="presOf" srcId="{E767A73A-DD7D-45EE-8D0F-8C59F33662D8}" destId="{E75AFEBC-A6D2-4A15-9A29-D9DA19370978}" srcOrd="0" destOrd="0" presId="urn:microsoft.com/office/officeart/2005/8/layout/default"/>
    <dgm:cxn modelId="{16A774C4-AD3F-47FA-91F6-194833946045}" srcId="{3158C01E-1FD6-457F-9201-B70B5D64C6CA}" destId="{102DCE04-062C-4564-B138-47C238F7EE78}" srcOrd="33" destOrd="0" parTransId="{05E21563-1D36-43CA-AED5-090EDA89F104}" sibTransId="{86BBFAD6-17B6-47F1-A088-01F4958B8ACF}"/>
    <dgm:cxn modelId="{FD713ECD-CC8A-4189-9F82-C1A800BE685B}" srcId="{3158C01E-1FD6-457F-9201-B70B5D64C6CA}" destId="{12A70348-8107-4D3C-9B90-A429B3342DA0}" srcOrd="25" destOrd="0" parTransId="{65F549A9-8E38-4CE0-A5B6-9FA4BE60DDCB}" sibTransId="{4A718CF6-C276-4E95-8378-94740B2D25C5}"/>
    <dgm:cxn modelId="{E8FB8ECD-2717-438F-9430-009D57469B2E}" type="presOf" srcId="{4163B38A-CEC0-45F5-B8A5-4DB769D189FF}" destId="{FD9A93A8-BCFB-439A-AEBD-93C13E181BAE}" srcOrd="0" destOrd="0" presId="urn:microsoft.com/office/officeart/2005/8/layout/default"/>
    <dgm:cxn modelId="{A4E376CF-230C-4D70-8D9F-3F7185C4F30D}" type="presOf" srcId="{52916F31-9CD8-4BE0-ADCB-8BB4D3729AE5}" destId="{A224B096-E592-4EAE-BFEB-97BAECFE7FDB}" srcOrd="0" destOrd="0" presId="urn:microsoft.com/office/officeart/2005/8/layout/default"/>
    <dgm:cxn modelId="{5C127DCF-7034-45F2-B3E8-01265266046B}" type="presOf" srcId="{9553B0F3-B6F3-4221-85CE-9B2B10F5FD31}" destId="{D910FF3E-11C9-4BBC-A124-6FCBE05F4122}" srcOrd="0" destOrd="0" presId="urn:microsoft.com/office/officeart/2005/8/layout/default"/>
    <dgm:cxn modelId="{82CE27D0-895E-421D-B40F-7C6DC1AD0F81}" srcId="{3158C01E-1FD6-457F-9201-B70B5D64C6CA}" destId="{2849B1E0-EA00-48F6-8498-1324BC3F7CF2}" srcOrd="22" destOrd="0" parTransId="{3808977B-0685-4623-B85B-736899A70BD3}" sibTransId="{6DF349B9-05F2-4916-91FA-5C06FFD08606}"/>
    <dgm:cxn modelId="{0D70FAD1-C354-401A-8105-8C550235E104}" type="presOf" srcId="{D714A7F4-6235-4773-9BAE-1B3E47BD48BB}" destId="{C17D8BDF-A34E-47C9-B5A2-083F4F0536C2}" srcOrd="0" destOrd="0" presId="urn:microsoft.com/office/officeart/2005/8/layout/default"/>
    <dgm:cxn modelId="{540E87D2-79FB-4611-B6D6-387ABC7A6C53}" type="presOf" srcId="{A82AB78C-2A30-41D3-BA0B-BD515A4E2C39}" destId="{5EC1B016-A64B-4DE7-B926-793138E141A8}" srcOrd="0" destOrd="0" presId="urn:microsoft.com/office/officeart/2005/8/layout/default"/>
    <dgm:cxn modelId="{1861E5D5-1A4A-4A31-A533-191E32721F98}" type="presOf" srcId="{3158C01E-1FD6-457F-9201-B70B5D64C6CA}" destId="{ED0D0E87-05F4-4728-A362-09EB660D5FC5}" srcOrd="0" destOrd="0" presId="urn:microsoft.com/office/officeart/2005/8/layout/default"/>
    <dgm:cxn modelId="{EDA38DD6-1F19-42A0-A583-9258C7594D19}" type="presOf" srcId="{F879BE03-FB24-439F-BD5C-CAB1B473AAE0}" destId="{E7F3B923-4E6C-45B7-AB5F-7D87F339BE9A}" srcOrd="0" destOrd="0" presId="urn:microsoft.com/office/officeart/2005/8/layout/default"/>
    <dgm:cxn modelId="{372580DB-1BA5-46E3-BB37-FDB1FA2917FB}" srcId="{3158C01E-1FD6-457F-9201-B70B5D64C6CA}" destId="{E3C2DDB8-0616-4788-8372-C196E65CF264}" srcOrd="19" destOrd="0" parTransId="{75B1351D-6D4A-4E9F-A01A-C98ABFC4297E}" sibTransId="{697FD335-BA6D-4935-9F4E-C9B703056DFE}"/>
    <dgm:cxn modelId="{B4518DDC-9573-4F9B-AF86-E59797EEFA1C}" srcId="{3158C01E-1FD6-457F-9201-B70B5D64C6CA}" destId="{A311915B-F158-452D-A23D-DF13C8D42BC3}" srcOrd="39" destOrd="0" parTransId="{726B7799-E282-4072-9ED3-9578BDB1EC56}" sibTransId="{E7850C3B-7307-4138-8FEC-58F543A73A2E}"/>
    <dgm:cxn modelId="{51229FDF-965F-44BE-91FB-56D725BC56C0}" type="presOf" srcId="{90090176-52BF-40F6-B3AF-65C837DBFDA3}" destId="{755DB1A3-5CC0-4B6D-9AD0-6734EE39785D}" srcOrd="0" destOrd="0" presId="urn:microsoft.com/office/officeart/2005/8/layout/default"/>
    <dgm:cxn modelId="{BF40B8E0-2BE5-474B-AE34-37204525BAFA}" type="presOf" srcId="{F52514A5-8AD3-4AFE-ADAE-FDB39EF8DBF6}" destId="{D1C2D031-0E06-4E1B-BAD2-F7E9364B94CD}" srcOrd="0" destOrd="0" presId="urn:microsoft.com/office/officeart/2005/8/layout/default"/>
    <dgm:cxn modelId="{79B309E7-CCD9-4E1E-96F4-03DED77CB82C}" type="presOf" srcId="{0BC624A3-84B7-43AC-8DA4-CCDCF4B0631D}" destId="{8F819520-BDB1-4D17-BEE7-D41CF77AB08C}" srcOrd="0" destOrd="0" presId="urn:microsoft.com/office/officeart/2005/8/layout/default"/>
    <dgm:cxn modelId="{1447FAEA-4079-4984-9E05-9D2B12411AA9}" srcId="{3158C01E-1FD6-457F-9201-B70B5D64C6CA}" destId="{50C4B6C2-3564-4061-8A32-1B4DF5B88210}" srcOrd="32" destOrd="0" parTransId="{C1420714-957B-475A-9096-10C43E8A147D}" sibTransId="{B36943C0-949F-44A1-9E87-F60783D66D55}"/>
    <dgm:cxn modelId="{9A7B64ED-1426-4517-BFD0-B8F7FBAF1B78}" type="presOf" srcId="{38FB58F9-2A9C-4EB1-B3BB-994A2063AFED}" destId="{0246063A-D799-4198-A8F9-6ECD39B3365A}" srcOrd="0" destOrd="0" presId="urn:microsoft.com/office/officeart/2005/8/layout/default"/>
    <dgm:cxn modelId="{CDD383EE-98DF-4A8D-B4B4-58ABD25D3BE2}" srcId="{3158C01E-1FD6-457F-9201-B70B5D64C6CA}" destId="{5F882A9A-DCC8-449F-B258-15AB65B5451D}" srcOrd="36" destOrd="0" parTransId="{52179B65-F00A-4E90-8B37-24237E7B72C9}" sibTransId="{59BF24A0-77F8-423D-8A20-4E92162E4CD1}"/>
    <dgm:cxn modelId="{2F7C8CEF-2F87-40A5-953D-5FE915861980}" srcId="{3158C01E-1FD6-457F-9201-B70B5D64C6CA}" destId="{44FE7761-6F42-4841-82CF-A7B263B9145E}" srcOrd="45" destOrd="0" parTransId="{22CD0036-4C6B-4F1B-A901-D52257BD7A3F}" sibTransId="{3BFD59A7-1E00-45FB-B6FB-EF7D4FDDD252}"/>
    <dgm:cxn modelId="{8E62E0EF-1F2D-4F43-B45A-A8C1B6D4D3ED}" srcId="{3158C01E-1FD6-457F-9201-B70B5D64C6CA}" destId="{E9379A97-929C-42EF-AE30-CF619FFC4FEE}" srcOrd="11" destOrd="0" parTransId="{95C4C70F-358D-440C-8C4B-28E57387916C}" sibTransId="{106F593D-9D41-4864-A404-6203CE585554}"/>
    <dgm:cxn modelId="{CF6B71F1-4EA4-4C2E-9FE3-A6AF7558CDF7}" type="presOf" srcId="{D70F88FB-3824-438A-A188-CB255C0A6AAE}" destId="{AEFF36D7-B3B3-445D-81FB-7225B62EB92B}" srcOrd="0" destOrd="0" presId="urn:microsoft.com/office/officeart/2005/8/layout/default"/>
    <dgm:cxn modelId="{0836DEF1-DF00-40C8-875C-F2749257ABF0}" type="presOf" srcId="{40E3124E-CE39-4C88-8BDA-B660667D13DE}" destId="{8B21CD37-9914-4864-B740-FC7B5800FD59}" srcOrd="0" destOrd="0" presId="urn:microsoft.com/office/officeart/2005/8/layout/default"/>
    <dgm:cxn modelId="{A46417F4-C30F-4245-A192-8D41CBF2CAB1}" type="presOf" srcId="{5F882A9A-DCC8-449F-B258-15AB65B5451D}" destId="{2B0A8106-8FA3-4DC8-A69E-92DF4F36B65C}" srcOrd="0" destOrd="0" presId="urn:microsoft.com/office/officeart/2005/8/layout/default"/>
    <dgm:cxn modelId="{9BB122F4-3770-4F8D-B73E-8D88B1BA78D7}" type="presOf" srcId="{1CE5399F-52DA-4698-B894-E357DB3B1C27}" destId="{99F28A18-BF8A-434D-936A-6499F505EE72}" srcOrd="0" destOrd="0" presId="urn:microsoft.com/office/officeart/2005/8/layout/default"/>
    <dgm:cxn modelId="{3194A995-839F-4451-9EC6-1F1A54C3F893}" type="presParOf" srcId="{ED0D0E87-05F4-4728-A362-09EB660D5FC5}" destId="{ECF69A1E-8265-4D90-85CB-0394ED0130AD}" srcOrd="0" destOrd="0" presId="urn:microsoft.com/office/officeart/2005/8/layout/default"/>
    <dgm:cxn modelId="{2ED39B5F-1918-463A-95BC-720EA88028F7}" type="presParOf" srcId="{ED0D0E87-05F4-4728-A362-09EB660D5FC5}" destId="{4ECD852E-2808-468C-81A8-F72D3EAF28E6}" srcOrd="1" destOrd="0" presId="urn:microsoft.com/office/officeart/2005/8/layout/default"/>
    <dgm:cxn modelId="{930077F8-01A3-4732-9EB9-B9F59CA6ACFF}" type="presParOf" srcId="{ED0D0E87-05F4-4728-A362-09EB660D5FC5}" destId="{755DB1A3-5CC0-4B6D-9AD0-6734EE39785D}" srcOrd="2" destOrd="0" presId="urn:microsoft.com/office/officeart/2005/8/layout/default"/>
    <dgm:cxn modelId="{2A695BF6-3A92-427F-917A-9434CAF35C45}" type="presParOf" srcId="{ED0D0E87-05F4-4728-A362-09EB660D5FC5}" destId="{8A1AFF33-D19D-4F58-B8B6-8A5BA2C1BE27}" srcOrd="3" destOrd="0" presId="urn:microsoft.com/office/officeart/2005/8/layout/default"/>
    <dgm:cxn modelId="{B5AA096C-5948-408C-A4ED-D4583246D753}" type="presParOf" srcId="{ED0D0E87-05F4-4728-A362-09EB660D5FC5}" destId="{99F28A18-BF8A-434D-936A-6499F505EE72}" srcOrd="4" destOrd="0" presId="urn:microsoft.com/office/officeart/2005/8/layout/default"/>
    <dgm:cxn modelId="{C79B8956-6B2D-47D2-9787-6AB90A2250D4}" type="presParOf" srcId="{ED0D0E87-05F4-4728-A362-09EB660D5FC5}" destId="{8F0A3853-4DFE-44B6-871B-FC857E284BFD}" srcOrd="5" destOrd="0" presId="urn:microsoft.com/office/officeart/2005/8/layout/default"/>
    <dgm:cxn modelId="{5C9EF5D8-43A9-48C6-AC95-0C962ADF0394}" type="presParOf" srcId="{ED0D0E87-05F4-4728-A362-09EB660D5FC5}" destId="{09F761C6-055C-4B4C-8E49-F93A4A7B9750}" srcOrd="6" destOrd="0" presId="urn:microsoft.com/office/officeart/2005/8/layout/default"/>
    <dgm:cxn modelId="{E96E8392-4F98-4029-B82D-57EAEDBC65DB}" type="presParOf" srcId="{ED0D0E87-05F4-4728-A362-09EB660D5FC5}" destId="{7870E4E3-1F27-433F-BBB3-8D4A0AD41EC2}" srcOrd="7" destOrd="0" presId="urn:microsoft.com/office/officeart/2005/8/layout/default"/>
    <dgm:cxn modelId="{4B560175-BB6E-425F-BC23-5F65140BE688}" type="presParOf" srcId="{ED0D0E87-05F4-4728-A362-09EB660D5FC5}" destId="{CE580C2E-829A-4764-AB38-3A68CAB36A1B}" srcOrd="8" destOrd="0" presId="urn:microsoft.com/office/officeart/2005/8/layout/default"/>
    <dgm:cxn modelId="{75A60083-BF49-4043-9871-052A8D95B018}" type="presParOf" srcId="{ED0D0E87-05F4-4728-A362-09EB660D5FC5}" destId="{AC088EB1-80F5-4AE5-93D0-300AA1457842}" srcOrd="9" destOrd="0" presId="urn:microsoft.com/office/officeart/2005/8/layout/default"/>
    <dgm:cxn modelId="{FF62E7ED-3DE7-48D2-AF76-130F5F7C7244}" type="presParOf" srcId="{ED0D0E87-05F4-4728-A362-09EB660D5FC5}" destId="{8602AC2B-B343-4172-8AD1-7EC878B6AA39}" srcOrd="10" destOrd="0" presId="urn:microsoft.com/office/officeart/2005/8/layout/default"/>
    <dgm:cxn modelId="{0C612676-07E3-4831-B032-2F6B0F76459C}" type="presParOf" srcId="{ED0D0E87-05F4-4728-A362-09EB660D5FC5}" destId="{F0D7CEF9-C1C0-434D-ABE7-9159431ED4E5}" srcOrd="11" destOrd="0" presId="urn:microsoft.com/office/officeart/2005/8/layout/default"/>
    <dgm:cxn modelId="{807862AD-4879-4614-978C-C9DEAF7E5B51}" type="presParOf" srcId="{ED0D0E87-05F4-4728-A362-09EB660D5FC5}" destId="{373FBBAB-3E02-4CCF-8F2B-86A90E7282AC}" srcOrd="12" destOrd="0" presId="urn:microsoft.com/office/officeart/2005/8/layout/default"/>
    <dgm:cxn modelId="{4DE37DD1-3A21-4503-9798-385C1865D8D0}" type="presParOf" srcId="{ED0D0E87-05F4-4728-A362-09EB660D5FC5}" destId="{64DB571D-43EC-490B-A25B-37CEB3C99CD1}" srcOrd="13" destOrd="0" presId="urn:microsoft.com/office/officeart/2005/8/layout/default"/>
    <dgm:cxn modelId="{A075EC52-22EE-43F5-A68C-0ED0190FF08D}" type="presParOf" srcId="{ED0D0E87-05F4-4728-A362-09EB660D5FC5}" destId="{C33D70D2-1231-4C67-BFEC-2FBC5580E398}" srcOrd="14" destOrd="0" presId="urn:microsoft.com/office/officeart/2005/8/layout/default"/>
    <dgm:cxn modelId="{497E5199-BD9E-4ED3-9EEA-9A9CB80FF11C}" type="presParOf" srcId="{ED0D0E87-05F4-4728-A362-09EB660D5FC5}" destId="{EC32A187-E546-4D60-9050-1FE8FFB5960F}" srcOrd="15" destOrd="0" presId="urn:microsoft.com/office/officeart/2005/8/layout/default"/>
    <dgm:cxn modelId="{C45FB7B7-D96E-44B5-A325-E2BDB88C8769}" type="presParOf" srcId="{ED0D0E87-05F4-4728-A362-09EB660D5FC5}" destId="{7B263D02-F546-4127-956F-31D8EC88EA62}" srcOrd="16" destOrd="0" presId="urn:microsoft.com/office/officeart/2005/8/layout/default"/>
    <dgm:cxn modelId="{F65DDC7A-8E6F-4841-AB85-4992BF96FB89}" type="presParOf" srcId="{ED0D0E87-05F4-4728-A362-09EB660D5FC5}" destId="{7D1EEA63-ADE1-49C8-89B4-6F8D38B3AF77}" srcOrd="17" destOrd="0" presId="urn:microsoft.com/office/officeart/2005/8/layout/default"/>
    <dgm:cxn modelId="{607182EA-F153-447C-8DD5-96B097D9EFAE}" type="presParOf" srcId="{ED0D0E87-05F4-4728-A362-09EB660D5FC5}" destId="{A8557E9D-2526-4978-9C91-340C8867FFF5}" srcOrd="18" destOrd="0" presId="urn:microsoft.com/office/officeart/2005/8/layout/default"/>
    <dgm:cxn modelId="{5B30118C-F87E-4800-AD13-3C88B773E68E}" type="presParOf" srcId="{ED0D0E87-05F4-4728-A362-09EB660D5FC5}" destId="{8DC2A4F9-E433-447D-83EB-C03C90EE17F1}" srcOrd="19" destOrd="0" presId="urn:microsoft.com/office/officeart/2005/8/layout/default"/>
    <dgm:cxn modelId="{961B861A-446A-42F6-B7ED-F79356DD575F}" type="presParOf" srcId="{ED0D0E87-05F4-4728-A362-09EB660D5FC5}" destId="{D910FF3E-11C9-4BBC-A124-6FCBE05F4122}" srcOrd="20" destOrd="0" presId="urn:microsoft.com/office/officeart/2005/8/layout/default"/>
    <dgm:cxn modelId="{4792A256-FD0A-44DE-BFEF-F10D0AEADF70}" type="presParOf" srcId="{ED0D0E87-05F4-4728-A362-09EB660D5FC5}" destId="{2033E934-91B0-4B25-A279-2EB218C9A5EF}" srcOrd="21" destOrd="0" presId="urn:microsoft.com/office/officeart/2005/8/layout/default"/>
    <dgm:cxn modelId="{627D4842-C19C-45B4-BD05-A30E0506C9B3}" type="presParOf" srcId="{ED0D0E87-05F4-4728-A362-09EB660D5FC5}" destId="{B6753193-8E62-4D7B-A87E-537395B5BD9F}" srcOrd="22" destOrd="0" presId="urn:microsoft.com/office/officeart/2005/8/layout/default"/>
    <dgm:cxn modelId="{FD9F7BD5-225C-465B-A84A-35FFAD69BD13}" type="presParOf" srcId="{ED0D0E87-05F4-4728-A362-09EB660D5FC5}" destId="{54536562-E55C-438A-8325-28A84F558728}" srcOrd="23" destOrd="0" presId="urn:microsoft.com/office/officeart/2005/8/layout/default"/>
    <dgm:cxn modelId="{D60BFD79-8A73-47E1-A234-C2F16F9F3DA8}" type="presParOf" srcId="{ED0D0E87-05F4-4728-A362-09EB660D5FC5}" destId="{A3326BE1-0617-4D62-AB59-914EFFD65D26}" srcOrd="24" destOrd="0" presId="urn:microsoft.com/office/officeart/2005/8/layout/default"/>
    <dgm:cxn modelId="{589E26AD-EC1C-4C67-A039-E764F37E7D4A}" type="presParOf" srcId="{ED0D0E87-05F4-4728-A362-09EB660D5FC5}" destId="{C764506D-14B8-4B25-BAEA-6FF06A97B6D9}" srcOrd="25" destOrd="0" presId="urn:microsoft.com/office/officeart/2005/8/layout/default"/>
    <dgm:cxn modelId="{5BE3BA6B-FB10-4692-B694-A1D51D6B8448}" type="presParOf" srcId="{ED0D0E87-05F4-4728-A362-09EB660D5FC5}" destId="{E7F3B923-4E6C-45B7-AB5F-7D87F339BE9A}" srcOrd="26" destOrd="0" presId="urn:microsoft.com/office/officeart/2005/8/layout/default"/>
    <dgm:cxn modelId="{9F6D537C-4025-4DF6-B91D-1F92601E595D}" type="presParOf" srcId="{ED0D0E87-05F4-4728-A362-09EB660D5FC5}" destId="{1817D7E8-781E-4E59-9624-8314F5745B55}" srcOrd="27" destOrd="0" presId="urn:microsoft.com/office/officeart/2005/8/layout/default"/>
    <dgm:cxn modelId="{EC7A5E7B-17F5-4FFF-B60F-E0EE608C36F1}" type="presParOf" srcId="{ED0D0E87-05F4-4728-A362-09EB660D5FC5}" destId="{01F3BCE3-1B4A-4CCF-9051-EDC92B567760}" srcOrd="28" destOrd="0" presId="urn:microsoft.com/office/officeart/2005/8/layout/default"/>
    <dgm:cxn modelId="{718A165B-F39B-413B-AC0E-091F421705EA}" type="presParOf" srcId="{ED0D0E87-05F4-4728-A362-09EB660D5FC5}" destId="{880D1CF5-62CD-4BB0-9FDE-FDBFE0421B85}" srcOrd="29" destOrd="0" presId="urn:microsoft.com/office/officeart/2005/8/layout/default"/>
    <dgm:cxn modelId="{39FDF865-8943-4346-97BB-8CABF7623995}" type="presParOf" srcId="{ED0D0E87-05F4-4728-A362-09EB660D5FC5}" destId="{EE44BC63-00E3-4AC2-A423-8A348F1DBBDD}" srcOrd="30" destOrd="0" presId="urn:microsoft.com/office/officeart/2005/8/layout/default"/>
    <dgm:cxn modelId="{B65BAEBF-73D7-4F2E-AFFB-57B34576FA85}" type="presParOf" srcId="{ED0D0E87-05F4-4728-A362-09EB660D5FC5}" destId="{EE7DE52D-A24C-4A5A-85F9-FB2F91A0FCFD}" srcOrd="31" destOrd="0" presId="urn:microsoft.com/office/officeart/2005/8/layout/default"/>
    <dgm:cxn modelId="{165A66E6-AA13-4EE0-B8F3-7F2B6764FEA5}" type="presParOf" srcId="{ED0D0E87-05F4-4728-A362-09EB660D5FC5}" destId="{C17D8BDF-A34E-47C9-B5A2-083F4F0536C2}" srcOrd="32" destOrd="0" presId="urn:microsoft.com/office/officeart/2005/8/layout/default"/>
    <dgm:cxn modelId="{9F921B3D-8C25-4A30-9C6B-3BF9053B6A8D}" type="presParOf" srcId="{ED0D0E87-05F4-4728-A362-09EB660D5FC5}" destId="{046F84CF-1927-49D7-BEB0-1FF3C9409B05}" srcOrd="33" destOrd="0" presId="urn:microsoft.com/office/officeart/2005/8/layout/default"/>
    <dgm:cxn modelId="{152E3232-2623-4D32-B0ED-3A768C9039ED}" type="presParOf" srcId="{ED0D0E87-05F4-4728-A362-09EB660D5FC5}" destId="{FD9A93A8-BCFB-439A-AEBD-93C13E181BAE}" srcOrd="34" destOrd="0" presId="urn:microsoft.com/office/officeart/2005/8/layout/default"/>
    <dgm:cxn modelId="{8D7C3717-10B8-4360-B612-B5630369CF3C}" type="presParOf" srcId="{ED0D0E87-05F4-4728-A362-09EB660D5FC5}" destId="{29F56D07-EB3C-46A5-BE28-02A65F65551F}" srcOrd="35" destOrd="0" presId="urn:microsoft.com/office/officeart/2005/8/layout/default"/>
    <dgm:cxn modelId="{F47D3433-CEA9-47AC-B157-B0AA0BED85AD}" type="presParOf" srcId="{ED0D0E87-05F4-4728-A362-09EB660D5FC5}" destId="{8B21CD37-9914-4864-B740-FC7B5800FD59}" srcOrd="36" destOrd="0" presId="urn:microsoft.com/office/officeart/2005/8/layout/default"/>
    <dgm:cxn modelId="{D04ED123-68F1-459F-917E-1928B8E6A8E8}" type="presParOf" srcId="{ED0D0E87-05F4-4728-A362-09EB660D5FC5}" destId="{1A559299-FC8D-463C-A99A-34A349794182}" srcOrd="37" destOrd="0" presId="urn:microsoft.com/office/officeart/2005/8/layout/default"/>
    <dgm:cxn modelId="{6DA1CFDD-D039-4604-91F2-F810CD555BF0}" type="presParOf" srcId="{ED0D0E87-05F4-4728-A362-09EB660D5FC5}" destId="{192B74C2-C796-4094-942B-D64A5F3CAA75}" srcOrd="38" destOrd="0" presId="urn:microsoft.com/office/officeart/2005/8/layout/default"/>
    <dgm:cxn modelId="{8F6BF179-F0DD-4335-9AB6-B0EF7AADD6ED}" type="presParOf" srcId="{ED0D0E87-05F4-4728-A362-09EB660D5FC5}" destId="{7EE562D8-68B0-48D0-B700-8D6C72926A43}" srcOrd="39" destOrd="0" presId="urn:microsoft.com/office/officeart/2005/8/layout/default"/>
    <dgm:cxn modelId="{A3FC8073-C762-48A1-BA03-B192753517F5}" type="presParOf" srcId="{ED0D0E87-05F4-4728-A362-09EB660D5FC5}" destId="{A224B096-E592-4EAE-BFEB-97BAECFE7FDB}" srcOrd="40" destOrd="0" presId="urn:microsoft.com/office/officeart/2005/8/layout/default"/>
    <dgm:cxn modelId="{EE19147D-CDDF-4BE4-B8A1-38257EEE5CCB}" type="presParOf" srcId="{ED0D0E87-05F4-4728-A362-09EB660D5FC5}" destId="{FD58A048-1FCA-4732-9EAD-55D185586934}" srcOrd="41" destOrd="0" presId="urn:microsoft.com/office/officeart/2005/8/layout/default"/>
    <dgm:cxn modelId="{31E8BAE9-8F09-475B-912A-C77E054ECF3A}" type="presParOf" srcId="{ED0D0E87-05F4-4728-A362-09EB660D5FC5}" destId="{7E48B2E7-0863-4752-AD9F-C64CA8E8917A}" srcOrd="42" destOrd="0" presId="urn:microsoft.com/office/officeart/2005/8/layout/default"/>
    <dgm:cxn modelId="{163EF14C-EDF5-407C-AA27-A3F3F3987498}" type="presParOf" srcId="{ED0D0E87-05F4-4728-A362-09EB660D5FC5}" destId="{AD1A0C6E-6E4A-4137-AA88-131FBDB6C31B}" srcOrd="43" destOrd="0" presId="urn:microsoft.com/office/officeart/2005/8/layout/default"/>
    <dgm:cxn modelId="{61062B09-1FCF-4E62-ABF9-12097EA669B5}" type="presParOf" srcId="{ED0D0E87-05F4-4728-A362-09EB660D5FC5}" destId="{C3E39D00-F3B3-4CFE-A677-BAB752BF5BFD}" srcOrd="44" destOrd="0" presId="urn:microsoft.com/office/officeart/2005/8/layout/default"/>
    <dgm:cxn modelId="{4E455E3B-D074-4A23-BBFD-E77BC0D93717}" type="presParOf" srcId="{ED0D0E87-05F4-4728-A362-09EB660D5FC5}" destId="{73615322-CA17-4591-8C99-E56BDFD5A7E3}" srcOrd="45" destOrd="0" presId="urn:microsoft.com/office/officeart/2005/8/layout/default"/>
    <dgm:cxn modelId="{0144D4DF-1EAD-431E-B280-637FA96B1A21}" type="presParOf" srcId="{ED0D0E87-05F4-4728-A362-09EB660D5FC5}" destId="{9F2BF2E6-0CAA-4432-A877-AB4E4850C2AE}" srcOrd="46" destOrd="0" presId="urn:microsoft.com/office/officeart/2005/8/layout/default"/>
    <dgm:cxn modelId="{6415D076-0C63-41E5-8490-E38FF921DF3E}" type="presParOf" srcId="{ED0D0E87-05F4-4728-A362-09EB660D5FC5}" destId="{0217A2D6-E4FC-475A-94DB-0A2E08598486}" srcOrd="47" destOrd="0" presId="urn:microsoft.com/office/officeart/2005/8/layout/default"/>
    <dgm:cxn modelId="{A1EC591C-FD67-4590-9922-5D7615BC4533}" type="presParOf" srcId="{ED0D0E87-05F4-4728-A362-09EB660D5FC5}" destId="{8F819520-BDB1-4D17-BEE7-D41CF77AB08C}" srcOrd="48" destOrd="0" presId="urn:microsoft.com/office/officeart/2005/8/layout/default"/>
    <dgm:cxn modelId="{CD858C78-13C3-442F-B904-CD08F9158D71}" type="presParOf" srcId="{ED0D0E87-05F4-4728-A362-09EB660D5FC5}" destId="{0417E3F4-ECBB-4BAE-98CF-015D6935BBF3}" srcOrd="49" destOrd="0" presId="urn:microsoft.com/office/officeart/2005/8/layout/default"/>
    <dgm:cxn modelId="{5D6F09FB-8322-4C7D-805F-540F64D23E30}" type="presParOf" srcId="{ED0D0E87-05F4-4728-A362-09EB660D5FC5}" destId="{C4750958-6A4D-44B8-8F9A-48B52691EF13}" srcOrd="50" destOrd="0" presId="urn:microsoft.com/office/officeart/2005/8/layout/default"/>
    <dgm:cxn modelId="{E4FC824D-4B34-4AAA-88CC-F780B01E6D76}" type="presParOf" srcId="{ED0D0E87-05F4-4728-A362-09EB660D5FC5}" destId="{10A006C8-1293-48EF-9BA8-C75CE50A51B5}" srcOrd="51" destOrd="0" presId="urn:microsoft.com/office/officeart/2005/8/layout/default"/>
    <dgm:cxn modelId="{B0E184D1-8AC2-4283-8F47-0D5AF45FA655}" type="presParOf" srcId="{ED0D0E87-05F4-4728-A362-09EB660D5FC5}" destId="{6CA23A23-3C04-402B-89AE-FBD243E3CDC9}" srcOrd="52" destOrd="0" presId="urn:microsoft.com/office/officeart/2005/8/layout/default"/>
    <dgm:cxn modelId="{6ACF14C9-5C0D-4BB4-A925-4F252A4D6D34}" type="presParOf" srcId="{ED0D0E87-05F4-4728-A362-09EB660D5FC5}" destId="{75EE1D65-07C9-4CD7-BDC1-40DE4F6146BC}" srcOrd="53" destOrd="0" presId="urn:microsoft.com/office/officeart/2005/8/layout/default"/>
    <dgm:cxn modelId="{49888E7D-20E2-4EEA-B53D-5E9B57B99DC9}" type="presParOf" srcId="{ED0D0E87-05F4-4728-A362-09EB660D5FC5}" destId="{AEFF36D7-B3B3-445D-81FB-7225B62EB92B}" srcOrd="54" destOrd="0" presId="urn:microsoft.com/office/officeart/2005/8/layout/default"/>
    <dgm:cxn modelId="{5038946E-2ABE-4766-A292-87D1B7973212}" type="presParOf" srcId="{ED0D0E87-05F4-4728-A362-09EB660D5FC5}" destId="{80DD0A41-5E4A-4BEA-9C11-9BE0B20FE6AA}" srcOrd="55" destOrd="0" presId="urn:microsoft.com/office/officeart/2005/8/layout/default"/>
    <dgm:cxn modelId="{CCCECD75-6381-4EE8-B5A0-8CA15C5F9DDF}" type="presParOf" srcId="{ED0D0E87-05F4-4728-A362-09EB660D5FC5}" destId="{8610B2B0-9EDD-4C84-BEE1-B4892EE6BD12}" srcOrd="56" destOrd="0" presId="urn:microsoft.com/office/officeart/2005/8/layout/default"/>
    <dgm:cxn modelId="{A66DAD6D-A7B9-4EDB-8888-25554736A21B}" type="presParOf" srcId="{ED0D0E87-05F4-4728-A362-09EB660D5FC5}" destId="{E7A6E5FB-C5C4-485F-AB86-619ECFD4A9C9}" srcOrd="57" destOrd="0" presId="urn:microsoft.com/office/officeart/2005/8/layout/default"/>
    <dgm:cxn modelId="{0775702C-2A28-494C-84EA-01F52137A0B4}" type="presParOf" srcId="{ED0D0E87-05F4-4728-A362-09EB660D5FC5}" destId="{7D9F5975-E7B3-4885-93C6-247C9AF63527}" srcOrd="58" destOrd="0" presId="urn:microsoft.com/office/officeart/2005/8/layout/default"/>
    <dgm:cxn modelId="{9924CDA8-01BE-443D-92AA-2061B899634D}" type="presParOf" srcId="{ED0D0E87-05F4-4728-A362-09EB660D5FC5}" destId="{861A8594-B52E-4959-A41C-79814A08E0CB}" srcOrd="59" destOrd="0" presId="urn:microsoft.com/office/officeart/2005/8/layout/default"/>
    <dgm:cxn modelId="{A8EB6821-8E48-4EDE-AD1C-C293916D7268}" type="presParOf" srcId="{ED0D0E87-05F4-4728-A362-09EB660D5FC5}" destId="{7C4939AF-F37C-479A-9B1B-1484DB8C78AD}" srcOrd="60" destOrd="0" presId="urn:microsoft.com/office/officeart/2005/8/layout/default"/>
    <dgm:cxn modelId="{47137ED9-1930-43C9-A1E2-C670CC0E0201}" type="presParOf" srcId="{ED0D0E87-05F4-4728-A362-09EB660D5FC5}" destId="{6209A7AF-26E9-420A-A8D6-E34EE2246E93}" srcOrd="61" destOrd="0" presId="urn:microsoft.com/office/officeart/2005/8/layout/default"/>
    <dgm:cxn modelId="{F4E0EDC0-AF14-4E87-88B4-A0A4F5FC3E3C}" type="presParOf" srcId="{ED0D0E87-05F4-4728-A362-09EB660D5FC5}" destId="{0246063A-D799-4198-A8F9-6ECD39B3365A}" srcOrd="62" destOrd="0" presId="urn:microsoft.com/office/officeart/2005/8/layout/default"/>
    <dgm:cxn modelId="{17182220-9FE3-4371-A248-982617DC3492}" type="presParOf" srcId="{ED0D0E87-05F4-4728-A362-09EB660D5FC5}" destId="{5B4A4EF1-A82C-4677-B245-BB028A54D7CA}" srcOrd="63" destOrd="0" presId="urn:microsoft.com/office/officeart/2005/8/layout/default"/>
    <dgm:cxn modelId="{D576D7CC-65A6-4A55-81C5-08E16B38E099}" type="presParOf" srcId="{ED0D0E87-05F4-4728-A362-09EB660D5FC5}" destId="{67C4FEE5-09A9-4E23-ADB6-398BC1DCFFE1}" srcOrd="64" destOrd="0" presId="urn:microsoft.com/office/officeart/2005/8/layout/default"/>
    <dgm:cxn modelId="{69A325CA-AB10-4C09-96AB-1C5F18E055E3}" type="presParOf" srcId="{ED0D0E87-05F4-4728-A362-09EB660D5FC5}" destId="{D92F345F-97C3-4150-9FBC-2DB8BECF00D2}" srcOrd="65" destOrd="0" presId="urn:microsoft.com/office/officeart/2005/8/layout/default"/>
    <dgm:cxn modelId="{2BE30CEE-2F6A-4CBF-BEFE-807DB277D50F}" type="presParOf" srcId="{ED0D0E87-05F4-4728-A362-09EB660D5FC5}" destId="{DC9CB5F9-5B78-45E5-8565-F6D9A3DA3591}" srcOrd="66" destOrd="0" presId="urn:microsoft.com/office/officeart/2005/8/layout/default"/>
    <dgm:cxn modelId="{25CA6724-90A2-4F9C-8B17-85D4F0013C69}" type="presParOf" srcId="{ED0D0E87-05F4-4728-A362-09EB660D5FC5}" destId="{C89E809C-A8BA-49E9-9160-EBF2D5FBB9F8}" srcOrd="67" destOrd="0" presId="urn:microsoft.com/office/officeart/2005/8/layout/default"/>
    <dgm:cxn modelId="{3FA6C2A7-1FF9-4907-8864-24D48AB62666}" type="presParOf" srcId="{ED0D0E87-05F4-4728-A362-09EB660D5FC5}" destId="{BE5F6747-D550-4D5C-B31E-AA45C23D9172}" srcOrd="68" destOrd="0" presId="urn:microsoft.com/office/officeart/2005/8/layout/default"/>
    <dgm:cxn modelId="{FEAF7EAC-17B3-498A-8314-70011520657D}" type="presParOf" srcId="{ED0D0E87-05F4-4728-A362-09EB660D5FC5}" destId="{F4521ADC-6387-41C8-A2B6-A61E2B6BC746}" srcOrd="69" destOrd="0" presId="urn:microsoft.com/office/officeart/2005/8/layout/default"/>
    <dgm:cxn modelId="{C96A74B2-2BCC-40EE-BC7C-52AF84BB8431}" type="presParOf" srcId="{ED0D0E87-05F4-4728-A362-09EB660D5FC5}" destId="{59283AB0-450C-4822-9D77-70D2490D1DA5}" srcOrd="70" destOrd="0" presId="urn:microsoft.com/office/officeart/2005/8/layout/default"/>
    <dgm:cxn modelId="{BF69BAEE-A8F0-4AD8-9225-EF18EADEF642}" type="presParOf" srcId="{ED0D0E87-05F4-4728-A362-09EB660D5FC5}" destId="{6C83DDD5-31C5-4362-B053-ED851BBB59C2}" srcOrd="71" destOrd="0" presId="urn:microsoft.com/office/officeart/2005/8/layout/default"/>
    <dgm:cxn modelId="{1FE4AA56-9DDE-4B57-865C-12537B16B378}" type="presParOf" srcId="{ED0D0E87-05F4-4728-A362-09EB660D5FC5}" destId="{2B0A8106-8FA3-4DC8-A69E-92DF4F36B65C}" srcOrd="72" destOrd="0" presId="urn:microsoft.com/office/officeart/2005/8/layout/default"/>
    <dgm:cxn modelId="{CCFDA22B-DB66-4B6D-8BB8-DB31BA638152}" type="presParOf" srcId="{ED0D0E87-05F4-4728-A362-09EB660D5FC5}" destId="{0187C1E9-ED5D-4CE4-8725-66988A73A97C}" srcOrd="73" destOrd="0" presId="urn:microsoft.com/office/officeart/2005/8/layout/default"/>
    <dgm:cxn modelId="{CE8AFB00-375F-424F-9A5F-B7138490754F}" type="presParOf" srcId="{ED0D0E87-05F4-4728-A362-09EB660D5FC5}" destId="{AC7C7A02-0647-42B4-80B0-7979283E7B1A}" srcOrd="74" destOrd="0" presId="urn:microsoft.com/office/officeart/2005/8/layout/default"/>
    <dgm:cxn modelId="{F93631B5-4F7A-4F79-8445-A295231BC233}" type="presParOf" srcId="{ED0D0E87-05F4-4728-A362-09EB660D5FC5}" destId="{51631D5D-FF15-40A8-BF4D-34F602C1935C}" srcOrd="75" destOrd="0" presId="urn:microsoft.com/office/officeart/2005/8/layout/default"/>
    <dgm:cxn modelId="{B783B1E9-7445-4DBF-AB36-2825DDBD9C38}" type="presParOf" srcId="{ED0D0E87-05F4-4728-A362-09EB660D5FC5}" destId="{D1C2D031-0E06-4E1B-BAD2-F7E9364B94CD}" srcOrd="76" destOrd="0" presId="urn:microsoft.com/office/officeart/2005/8/layout/default"/>
    <dgm:cxn modelId="{E5F85CC8-C16A-44CD-9061-C41E5A87CCEC}" type="presParOf" srcId="{ED0D0E87-05F4-4728-A362-09EB660D5FC5}" destId="{FC17D912-C464-44C3-B5D5-24F1104FA935}" srcOrd="77" destOrd="0" presId="urn:microsoft.com/office/officeart/2005/8/layout/default"/>
    <dgm:cxn modelId="{5D31A479-367B-41EA-857D-68CE77A80E4A}" type="presParOf" srcId="{ED0D0E87-05F4-4728-A362-09EB660D5FC5}" destId="{810E0380-76E6-4228-A2F4-80BB664C4E39}" srcOrd="78" destOrd="0" presId="urn:microsoft.com/office/officeart/2005/8/layout/default"/>
    <dgm:cxn modelId="{5E041CEE-6CEB-4516-B55D-387D52C1CB23}" type="presParOf" srcId="{ED0D0E87-05F4-4728-A362-09EB660D5FC5}" destId="{33F35D04-B202-4FC0-99F9-9FF071F6A7AC}" srcOrd="79" destOrd="0" presId="urn:microsoft.com/office/officeart/2005/8/layout/default"/>
    <dgm:cxn modelId="{782A0B07-B20B-4321-8DB8-BBBDCC4E228A}" type="presParOf" srcId="{ED0D0E87-05F4-4728-A362-09EB660D5FC5}" destId="{E75AFEBC-A6D2-4A15-9A29-D9DA19370978}" srcOrd="80" destOrd="0" presId="urn:microsoft.com/office/officeart/2005/8/layout/default"/>
    <dgm:cxn modelId="{74D433F3-A846-49A9-B74B-F889D1F6A089}" type="presParOf" srcId="{ED0D0E87-05F4-4728-A362-09EB660D5FC5}" destId="{990E294C-FAD7-441C-AD5E-9937DF86AF95}" srcOrd="81" destOrd="0" presId="urn:microsoft.com/office/officeart/2005/8/layout/default"/>
    <dgm:cxn modelId="{EC50F5B4-376C-43F7-B2C4-FB603B8C1A87}" type="presParOf" srcId="{ED0D0E87-05F4-4728-A362-09EB660D5FC5}" destId="{AD3E2EF6-9F18-479F-BA21-547DC61FE3C1}" srcOrd="82" destOrd="0" presId="urn:microsoft.com/office/officeart/2005/8/layout/default"/>
    <dgm:cxn modelId="{F6833942-A5EC-4929-A590-CEC1E9DAEF93}" type="presParOf" srcId="{ED0D0E87-05F4-4728-A362-09EB660D5FC5}" destId="{1D41706B-64E8-4632-B54E-2FADFBFA5DB4}" srcOrd="83" destOrd="0" presId="urn:microsoft.com/office/officeart/2005/8/layout/default"/>
    <dgm:cxn modelId="{96D6A355-6ACE-40AA-A0ED-E6F4B7FCE632}" type="presParOf" srcId="{ED0D0E87-05F4-4728-A362-09EB660D5FC5}" destId="{63952CBE-D61F-45A7-842D-9599D01E8C86}" srcOrd="84" destOrd="0" presId="urn:microsoft.com/office/officeart/2005/8/layout/default"/>
    <dgm:cxn modelId="{F3E2614A-381E-4125-B6D2-F8E26C8D3F86}" type="presParOf" srcId="{ED0D0E87-05F4-4728-A362-09EB660D5FC5}" destId="{09E9BAAC-4CC7-42BC-B319-E9E1164CC1EA}" srcOrd="85" destOrd="0" presId="urn:microsoft.com/office/officeart/2005/8/layout/default"/>
    <dgm:cxn modelId="{0A94E9D7-8973-427D-853E-8805851BE062}" type="presParOf" srcId="{ED0D0E87-05F4-4728-A362-09EB660D5FC5}" destId="{5EC1B016-A64B-4DE7-B926-793138E141A8}" srcOrd="86" destOrd="0" presId="urn:microsoft.com/office/officeart/2005/8/layout/default"/>
    <dgm:cxn modelId="{F68BFB07-7B73-42DE-A4CA-93978E0C849F}" type="presParOf" srcId="{ED0D0E87-05F4-4728-A362-09EB660D5FC5}" destId="{DB78C2F7-5F82-42E7-94B2-EB574FD7CE17}" srcOrd="87" destOrd="0" presId="urn:microsoft.com/office/officeart/2005/8/layout/default"/>
    <dgm:cxn modelId="{7C74D87B-BF27-46D8-90F6-4C1A17CD8701}" type="presParOf" srcId="{ED0D0E87-05F4-4728-A362-09EB660D5FC5}" destId="{3C81BE06-5315-4BE2-B4AA-0AB2BA1D65B2}" srcOrd="88" destOrd="0" presId="urn:microsoft.com/office/officeart/2005/8/layout/default"/>
    <dgm:cxn modelId="{8874D898-DE26-4132-8539-EC29FC37CF16}" type="presParOf" srcId="{ED0D0E87-05F4-4728-A362-09EB660D5FC5}" destId="{D6CBE642-023B-413B-B59B-57804F2D654E}" srcOrd="89" destOrd="0" presId="urn:microsoft.com/office/officeart/2005/8/layout/default"/>
    <dgm:cxn modelId="{174B7ECF-B993-4220-8095-26051A333494}" type="presParOf" srcId="{ED0D0E87-05F4-4728-A362-09EB660D5FC5}" destId="{C84F7B60-386D-4B6F-A3CD-9C58C722DC2C}" srcOrd="90" destOrd="0" presId="urn:microsoft.com/office/officeart/2005/8/layout/default"/>
    <dgm:cxn modelId="{DB859526-9906-4407-A74E-B5D2FBC19BAD}" type="presParOf" srcId="{ED0D0E87-05F4-4728-A362-09EB660D5FC5}" destId="{FDA91A19-E2A5-4B92-A5F7-5FE6732F03ED}" srcOrd="91" destOrd="0" presId="urn:microsoft.com/office/officeart/2005/8/layout/default"/>
    <dgm:cxn modelId="{92BBF4FF-D3DB-4B82-BEBE-D90EBD73A132}" type="presParOf" srcId="{ED0D0E87-05F4-4728-A362-09EB660D5FC5}" destId="{09E7B554-19D3-43EC-A16E-CDC2479DAD59}" srcOrd="92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CF69A1E-8265-4D90-85CB-0394ED0130AD}">
      <dsp:nvSpPr>
        <dsp:cNvPr id="0" name=""/>
        <dsp:cNvSpPr/>
      </dsp:nvSpPr>
      <dsp:spPr>
        <a:xfrm>
          <a:off x="7143" y="341312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 dirty="0"/>
            <a:t>Adenomyosis</a:t>
          </a:r>
          <a:endParaRPr lang="en-AU" sz="900" kern="1200" dirty="0"/>
        </a:p>
      </dsp:txBody>
      <dsp:txXfrm>
        <a:off x="7143" y="341312"/>
        <a:ext cx="1067593" cy="640556"/>
      </dsp:txXfrm>
    </dsp:sp>
    <dsp:sp modelId="{755DB1A3-5CC0-4B6D-9AD0-6734EE39785D}">
      <dsp:nvSpPr>
        <dsp:cNvPr id="0" name=""/>
        <dsp:cNvSpPr/>
      </dsp:nvSpPr>
      <dsp:spPr>
        <a:xfrm>
          <a:off x="1181496" y="341312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Allergies</a:t>
          </a:r>
          <a:endParaRPr lang="en-AU" sz="900" kern="1200"/>
        </a:p>
      </dsp:txBody>
      <dsp:txXfrm>
        <a:off x="1181496" y="341312"/>
        <a:ext cx="1067593" cy="640556"/>
      </dsp:txXfrm>
    </dsp:sp>
    <dsp:sp modelId="{99F28A18-BF8A-434D-936A-6499F505EE72}">
      <dsp:nvSpPr>
        <dsp:cNvPr id="0" name=""/>
        <dsp:cNvSpPr/>
      </dsp:nvSpPr>
      <dsp:spPr>
        <a:xfrm>
          <a:off x="2355850" y="341312"/>
          <a:ext cx="1067593" cy="64055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Amenorrhea</a:t>
          </a:r>
          <a:endParaRPr lang="en-AU" sz="900" kern="1200"/>
        </a:p>
      </dsp:txBody>
      <dsp:txXfrm>
        <a:off x="2355850" y="341312"/>
        <a:ext cx="1067593" cy="640556"/>
      </dsp:txXfrm>
    </dsp:sp>
    <dsp:sp modelId="{09F761C6-055C-4B4C-8E49-F93A4A7B9750}">
      <dsp:nvSpPr>
        <dsp:cNvPr id="0" name=""/>
        <dsp:cNvSpPr/>
      </dsp:nvSpPr>
      <dsp:spPr>
        <a:xfrm>
          <a:off x="3530203" y="341312"/>
          <a:ext cx="1067593" cy="64055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Anaemia</a:t>
          </a:r>
          <a:endParaRPr lang="en-AU" sz="900" kern="1200"/>
        </a:p>
      </dsp:txBody>
      <dsp:txXfrm>
        <a:off x="3530203" y="341312"/>
        <a:ext cx="1067593" cy="640556"/>
      </dsp:txXfrm>
    </dsp:sp>
    <dsp:sp modelId="{CE580C2E-829A-4764-AB38-3A68CAB36A1B}">
      <dsp:nvSpPr>
        <dsp:cNvPr id="0" name=""/>
        <dsp:cNvSpPr/>
      </dsp:nvSpPr>
      <dsp:spPr>
        <a:xfrm>
          <a:off x="4704556" y="341312"/>
          <a:ext cx="1067593" cy="640556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Asthma</a:t>
          </a:r>
          <a:endParaRPr lang="en-AU" sz="900" kern="1200"/>
        </a:p>
      </dsp:txBody>
      <dsp:txXfrm>
        <a:off x="4704556" y="341312"/>
        <a:ext cx="1067593" cy="640556"/>
      </dsp:txXfrm>
    </dsp:sp>
    <dsp:sp modelId="{8602AC2B-B343-4172-8AD1-7EC878B6AA39}">
      <dsp:nvSpPr>
        <dsp:cNvPr id="0" name=""/>
        <dsp:cNvSpPr/>
      </dsp:nvSpPr>
      <dsp:spPr>
        <a:xfrm>
          <a:off x="5878909" y="341312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Blood clots</a:t>
          </a:r>
          <a:endParaRPr lang="en-AU" sz="900" kern="1200"/>
        </a:p>
      </dsp:txBody>
      <dsp:txXfrm>
        <a:off x="5878909" y="341312"/>
        <a:ext cx="1067593" cy="640556"/>
      </dsp:txXfrm>
    </dsp:sp>
    <dsp:sp modelId="{373FBBAB-3E02-4CCF-8F2B-86A90E7282AC}">
      <dsp:nvSpPr>
        <dsp:cNvPr id="0" name=""/>
        <dsp:cNvSpPr/>
      </dsp:nvSpPr>
      <dsp:spPr>
        <a:xfrm>
          <a:off x="7053262" y="341312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Cancer</a:t>
          </a:r>
          <a:endParaRPr lang="en-AU" sz="900" kern="1200"/>
        </a:p>
      </dsp:txBody>
      <dsp:txXfrm>
        <a:off x="7053262" y="341312"/>
        <a:ext cx="1067593" cy="640556"/>
      </dsp:txXfrm>
    </dsp:sp>
    <dsp:sp modelId="{C33D70D2-1231-4C67-BFEC-2FBC5580E398}">
      <dsp:nvSpPr>
        <dsp:cNvPr id="0" name=""/>
        <dsp:cNvSpPr/>
      </dsp:nvSpPr>
      <dsp:spPr>
        <a:xfrm>
          <a:off x="7143" y="1088628"/>
          <a:ext cx="1067593" cy="64055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Cerebral palsy</a:t>
          </a:r>
          <a:endParaRPr lang="en-AU" sz="900" kern="1200"/>
        </a:p>
      </dsp:txBody>
      <dsp:txXfrm>
        <a:off x="7143" y="1088628"/>
        <a:ext cx="1067593" cy="640556"/>
      </dsp:txXfrm>
    </dsp:sp>
    <dsp:sp modelId="{7B263D02-F546-4127-956F-31D8EC88EA62}">
      <dsp:nvSpPr>
        <dsp:cNvPr id="0" name=""/>
        <dsp:cNvSpPr/>
      </dsp:nvSpPr>
      <dsp:spPr>
        <a:xfrm>
          <a:off x="1181496" y="1088628"/>
          <a:ext cx="1067593" cy="64055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Chronic pain</a:t>
          </a:r>
          <a:endParaRPr lang="en-AU" sz="900" kern="1200"/>
        </a:p>
      </dsp:txBody>
      <dsp:txXfrm>
        <a:off x="1181496" y="1088628"/>
        <a:ext cx="1067593" cy="640556"/>
      </dsp:txXfrm>
    </dsp:sp>
    <dsp:sp modelId="{A8557E9D-2526-4978-9C91-340C8867FFF5}">
      <dsp:nvSpPr>
        <dsp:cNvPr id="0" name=""/>
        <dsp:cNvSpPr/>
      </dsp:nvSpPr>
      <dsp:spPr>
        <a:xfrm>
          <a:off x="2355850" y="1088628"/>
          <a:ext cx="1067593" cy="640556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COPD</a:t>
          </a:r>
          <a:endParaRPr lang="en-AU" sz="900" kern="1200"/>
        </a:p>
      </dsp:txBody>
      <dsp:txXfrm>
        <a:off x="2355850" y="1088628"/>
        <a:ext cx="1067593" cy="640556"/>
      </dsp:txXfrm>
    </dsp:sp>
    <dsp:sp modelId="{D910FF3E-11C9-4BBC-A124-6FCBE05F4122}">
      <dsp:nvSpPr>
        <dsp:cNvPr id="0" name=""/>
        <dsp:cNvSpPr/>
      </dsp:nvSpPr>
      <dsp:spPr>
        <a:xfrm>
          <a:off x="3530203" y="1088628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Crohn’s disease</a:t>
          </a:r>
          <a:endParaRPr lang="en-AU" sz="900" kern="1200"/>
        </a:p>
      </dsp:txBody>
      <dsp:txXfrm>
        <a:off x="3530203" y="1088628"/>
        <a:ext cx="1067593" cy="640556"/>
      </dsp:txXfrm>
    </dsp:sp>
    <dsp:sp modelId="{B6753193-8E62-4D7B-A87E-537395B5BD9F}">
      <dsp:nvSpPr>
        <dsp:cNvPr id="0" name=""/>
        <dsp:cNvSpPr/>
      </dsp:nvSpPr>
      <dsp:spPr>
        <a:xfrm>
          <a:off x="4704556" y="1088628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Diabetes</a:t>
          </a:r>
          <a:endParaRPr lang="en-AU" sz="900" kern="1200"/>
        </a:p>
      </dsp:txBody>
      <dsp:txXfrm>
        <a:off x="4704556" y="1088628"/>
        <a:ext cx="1067593" cy="640556"/>
      </dsp:txXfrm>
    </dsp:sp>
    <dsp:sp modelId="{A3326BE1-0617-4D62-AB59-914EFFD65D26}">
      <dsp:nvSpPr>
        <dsp:cNvPr id="0" name=""/>
        <dsp:cNvSpPr/>
      </dsp:nvSpPr>
      <dsp:spPr>
        <a:xfrm>
          <a:off x="5878909" y="1088628"/>
          <a:ext cx="1067593" cy="64055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Eczema</a:t>
          </a:r>
          <a:endParaRPr lang="en-AU" sz="900" kern="1200"/>
        </a:p>
      </dsp:txBody>
      <dsp:txXfrm>
        <a:off x="5878909" y="1088628"/>
        <a:ext cx="1067593" cy="640556"/>
      </dsp:txXfrm>
    </dsp:sp>
    <dsp:sp modelId="{E7F3B923-4E6C-45B7-AB5F-7D87F339BE9A}">
      <dsp:nvSpPr>
        <dsp:cNvPr id="0" name=""/>
        <dsp:cNvSpPr/>
      </dsp:nvSpPr>
      <dsp:spPr>
        <a:xfrm>
          <a:off x="7053262" y="1088628"/>
          <a:ext cx="1067593" cy="64055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Encephalitis</a:t>
          </a:r>
          <a:endParaRPr lang="en-AU" sz="900" kern="1200"/>
        </a:p>
      </dsp:txBody>
      <dsp:txXfrm>
        <a:off x="7053262" y="1088628"/>
        <a:ext cx="1067593" cy="640556"/>
      </dsp:txXfrm>
    </dsp:sp>
    <dsp:sp modelId="{01F3BCE3-1B4A-4CCF-9051-EDC92B567760}">
      <dsp:nvSpPr>
        <dsp:cNvPr id="0" name=""/>
        <dsp:cNvSpPr/>
      </dsp:nvSpPr>
      <dsp:spPr>
        <a:xfrm>
          <a:off x="7143" y="1835943"/>
          <a:ext cx="1067593" cy="640556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Endometriosis</a:t>
          </a:r>
          <a:endParaRPr lang="en-AU" sz="900" kern="1200"/>
        </a:p>
      </dsp:txBody>
      <dsp:txXfrm>
        <a:off x="7143" y="1835943"/>
        <a:ext cx="1067593" cy="640556"/>
      </dsp:txXfrm>
    </dsp:sp>
    <dsp:sp modelId="{EE44BC63-00E3-4AC2-A423-8A348F1DBBDD}">
      <dsp:nvSpPr>
        <dsp:cNvPr id="0" name=""/>
        <dsp:cNvSpPr/>
      </dsp:nvSpPr>
      <dsp:spPr>
        <a:xfrm>
          <a:off x="1181496" y="1835943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Epilepsy</a:t>
          </a:r>
          <a:endParaRPr lang="en-AU" sz="900" kern="1200"/>
        </a:p>
      </dsp:txBody>
      <dsp:txXfrm>
        <a:off x="1181496" y="1835943"/>
        <a:ext cx="1067593" cy="640556"/>
      </dsp:txXfrm>
    </dsp:sp>
    <dsp:sp modelId="{C17D8BDF-A34E-47C9-B5A2-083F4F0536C2}">
      <dsp:nvSpPr>
        <dsp:cNvPr id="0" name=""/>
        <dsp:cNvSpPr/>
      </dsp:nvSpPr>
      <dsp:spPr>
        <a:xfrm>
          <a:off x="2355850" y="1835943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Fertility concerns</a:t>
          </a:r>
          <a:endParaRPr lang="en-AU" sz="900" kern="1200"/>
        </a:p>
      </dsp:txBody>
      <dsp:txXfrm>
        <a:off x="2355850" y="1835943"/>
        <a:ext cx="1067593" cy="640556"/>
      </dsp:txXfrm>
    </dsp:sp>
    <dsp:sp modelId="{FD9A93A8-BCFB-439A-AEBD-93C13E181BAE}">
      <dsp:nvSpPr>
        <dsp:cNvPr id="0" name=""/>
        <dsp:cNvSpPr/>
      </dsp:nvSpPr>
      <dsp:spPr>
        <a:xfrm>
          <a:off x="3530203" y="1835943"/>
          <a:ext cx="1067593" cy="64055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Fibromyalgia</a:t>
          </a:r>
          <a:endParaRPr lang="en-AU" sz="900" kern="1200"/>
        </a:p>
      </dsp:txBody>
      <dsp:txXfrm>
        <a:off x="3530203" y="1835943"/>
        <a:ext cx="1067593" cy="640556"/>
      </dsp:txXfrm>
    </dsp:sp>
    <dsp:sp modelId="{8B21CD37-9914-4864-B740-FC7B5800FD59}">
      <dsp:nvSpPr>
        <dsp:cNvPr id="0" name=""/>
        <dsp:cNvSpPr/>
      </dsp:nvSpPr>
      <dsp:spPr>
        <a:xfrm>
          <a:off x="4704556" y="1835943"/>
          <a:ext cx="1067593" cy="64055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Fused bones</a:t>
          </a:r>
          <a:endParaRPr lang="en-AU" sz="900" kern="1200"/>
        </a:p>
      </dsp:txBody>
      <dsp:txXfrm>
        <a:off x="4704556" y="1835943"/>
        <a:ext cx="1067593" cy="640556"/>
      </dsp:txXfrm>
    </dsp:sp>
    <dsp:sp modelId="{192B74C2-C796-4094-942B-D64A5F3CAA75}">
      <dsp:nvSpPr>
        <dsp:cNvPr id="0" name=""/>
        <dsp:cNvSpPr/>
      </dsp:nvSpPr>
      <dsp:spPr>
        <a:xfrm>
          <a:off x="5878909" y="1835943"/>
          <a:ext cx="1067593" cy="640556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Gastroesophageal reflux disease</a:t>
          </a:r>
          <a:endParaRPr lang="en-AU" sz="900" kern="1200"/>
        </a:p>
      </dsp:txBody>
      <dsp:txXfrm>
        <a:off x="5878909" y="1835943"/>
        <a:ext cx="1067593" cy="640556"/>
      </dsp:txXfrm>
    </dsp:sp>
    <dsp:sp modelId="{A224B096-E592-4EAE-BFEB-97BAECFE7FDB}">
      <dsp:nvSpPr>
        <dsp:cNvPr id="0" name=""/>
        <dsp:cNvSpPr/>
      </dsp:nvSpPr>
      <dsp:spPr>
        <a:xfrm>
          <a:off x="7053262" y="1835943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Headaches</a:t>
          </a:r>
          <a:endParaRPr lang="en-AU" sz="900" kern="1200"/>
        </a:p>
      </dsp:txBody>
      <dsp:txXfrm>
        <a:off x="7053262" y="1835943"/>
        <a:ext cx="1067593" cy="640556"/>
      </dsp:txXfrm>
    </dsp:sp>
    <dsp:sp modelId="{7E48B2E7-0863-4752-AD9F-C64CA8E8917A}">
      <dsp:nvSpPr>
        <dsp:cNvPr id="0" name=""/>
        <dsp:cNvSpPr/>
      </dsp:nvSpPr>
      <dsp:spPr>
        <a:xfrm>
          <a:off x="7143" y="2583259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Hernia</a:t>
          </a:r>
          <a:endParaRPr lang="en-AU" sz="900" kern="1200"/>
        </a:p>
      </dsp:txBody>
      <dsp:txXfrm>
        <a:off x="7143" y="2583259"/>
        <a:ext cx="1067593" cy="640556"/>
      </dsp:txXfrm>
    </dsp:sp>
    <dsp:sp modelId="{C3E39D00-F3B3-4CFE-A677-BAB752BF5BFD}">
      <dsp:nvSpPr>
        <dsp:cNvPr id="0" name=""/>
        <dsp:cNvSpPr/>
      </dsp:nvSpPr>
      <dsp:spPr>
        <a:xfrm>
          <a:off x="1181496" y="2583259"/>
          <a:ext cx="1067593" cy="64055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High blood pressure</a:t>
          </a:r>
          <a:endParaRPr lang="en-AU" sz="900" kern="1200"/>
        </a:p>
      </dsp:txBody>
      <dsp:txXfrm>
        <a:off x="1181496" y="2583259"/>
        <a:ext cx="1067593" cy="640556"/>
      </dsp:txXfrm>
    </dsp:sp>
    <dsp:sp modelId="{9F2BF2E6-0CAA-4432-A877-AB4E4850C2AE}">
      <dsp:nvSpPr>
        <dsp:cNvPr id="0" name=""/>
        <dsp:cNvSpPr/>
      </dsp:nvSpPr>
      <dsp:spPr>
        <a:xfrm>
          <a:off x="2355850" y="2583259"/>
          <a:ext cx="1067593" cy="64055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High cholesterol</a:t>
          </a:r>
          <a:endParaRPr lang="en-AU" sz="900" kern="1200"/>
        </a:p>
      </dsp:txBody>
      <dsp:txXfrm>
        <a:off x="2355850" y="2583259"/>
        <a:ext cx="1067593" cy="640556"/>
      </dsp:txXfrm>
    </dsp:sp>
    <dsp:sp modelId="{8F819520-BDB1-4D17-BEE7-D41CF77AB08C}">
      <dsp:nvSpPr>
        <dsp:cNvPr id="0" name=""/>
        <dsp:cNvSpPr/>
      </dsp:nvSpPr>
      <dsp:spPr>
        <a:xfrm>
          <a:off x="3530203" y="2583259"/>
          <a:ext cx="1067593" cy="640556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Hypertension</a:t>
          </a:r>
          <a:endParaRPr lang="en-AU" sz="900" kern="1200"/>
        </a:p>
      </dsp:txBody>
      <dsp:txXfrm>
        <a:off x="3530203" y="2583259"/>
        <a:ext cx="1067593" cy="640556"/>
      </dsp:txXfrm>
    </dsp:sp>
    <dsp:sp modelId="{C4750958-6A4D-44B8-8F9A-48B52691EF13}">
      <dsp:nvSpPr>
        <dsp:cNvPr id="0" name=""/>
        <dsp:cNvSpPr/>
      </dsp:nvSpPr>
      <dsp:spPr>
        <a:xfrm>
          <a:off x="4704556" y="2583259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Idiopathic intracranial hypertension</a:t>
          </a:r>
          <a:endParaRPr lang="en-AU" sz="900" kern="1200"/>
        </a:p>
      </dsp:txBody>
      <dsp:txXfrm>
        <a:off x="4704556" y="2583259"/>
        <a:ext cx="1067593" cy="640556"/>
      </dsp:txXfrm>
    </dsp:sp>
    <dsp:sp modelId="{6CA23A23-3C04-402B-89AE-FBD243E3CDC9}">
      <dsp:nvSpPr>
        <dsp:cNvPr id="0" name=""/>
        <dsp:cNvSpPr/>
      </dsp:nvSpPr>
      <dsp:spPr>
        <a:xfrm>
          <a:off x="5878909" y="2583259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Incontinence</a:t>
          </a:r>
          <a:endParaRPr lang="en-AU" sz="900" kern="1200"/>
        </a:p>
      </dsp:txBody>
      <dsp:txXfrm>
        <a:off x="5878909" y="2583259"/>
        <a:ext cx="1067593" cy="640556"/>
      </dsp:txXfrm>
    </dsp:sp>
    <dsp:sp modelId="{AEFF36D7-B3B3-445D-81FB-7225B62EB92B}">
      <dsp:nvSpPr>
        <dsp:cNvPr id="0" name=""/>
        <dsp:cNvSpPr/>
      </dsp:nvSpPr>
      <dsp:spPr>
        <a:xfrm>
          <a:off x="7053262" y="2583259"/>
          <a:ext cx="1067593" cy="64055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Infections</a:t>
          </a:r>
          <a:endParaRPr lang="en-AU" sz="900" kern="1200"/>
        </a:p>
      </dsp:txBody>
      <dsp:txXfrm>
        <a:off x="7053262" y="2583259"/>
        <a:ext cx="1067593" cy="640556"/>
      </dsp:txXfrm>
    </dsp:sp>
    <dsp:sp modelId="{8610B2B0-9EDD-4C84-BEE1-B4892EE6BD12}">
      <dsp:nvSpPr>
        <dsp:cNvPr id="0" name=""/>
        <dsp:cNvSpPr/>
      </dsp:nvSpPr>
      <dsp:spPr>
        <a:xfrm>
          <a:off x="7143" y="3330575"/>
          <a:ext cx="1067593" cy="64055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Insomnia</a:t>
          </a:r>
          <a:endParaRPr lang="en-AU" sz="900" kern="1200"/>
        </a:p>
      </dsp:txBody>
      <dsp:txXfrm>
        <a:off x="7143" y="3330575"/>
        <a:ext cx="1067593" cy="640556"/>
      </dsp:txXfrm>
    </dsp:sp>
    <dsp:sp modelId="{7D9F5975-E7B3-4885-93C6-247C9AF63527}">
      <dsp:nvSpPr>
        <dsp:cNvPr id="0" name=""/>
        <dsp:cNvSpPr/>
      </dsp:nvSpPr>
      <dsp:spPr>
        <a:xfrm>
          <a:off x="1181496" y="3330575"/>
          <a:ext cx="1067593" cy="640556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Intussusception</a:t>
          </a:r>
          <a:endParaRPr lang="en-AU" sz="900" kern="1200"/>
        </a:p>
      </dsp:txBody>
      <dsp:txXfrm>
        <a:off x="1181496" y="3330575"/>
        <a:ext cx="1067593" cy="640556"/>
      </dsp:txXfrm>
    </dsp:sp>
    <dsp:sp modelId="{7C4939AF-F37C-479A-9B1B-1484DB8C78AD}">
      <dsp:nvSpPr>
        <dsp:cNvPr id="0" name=""/>
        <dsp:cNvSpPr/>
      </dsp:nvSpPr>
      <dsp:spPr>
        <a:xfrm>
          <a:off x="2355849" y="3330575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Irritable bowel syndrome</a:t>
          </a:r>
          <a:endParaRPr lang="en-AU" sz="900" kern="1200"/>
        </a:p>
      </dsp:txBody>
      <dsp:txXfrm>
        <a:off x="2355849" y="3330575"/>
        <a:ext cx="1067593" cy="640556"/>
      </dsp:txXfrm>
    </dsp:sp>
    <dsp:sp modelId="{0246063A-D799-4198-A8F9-6ECD39B3365A}">
      <dsp:nvSpPr>
        <dsp:cNvPr id="0" name=""/>
        <dsp:cNvSpPr/>
      </dsp:nvSpPr>
      <dsp:spPr>
        <a:xfrm>
          <a:off x="3530203" y="3330575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Joint pain </a:t>
          </a:r>
          <a:endParaRPr lang="en-AU" sz="900" kern="1200"/>
        </a:p>
      </dsp:txBody>
      <dsp:txXfrm>
        <a:off x="3530203" y="3330575"/>
        <a:ext cx="1067593" cy="640556"/>
      </dsp:txXfrm>
    </dsp:sp>
    <dsp:sp modelId="{67C4FEE5-09A9-4E23-ADB6-398BC1DCFFE1}">
      <dsp:nvSpPr>
        <dsp:cNvPr id="0" name=""/>
        <dsp:cNvSpPr/>
      </dsp:nvSpPr>
      <dsp:spPr>
        <a:xfrm>
          <a:off x="4704556" y="3330575"/>
          <a:ext cx="1067593" cy="64055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Mastitis</a:t>
          </a:r>
          <a:endParaRPr lang="en-AU" sz="900" kern="1200"/>
        </a:p>
      </dsp:txBody>
      <dsp:txXfrm>
        <a:off x="4704556" y="3330575"/>
        <a:ext cx="1067593" cy="640556"/>
      </dsp:txXfrm>
    </dsp:sp>
    <dsp:sp modelId="{DC9CB5F9-5B78-45E5-8565-F6D9A3DA3591}">
      <dsp:nvSpPr>
        <dsp:cNvPr id="0" name=""/>
        <dsp:cNvSpPr/>
      </dsp:nvSpPr>
      <dsp:spPr>
        <a:xfrm>
          <a:off x="5878909" y="3330575"/>
          <a:ext cx="1067593" cy="64055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Meningitis</a:t>
          </a:r>
          <a:endParaRPr lang="en-AU" sz="900" kern="1200"/>
        </a:p>
      </dsp:txBody>
      <dsp:txXfrm>
        <a:off x="5878909" y="3330575"/>
        <a:ext cx="1067593" cy="640556"/>
      </dsp:txXfrm>
    </dsp:sp>
    <dsp:sp modelId="{BE5F6747-D550-4D5C-B31E-AA45C23D9172}">
      <dsp:nvSpPr>
        <dsp:cNvPr id="0" name=""/>
        <dsp:cNvSpPr/>
      </dsp:nvSpPr>
      <dsp:spPr>
        <a:xfrm>
          <a:off x="7053262" y="3330575"/>
          <a:ext cx="1067593" cy="640556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Multiple sclerosis</a:t>
          </a:r>
          <a:endParaRPr lang="en-AU" sz="900" kern="1200"/>
        </a:p>
      </dsp:txBody>
      <dsp:txXfrm>
        <a:off x="7053262" y="3330575"/>
        <a:ext cx="1067593" cy="640556"/>
      </dsp:txXfrm>
    </dsp:sp>
    <dsp:sp modelId="{59283AB0-450C-4822-9D77-70D2490D1DA5}">
      <dsp:nvSpPr>
        <dsp:cNvPr id="0" name=""/>
        <dsp:cNvSpPr/>
      </dsp:nvSpPr>
      <dsp:spPr>
        <a:xfrm>
          <a:off x="7143" y="4077890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Osteopenia</a:t>
          </a:r>
          <a:endParaRPr lang="en-AU" sz="900" kern="1200"/>
        </a:p>
      </dsp:txBody>
      <dsp:txXfrm>
        <a:off x="7143" y="4077890"/>
        <a:ext cx="1067593" cy="640556"/>
      </dsp:txXfrm>
    </dsp:sp>
    <dsp:sp modelId="{2B0A8106-8FA3-4DC8-A69E-92DF4F36B65C}">
      <dsp:nvSpPr>
        <dsp:cNvPr id="0" name=""/>
        <dsp:cNvSpPr/>
      </dsp:nvSpPr>
      <dsp:spPr>
        <a:xfrm>
          <a:off x="1181496" y="4077890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Pneumonia</a:t>
          </a:r>
          <a:endParaRPr lang="en-AU" sz="900" kern="1200"/>
        </a:p>
      </dsp:txBody>
      <dsp:txXfrm>
        <a:off x="1181496" y="4077890"/>
        <a:ext cx="1067593" cy="640556"/>
      </dsp:txXfrm>
    </dsp:sp>
    <dsp:sp modelId="{AC7C7A02-0647-42B4-80B0-7979283E7B1A}">
      <dsp:nvSpPr>
        <dsp:cNvPr id="0" name=""/>
        <dsp:cNvSpPr/>
      </dsp:nvSpPr>
      <dsp:spPr>
        <a:xfrm>
          <a:off x="2355849" y="4077890"/>
          <a:ext cx="1067593" cy="64055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Polycystic ovary syndrome</a:t>
          </a:r>
          <a:endParaRPr lang="en-AU" sz="900" kern="1200"/>
        </a:p>
      </dsp:txBody>
      <dsp:txXfrm>
        <a:off x="2355849" y="4077890"/>
        <a:ext cx="1067593" cy="640556"/>
      </dsp:txXfrm>
    </dsp:sp>
    <dsp:sp modelId="{D1C2D031-0E06-4E1B-BAD2-F7E9364B94CD}">
      <dsp:nvSpPr>
        <dsp:cNvPr id="0" name=""/>
        <dsp:cNvSpPr/>
      </dsp:nvSpPr>
      <dsp:spPr>
        <a:xfrm>
          <a:off x="3530203" y="4077890"/>
          <a:ext cx="1067593" cy="64055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Postural orthostatic tachycardia syndrome</a:t>
          </a:r>
          <a:endParaRPr lang="en-AU" sz="900" kern="1200"/>
        </a:p>
      </dsp:txBody>
      <dsp:txXfrm>
        <a:off x="3530203" y="4077890"/>
        <a:ext cx="1067593" cy="640556"/>
      </dsp:txXfrm>
    </dsp:sp>
    <dsp:sp modelId="{810E0380-76E6-4228-A2F4-80BB664C4E39}">
      <dsp:nvSpPr>
        <dsp:cNvPr id="0" name=""/>
        <dsp:cNvSpPr/>
      </dsp:nvSpPr>
      <dsp:spPr>
        <a:xfrm>
          <a:off x="4704556" y="4077890"/>
          <a:ext cx="1067593" cy="640556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Pre-menstrual dysphoria disorder</a:t>
          </a:r>
          <a:endParaRPr lang="en-AU" sz="900" kern="1200"/>
        </a:p>
      </dsp:txBody>
      <dsp:txXfrm>
        <a:off x="4704556" y="4077890"/>
        <a:ext cx="1067593" cy="640556"/>
      </dsp:txXfrm>
    </dsp:sp>
    <dsp:sp modelId="{E75AFEBC-A6D2-4A15-9A29-D9DA19370978}">
      <dsp:nvSpPr>
        <dsp:cNvPr id="0" name=""/>
        <dsp:cNvSpPr/>
      </dsp:nvSpPr>
      <dsp:spPr>
        <a:xfrm>
          <a:off x="5878909" y="4077890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Sciatica</a:t>
          </a:r>
          <a:endParaRPr lang="en-AU" sz="900" kern="1200"/>
        </a:p>
      </dsp:txBody>
      <dsp:txXfrm>
        <a:off x="5878909" y="4077890"/>
        <a:ext cx="1067593" cy="640556"/>
      </dsp:txXfrm>
    </dsp:sp>
    <dsp:sp modelId="{AD3E2EF6-9F18-479F-BA21-547DC61FE3C1}">
      <dsp:nvSpPr>
        <dsp:cNvPr id="0" name=""/>
        <dsp:cNvSpPr/>
      </dsp:nvSpPr>
      <dsp:spPr>
        <a:xfrm>
          <a:off x="7053262" y="4077890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Seizures</a:t>
          </a:r>
          <a:endParaRPr lang="en-AU" sz="900" kern="1200"/>
        </a:p>
      </dsp:txBody>
      <dsp:txXfrm>
        <a:off x="7053262" y="4077890"/>
        <a:ext cx="1067593" cy="640556"/>
      </dsp:txXfrm>
    </dsp:sp>
    <dsp:sp modelId="{63952CBE-D61F-45A7-842D-9599D01E8C86}">
      <dsp:nvSpPr>
        <dsp:cNvPr id="0" name=""/>
        <dsp:cNvSpPr/>
      </dsp:nvSpPr>
      <dsp:spPr>
        <a:xfrm>
          <a:off x="1181496" y="4825206"/>
          <a:ext cx="1067593" cy="640556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Sleep apnoea</a:t>
          </a:r>
          <a:endParaRPr lang="en-AU" sz="900" kern="1200"/>
        </a:p>
      </dsp:txBody>
      <dsp:txXfrm>
        <a:off x="1181496" y="4825206"/>
        <a:ext cx="1067593" cy="640556"/>
      </dsp:txXfrm>
    </dsp:sp>
    <dsp:sp modelId="{5EC1B016-A64B-4DE7-B926-793138E141A8}">
      <dsp:nvSpPr>
        <dsp:cNvPr id="0" name=""/>
        <dsp:cNvSpPr/>
      </dsp:nvSpPr>
      <dsp:spPr>
        <a:xfrm>
          <a:off x="2355849" y="4825206"/>
          <a:ext cx="1067593" cy="640556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Stroke</a:t>
          </a:r>
          <a:endParaRPr lang="en-AU" sz="900" kern="1200"/>
        </a:p>
      </dsp:txBody>
      <dsp:txXfrm>
        <a:off x="2355849" y="4825206"/>
        <a:ext cx="1067593" cy="640556"/>
      </dsp:txXfrm>
    </dsp:sp>
    <dsp:sp modelId="{3C81BE06-5315-4BE2-B4AA-0AB2BA1D65B2}">
      <dsp:nvSpPr>
        <dsp:cNvPr id="0" name=""/>
        <dsp:cNvSpPr/>
      </dsp:nvSpPr>
      <dsp:spPr>
        <a:xfrm>
          <a:off x="3530203" y="4825206"/>
          <a:ext cx="1067593" cy="640556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Thyroid conditions</a:t>
          </a:r>
          <a:endParaRPr lang="en-AU" sz="900" kern="1200"/>
        </a:p>
      </dsp:txBody>
      <dsp:txXfrm>
        <a:off x="3530203" y="4825206"/>
        <a:ext cx="1067593" cy="640556"/>
      </dsp:txXfrm>
    </dsp:sp>
    <dsp:sp modelId="{C84F7B60-386D-4B6F-A3CD-9C58C722DC2C}">
      <dsp:nvSpPr>
        <dsp:cNvPr id="0" name=""/>
        <dsp:cNvSpPr/>
      </dsp:nvSpPr>
      <dsp:spPr>
        <a:xfrm>
          <a:off x="4704556" y="4825206"/>
          <a:ext cx="1067593" cy="640556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Traumatic brain injury</a:t>
          </a:r>
          <a:endParaRPr lang="en-AU" sz="900" kern="1200"/>
        </a:p>
      </dsp:txBody>
      <dsp:txXfrm>
        <a:off x="4704556" y="4825206"/>
        <a:ext cx="1067593" cy="640556"/>
      </dsp:txXfrm>
    </dsp:sp>
    <dsp:sp modelId="{09E7B554-19D3-43EC-A16E-CDC2479DAD59}">
      <dsp:nvSpPr>
        <dsp:cNvPr id="0" name=""/>
        <dsp:cNvSpPr/>
      </dsp:nvSpPr>
      <dsp:spPr>
        <a:xfrm>
          <a:off x="5878909" y="4825206"/>
          <a:ext cx="1067593" cy="640556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NZ" sz="900" kern="1200"/>
            <a:t>Wounds and injuries</a:t>
          </a:r>
          <a:endParaRPr lang="en-AU" sz="900" kern="1200"/>
        </a:p>
      </dsp:txBody>
      <dsp:txXfrm>
        <a:off x="5878909" y="4825206"/>
        <a:ext cx="1067593" cy="64055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4/7/2022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7559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32195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597276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9D3B3C7E-BC2D-4436-8B03-AC421FA66787}"/>
              </a:ext>
            </a:extLst>
          </p:cNvPr>
          <p:cNvSpPr/>
          <p:nvPr/>
        </p:nvSpPr>
        <p:spPr>
          <a:xfrm>
            <a:off x="160921" y="157606"/>
            <a:ext cx="11870161" cy="6542788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B66887E-4265-46F7-9DE0-605FFFC9076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035132" y="1066802"/>
            <a:ext cx="8112369" cy="2073119"/>
          </a:xfrm>
        </p:spPr>
        <p:txBody>
          <a:bodyPr anchor="b">
            <a:normAutofit/>
          </a:bodyPr>
          <a:lstStyle>
            <a:lvl1pPr algn="ctr">
              <a:lnSpc>
                <a:spcPct val="110000"/>
              </a:lnSpc>
              <a:defRPr sz="2100" cap="all" spc="293" baseline="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EDB1A74-54F5-45CA-8922-87FFD57515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175804" y="4876804"/>
            <a:ext cx="7821637" cy="1028697"/>
          </a:xfrm>
        </p:spPr>
        <p:txBody>
          <a:bodyPr>
            <a:normAutofit/>
          </a:bodyPr>
          <a:lstStyle>
            <a:lvl1pPr marL="0" indent="0" algn="ctr">
              <a:lnSpc>
                <a:spcPct val="100000"/>
              </a:lnSpc>
              <a:buNone/>
              <a:defRPr sz="15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6BE6EF-9D0F-4ABF-B92C-E967FE3F16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E4AB150-954C-4F02-89AC-DA7163D75C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279965" y="6245354"/>
            <a:ext cx="41148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8E16270-CBD7-4ACC-BFC5-9CADE72266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9B5D0C1-066E-4C02-A6B8-59FAE4A19724}"/>
              </a:ext>
            </a:extLst>
          </p:cNvPr>
          <p:cNvGrpSpPr/>
          <p:nvPr/>
        </p:nvGrpSpPr>
        <p:grpSpPr>
          <a:xfrm>
            <a:off x="5662259" y="4240548"/>
            <a:ext cx="867485" cy="115439"/>
            <a:chOff x="8910933" y="1861308"/>
            <a:chExt cx="867485" cy="11543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4386904-AFDC-449E-8D1B-906B305EBDA7}"/>
                </a:ext>
              </a:extLst>
            </p:cNvPr>
            <p:cNvSpPr/>
            <p:nvPr/>
          </p:nvSpPr>
          <p:spPr>
            <a:xfrm rot="18964825" flipH="1">
              <a:off x="9286956" y="1861308"/>
              <a:ext cx="115439" cy="115439"/>
            </a:xfrm>
            <a:prstGeom prst="rect">
              <a:avLst/>
            </a:prstGeom>
            <a:noFill/>
            <a:ln w="1587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70778F2-11E8-428C-8324-479CA9D6FE92}"/>
                </a:ext>
              </a:extLst>
            </p:cNvPr>
            <p:cNvCxnSpPr/>
            <p:nvPr/>
          </p:nvCxnSpPr>
          <p:spPr>
            <a:xfrm>
              <a:off x="9426289" y="1919027"/>
              <a:ext cx="352129" cy="0"/>
            </a:xfrm>
            <a:prstGeom prst="line">
              <a:avLst/>
            </a:prstGeom>
            <a:ln w="158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A0BE89E-CB2D-48BA-A8D2-533FAAAA725F}"/>
                </a:ext>
              </a:extLst>
            </p:cNvPr>
            <p:cNvCxnSpPr/>
            <p:nvPr/>
          </p:nvCxnSpPr>
          <p:spPr>
            <a:xfrm>
              <a:off x="8910933" y="1919027"/>
              <a:ext cx="352129" cy="0"/>
            </a:xfrm>
            <a:prstGeom prst="line">
              <a:avLst/>
            </a:prstGeom>
            <a:ln w="158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014329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D2DC87-4B97-4A7C-BC4C-6E77245616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4B59FD9-57FD-4ABA-9FCD-7954052534C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87BD40E-B0AA-47B8-900F-488A8AEC1B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5E623C-1E35-4485-A5B4-A71969BE70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5C6BB9-EF4F-465E-985B-34521F68C5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194401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7F5577-D71B-4279-B07A-62F703E5D1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648367D-C35C-4023-BEBE-F834D033B0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BFCF8A-B8C6-496A-98A5-BBB52DB70F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Rectangle 5">
            <a:extLst>
              <a:ext uri="{FF2B5EF4-FFF2-40B4-BE49-F238E27FC236}">
                <a16:creationId xmlns:a16="http://schemas.microsoft.com/office/drawing/2014/main" id="{CDE45C10-227D-42DF-A888-EEFD3784FA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23900" y="750338"/>
            <a:ext cx="4580643" cy="5494694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  <a:gd name="connsiteX4" fmla="*/ 0 w 6096000"/>
              <a:gd name="connsiteY4" fmla="*/ 0 h 6858000"/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3058886 w 6096000"/>
              <a:gd name="connsiteY3" fmla="*/ 6858000 h 6858000"/>
              <a:gd name="connsiteX4" fmla="*/ 0 w 6096000"/>
              <a:gd name="connsiteY4" fmla="*/ 6858000 h 6858000"/>
              <a:gd name="connsiteX5" fmla="*/ 0 w 6096000"/>
              <a:gd name="connsiteY5" fmla="*/ 0 h 6858000"/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3037115 w 6096000"/>
              <a:gd name="connsiteY3" fmla="*/ 5889172 h 6858000"/>
              <a:gd name="connsiteX4" fmla="*/ 0 w 6096000"/>
              <a:gd name="connsiteY4" fmla="*/ 6858000 h 6858000"/>
              <a:gd name="connsiteX5" fmla="*/ 0 w 6096000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3037115" y="5889172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alpha val="8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A214944-8898-48BC-AE6F-065DA7BBB8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/>
          <p:nvPr/>
        </p:nvGrpSpPr>
        <p:grpSpPr>
          <a:xfrm>
            <a:off x="2580479" y="4714706"/>
            <a:ext cx="867485" cy="115439"/>
            <a:chOff x="8910933" y="1861308"/>
            <a:chExt cx="867485" cy="115439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B94B3AAB-30C4-441D-B481-D253F8325953}"/>
                </a:ext>
              </a:extLst>
            </p:cNvPr>
            <p:cNvSpPr/>
            <p:nvPr/>
          </p:nvSpPr>
          <p:spPr>
            <a:xfrm rot="18964825" flipH="1">
              <a:off x="9286956" y="1861308"/>
              <a:ext cx="115439" cy="115439"/>
            </a:xfrm>
            <a:prstGeom prst="rect">
              <a:avLst/>
            </a:prstGeom>
            <a:noFill/>
            <a:ln w="15875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DCB6176-5585-40BC-BC9C-CA625F989F1B}"/>
                </a:ext>
              </a:extLst>
            </p:cNvPr>
            <p:cNvCxnSpPr/>
            <p:nvPr/>
          </p:nvCxnSpPr>
          <p:spPr>
            <a:xfrm>
              <a:off x="9426289" y="1919027"/>
              <a:ext cx="352129" cy="0"/>
            </a:xfrm>
            <a:prstGeom prst="line">
              <a:avLst/>
            </a:prstGeom>
            <a:ln w="158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77C4F1D9-97D8-43DD-A319-C56367F97FCE}"/>
                </a:ext>
              </a:extLst>
            </p:cNvPr>
            <p:cNvCxnSpPr/>
            <p:nvPr/>
          </p:nvCxnSpPr>
          <p:spPr>
            <a:xfrm>
              <a:off x="8910933" y="1919027"/>
              <a:ext cx="352129" cy="0"/>
            </a:xfrm>
            <a:prstGeom prst="line">
              <a:avLst/>
            </a:prstGeom>
            <a:ln w="158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25E64ED-B373-4866-B5A2-E805D3168B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1291" y="1274477"/>
            <a:ext cx="3761832" cy="2823913"/>
          </a:xfrm>
        </p:spPr>
        <p:txBody>
          <a:bodyPr anchor="b">
            <a:normAutofit/>
          </a:bodyPr>
          <a:lstStyle>
            <a:lvl1pPr algn="ctr">
              <a:defRPr sz="2400" cap="all" spc="450" baseline="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6D6168-DDAE-41B2-A0D5-42185A2D02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556757" y="2730304"/>
            <a:ext cx="4383031" cy="1397390"/>
          </a:xfrm>
        </p:spPr>
        <p:txBody>
          <a:bodyPr anchor="ctr">
            <a:normAutofit/>
          </a:bodyPr>
          <a:lstStyle>
            <a:lvl1pPr marL="0" indent="0" algn="ctr">
              <a:buNone/>
              <a:defRPr sz="1500">
                <a:solidFill>
                  <a:schemeClr val="tx2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1645947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5825EB-71EE-41B3-89D2-47A0C7C359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E662F7D-C4AD-4BD4-AAC8-F0223EE4A38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037305" y="2155371"/>
            <a:ext cx="4953000" cy="399832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D0FB088-28C6-4667-8DF2-0DE32AE3EC3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2155371"/>
            <a:ext cx="4953000" cy="399832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F36095F-AE34-4E94-B722-E3A1205AEE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E06A8E6-BD94-48EA-8F35-DA0DF910AC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0478AEF-56B8-49F5-81E8-663B1FFA07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1365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93193" y="1702259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 flipH="1">
            <a:off x="0" y="441962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60677494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CF873F-001F-4254-97F3-05329E6A7B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8700" y="555173"/>
            <a:ext cx="10134600" cy="1135517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A37B575-060F-4296-A28A-93DA109F96F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37307" y="1801622"/>
            <a:ext cx="4849036" cy="814387"/>
          </a:xfrm>
        </p:spPr>
        <p:txBody>
          <a:bodyPr anchor="b">
            <a:normAutofit/>
          </a:bodyPr>
          <a:lstStyle>
            <a:lvl1pPr marL="0" indent="0">
              <a:buNone/>
              <a:defRPr sz="1350" b="0" cap="all" spc="225" baseline="0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A581A51-F4D1-4A02-9918-C416F820B64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37307" y="2619105"/>
            <a:ext cx="4849036" cy="351499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32916D0-3DFE-455D-9888-3FDEFD3DE0C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50109" y="1801622"/>
            <a:ext cx="4904585" cy="814387"/>
          </a:xfrm>
        </p:spPr>
        <p:txBody>
          <a:bodyPr anchor="b">
            <a:normAutofit/>
          </a:bodyPr>
          <a:lstStyle>
            <a:lvl1pPr marL="0" indent="0">
              <a:buNone/>
              <a:defRPr sz="1350" b="0" cap="all" spc="225" baseline="0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093D763-0643-4A48-8007-93391C59F6D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50109" y="2619105"/>
            <a:ext cx="4904585" cy="351499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9A2D07B-3A5D-41C2-83B8-BD1AD6522C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E2C1367-FE5A-4CDD-B85B-724FFFE5B5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992F244-23EB-4E1A-B74F-77F23F8797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208823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876C0A-BEF4-4DE4-A9D2-C60298FC7F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367C0AC-3C98-4D68-AE72-CFFA1638CC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EA7722A-E2E4-45D2-8A20-4853ED6837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B9201-B20B-4412-B745-F2F6A9148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03435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BC4889A-9ABE-4409-BAD8-F84C36C1FA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DDA5A70-FE21-4CB6-A67B-1DC798E9E3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84AD11-7FD2-432C-A6AB-395BE9275C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257087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F397CF-9CDD-4E78-8F35-A2FFE78674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6801" y="457200"/>
            <a:ext cx="3705225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7194BFE-7A85-4123-B0F7-4DB1C141CE6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1066801"/>
            <a:ext cx="6172200" cy="483869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41EFD6D-1929-4A73-A860-22A36FF5C17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066801" y="2057400"/>
            <a:ext cx="3705225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9B399A5-94A1-4452-AFF0-918BDA8B14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89589D8-DD83-406C-A77A-176D23993B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DE46024-82ED-40EF-8846-F6CC44BC53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383135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BD12FA-83A4-42AF-98D7-312C4C5A71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6801" y="457200"/>
            <a:ext cx="3705225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6CF1DC8-2932-4C6E-BFBB-8BA1C959842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9" y="1066800"/>
            <a:ext cx="5942012" cy="48387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D6E0000-EF01-46A5-8A71-25FB7EA3F94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066801" y="2057400"/>
            <a:ext cx="3705225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01AD40B-9246-4532-9F73-5BA9061C3A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E6B9A0-5B1C-4F7B-828A-EF74E51478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82E99FB-C932-4165-A612-8B302D8F72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95359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DB1126-542A-43AD-8078-EE35651654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4A5F98B-5F32-4561-BFBC-9F6E5DA0A34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028700" y="2161905"/>
            <a:ext cx="10134600" cy="374359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73D0DD-B04E-4E48-8EE1-51E46131A9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81352D-F9C0-4442-9601-A09A7655E6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FC0801-9C45-40AE-AB33-5742CDA4D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183186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E946561-59BF-4566-AD2C-9B05C4771DF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9196252" y="723901"/>
            <a:ext cx="2271849" cy="5410201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1DF7870-6CBD-47E2-854C-68141BAA101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723901" y="723901"/>
            <a:ext cx="8302535" cy="541020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712FAF3-C106-49CB-A845-1FC7F731399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34D5CCC-00E8-48FA-91A6-921E7B6440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B7E1751-E7AA-406D-A977-1ACEF1FBD1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36480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 flipH="1">
            <a:off x="6257796" y="-5251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72970" y="225164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8397055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2568">
          <p15:clr>
            <a:srgbClr val="5ACBF0"/>
          </p15:clr>
        </p15:guide>
        <p15:guide id="3" pos="5136">
          <p15:clr>
            <a:srgbClr val="5ACBF0"/>
          </p15:clr>
        </p15:guide>
        <p15:guide id="4" pos="7392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MSIPCMContentMarking" descr="{&quot;HashCode&quot;:-1910640812,&quot;Placement&quot;:&quot;Header&quot;,&quot;Top&quot;:0.0,&quot;Left&quot;:398.729126,&quot;SlideWidth&quot;:960,&quot;SlideHeight&quot;:540}">
            <a:extLst>
              <a:ext uri="{FF2B5EF4-FFF2-40B4-BE49-F238E27FC236}">
                <a16:creationId xmlns:a16="http://schemas.microsoft.com/office/drawing/2014/main" id="{D0314735-297B-4133-8DC6-557DC0AAB5BE}"/>
              </a:ext>
            </a:extLst>
          </p:cNvPr>
          <p:cNvSpPr txBox="1"/>
          <p:nvPr userDrawn="1"/>
        </p:nvSpPr>
        <p:spPr>
          <a:xfrm>
            <a:off x="5063860" y="0"/>
            <a:ext cx="2064281" cy="296525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en-AU" sz="1200">
                <a:solidFill>
                  <a:srgbClr val="EEDC00"/>
                </a:solidFill>
                <a:latin typeface="Calibri" panose="020F0502020204030204" pitchFamily="34" charset="0"/>
              </a:rPr>
              <a:t>RMIT Classification: Trusted</a:t>
            </a:r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94" r:id="rId3"/>
    <p:sldLayoutId id="2147483667" r:id="rId4"/>
    <p:sldLayoutId id="2147483672" r:id="rId5"/>
    <p:sldLayoutId id="2147483693" r:id="rId6"/>
    <p:sldLayoutId id="2147483691" r:id="rId7"/>
    <p:sldLayoutId id="2147483674" r:id="rId8"/>
    <p:sldLayoutId id="2147483651" r:id="rId9"/>
    <p:sldLayoutId id="2147483688" r:id="rId10"/>
    <p:sldLayoutId id="2147483670" r:id="rId11"/>
    <p:sldLayoutId id="2147483687" r:id="rId12"/>
    <p:sldLayoutId id="2147483695" r:id="rId13"/>
    <p:sldLayoutId id="2147483698" r:id="rId14"/>
    <p:sldLayoutId id="2147483692" r:id="rId15"/>
    <p:sldLayoutId id="2147483653" r:id="rId16"/>
    <p:sldLayoutId id="2147483697" r:id="rId17"/>
    <p:sldLayoutId id="2147483650" r:id="rId18"/>
    <p:sldLayoutId id="2147483671" r:id="rId19"/>
    <p:sldLayoutId id="2147483669" r:id="rId20"/>
    <p:sldLayoutId id="2147483689" r:id="rId21"/>
    <p:sldLayoutId id="2147483696" r:id="rId22"/>
    <p:sldLayoutId id="2147483668" r:id="rId23"/>
    <p:sldLayoutId id="2147483652" r:id="rId24"/>
    <p:sldLayoutId id="2147483656" r:id="rId25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6CE7638-D991-46E7-BF2C-67D1AC8296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28700" y="723902"/>
            <a:ext cx="10134600" cy="128848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A7C6B9C-4923-4DAB-9748-D5CD289EB97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28700" y="2161903"/>
            <a:ext cx="10134600" cy="39693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7578CF6-4B33-40E4-B881-5F4C568378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94765" y="6245034"/>
            <a:ext cx="524491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88">
                <a:solidFill>
                  <a:schemeClr val="tx2"/>
                </a:solidFill>
              </a:defRPr>
            </a:lvl1pPr>
          </a:lstStyle>
          <a:p>
            <a:fld id="{19590046-DA73-4BBF-84B5-C08E6F75191A}" type="slidenum">
              <a:rPr lang="en-US" smtClean="0"/>
              <a:t>‹#›</a:t>
            </a:fld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AE857E-F564-4539-9984-10435B6140A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354842" y="6245034"/>
            <a:ext cx="265938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88">
                <a:solidFill>
                  <a:schemeClr val="tx2"/>
                </a:solidFill>
              </a:defRPr>
            </a:lvl1pPr>
          </a:lstStyle>
          <a:p>
            <a:fld id="{C485584D-7D79-4248-9986-4CA35242F944}" type="datetimeFigureOut">
              <a:rPr lang="en-US" smtClean="0"/>
              <a:t>4/7/2022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1EABEF-B998-4B11-A878-8F492F8E39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79965" y="6245035"/>
            <a:ext cx="411222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88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EB54D17-3792-403D-9127-495845021D2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160920 w 12192000"/>
              <a:gd name="connsiteY0" fmla="*/ 157606 h 6858000"/>
              <a:gd name="connsiteX1" fmla="*/ 160920 w 12192000"/>
              <a:gd name="connsiteY1" fmla="*/ 6700394 h 6858000"/>
              <a:gd name="connsiteX2" fmla="*/ 12031081 w 12192000"/>
              <a:gd name="connsiteY2" fmla="*/ 6700394 h 6858000"/>
              <a:gd name="connsiteX3" fmla="*/ 12031081 w 12192000"/>
              <a:gd name="connsiteY3" fmla="*/ 157606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160920" y="157606"/>
                </a:moveTo>
                <a:lnTo>
                  <a:pt x="160920" y="6700394"/>
                </a:lnTo>
                <a:lnTo>
                  <a:pt x="12031081" y="6700394"/>
                </a:lnTo>
                <a:lnTo>
                  <a:pt x="12031081" y="157606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9524054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5" r:id="rId6"/>
    <p:sldLayoutId id="2147483680" r:id="rId7"/>
    <p:sldLayoutId id="2147483681" r:id="rId8"/>
    <p:sldLayoutId id="2147483682" r:id="rId9"/>
    <p:sldLayoutId id="2147483684" r:id="rId10"/>
    <p:sldLayoutId id="2147483683" r:id="rId11"/>
  </p:sldLayoutIdLst>
  <p:txStyles>
    <p:titleStyle>
      <a:lvl1pPr algn="l" defTabSz="685800" rtl="0" eaLnBrk="1" latinLnBrk="0" hangingPunct="1">
        <a:lnSpc>
          <a:spcPct val="110000"/>
        </a:lnSpc>
        <a:spcBef>
          <a:spcPct val="0"/>
        </a:spcBef>
        <a:buNone/>
        <a:defRPr sz="2400" kern="1200" cap="none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685800" rtl="0" eaLnBrk="1" latinLnBrk="0" hangingPunct="1">
        <a:lnSpc>
          <a:spcPct val="110000"/>
        </a:lnSpc>
        <a:spcBef>
          <a:spcPts val="750"/>
        </a:spcBef>
        <a:buFontTx/>
        <a:buNone/>
        <a:defRPr sz="1500" kern="1200">
          <a:solidFill>
            <a:schemeClr val="tx2"/>
          </a:solidFill>
          <a:latin typeface="+mn-lt"/>
          <a:ea typeface="+mn-ea"/>
          <a:cs typeface="+mn-cs"/>
        </a:defRPr>
      </a:lvl1pPr>
      <a:lvl2pPr marL="205740" indent="-171450" algn="l" defTabSz="685800" rtl="0" eaLnBrk="1" latinLnBrk="0" hangingPunct="1">
        <a:lnSpc>
          <a:spcPct val="110000"/>
        </a:lnSpc>
        <a:spcBef>
          <a:spcPts val="375"/>
        </a:spcBef>
        <a:buSzPct val="85000"/>
        <a:buFont typeface="Arial" panose="020B0604020202020204" pitchFamily="34" charset="0"/>
        <a:buChar char="•"/>
        <a:defRPr sz="1350" kern="1200">
          <a:solidFill>
            <a:schemeClr val="tx2"/>
          </a:solidFill>
          <a:latin typeface="+mn-lt"/>
          <a:ea typeface="+mn-ea"/>
          <a:cs typeface="+mn-cs"/>
        </a:defRPr>
      </a:lvl2pPr>
      <a:lvl3pPr marL="205740" indent="0" algn="l" defTabSz="685800" rtl="0" eaLnBrk="1" latinLnBrk="0" hangingPunct="1">
        <a:lnSpc>
          <a:spcPct val="110000"/>
        </a:lnSpc>
        <a:spcBef>
          <a:spcPts val="375"/>
        </a:spcBef>
        <a:buFontTx/>
        <a:buNone/>
        <a:defRPr sz="1200" kern="1200">
          <a:solidFill>
            <a:schemeClr val="tx2"/>
          </a:solidFill>
          <a:latin typeface="+mn-lt"/>
          <a:ea typeface="+mn-ea"/>
          <a:cs typeface="+mn-cs"/>
        </a:defRPr>
      </a:lvl3pPr>
      <a:lvl4pPr marL="411480" indent="-171450" algn="l" defTabSz="685800" rtl="0" eaLnBrk="1" latinLnBrk="0" hangingPunct="1">
        <a:lnSpc>
          <a:spcPct val="110000"/>
        </a:lnSpc>
        <a:spcBef>
          <a:spcPts val="375"/>
        </a:spcBef>
        <a:buFont typeface="Arial" panose="020B0604020202020204" pitchFamily="34" charset="0"/>
        <a:buChar char="•"/>
        <a:defRPr sz="1050" kern="1200">
          <a:solidFill>
            <a:schemeClr val="tx2"/>
          </a:solidFill>
          <a:latin typeface="+mn-lt"/>
          <a:ea typeface="+mn-ea"/>
          <a:cs typeface="+mn-cs"/>
        </a:defRPr>
      </a:lvl4pPr>
      <a:lvl5pPr marL="411480" indent="0" algn="l" defTabSz="685800" rtl="0" eaLnBrk="1" latinLnBrk="0" hangingPunct="1">
        <a:lnSpc>
          <a:spcPct val="110000"/>
        </a:lnSpc>
        <a:spcBef>
          <a:spcPts val="375"/>
        </a:spcBef>
        <a:buFontTx/>
        <a:buNone/>
        <a:defRPr sz="1050" kern="1200">
          <a:solidFill>
            <a:schemeClr val="tx2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g"/><Relationship Id="rId13" Type="http://schemas.openxmlformats.org/officeDocument/2006/relationships/image" Target="../media/image12.png"/><Relationship Id="rId3" Type="http://schemas.openxmlformats.org/officeDocument/2006/relationships/image" Target="../media/image2.jpeg"/><Relationship Id="rId7" Type="http://schemas.openxmlformats.org/officeDocument/2006/relationships/image" Target="../media/image6.jp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5.png"/><Relationship Id="rId11" Type="http://schemas.openxmlformats.org/officeDocument/2006/relationships/image" Target="../media/image10.jp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jp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hyperlink" Target="mailto:c.maylea@latrobe.edu.au" TargetMode="External"/><Relationship Id="rId1" Type="http://schemas.openxmlformats.org/officeDocument/2006/relationships/slideLayout" Target="../slideLayouts/slideLayout2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.jp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2E1E479-1957-431B-A674-EC1F9C54932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133" b="13483"/>
          <a:stretch/>
        </p:blipFill>
        <p:spPr>
          <a:xfrm>
            <a:off x="3488666" y="995267"/>
            <a:ext cx="5042465" cy="1088707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6ACD210-84A4-4746-B299-98F3C56E9C95}"/>
              </a:ext>
            </a:extLst>
          </p:cNvPr>
          <p:cNvSpPr/>
          <p:nvPr/>
        </p:nvSpPr>
        <p:spPr>
          <a:xfrm>
            <a:off x="1775234" y="5549566"/>
            <a:ext cx="4203568" cy="337316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0"/>
                  <a:lumOff val="100000"/>
                </a:schemeClr>
              </a:gs>
              <a:gs pos="50000">
                <a:srgbClr val="1253A7">
                  <a:lumMod val="25000"/>
                  <a:lumOff val="75000"/>
                </a:srgbClr>
              </a:gs>
              <a:gs pos="75000">
                <a:srgbClr val="1253A7">
                  <a:lumMod val="50000"/>
                  <a:lumOff val="50000"/>
                </a:srgbClr>
              </a:gs>
              <a:gs pos="25000">
                <a:schemeClr val="accent1">
                  <a:lumMod val="0"/>
                  <a:lumOff val="100000"/>
                </a:schemeClr>
              </a:gs>
              <a:gs pos="100000">
                <a:srgbClr val="1253A7">
                  <a:lumMod val="75000"/>
                  <a:lumOff val="25000"/>
                </a:srgb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35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2EE1CC6-4359-4323-925F-6AB0A1A08E94}"/>
              </a:ext>
            </a:extLst>
          </p:cNvPr>
          <p:cNvSpPr/>
          <p:nvPr/>
        </p:nvSpPr>
        <p:spPr>
          <a:xfrm>
            <a:off x="6115372" y="5548017"/>
            <a:ext cx="4296869" cy="338866"/>
          </a:xfrm>
          <a:prstGeom prst="rect">
            <a:avLst/>
          </a:prstGeom>
          <a:gradFill>
            <a:gsLst>
              <a:gs pos="0">
                <a:srgbClr val="43921B"/>
              </a:gs>
              <a:gs pos="50000">
                <a:srgbClr val="43921B">
                  <a:lumMod val="25000"/>
                  <a:lumOff val="75000"/>
                </a:srgbClr>
              </a:gs>
              <a:gs pos="75000">
                <a:srgbClr val="43921B">
                  <a:lumMod val="0"/>
                  <a:lumOff val="100000"/>
                </a:srgbClr>
              </a:gs>
              <a:gs pos="25000">
                <a:srgbClr val="43921B">
                  <a:lumMod val="92000"/>
                  <a:lumOff val="8000"/>
                </a:srgbClr>
              </a:gs>
              <a:gs pos="100000">
                <a:srgbClr val="43921B">
                  <a:lumMod val="0"/>
                  <a:lumOff val="10000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350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001DBA50-7111-48E3-8191-0447A7F842A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0997" y="5525916"/>
            <a:ext cx="872665" cy="34026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E657F6E-56EA-4D37-8802-964B48F15DB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4736" y="5552081"/>
            <a:ext cx="337727" cy="34026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79A4191-F867-4E9B-BA2A-9FDA433E630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493194" y="5582506"/>
            <a:ext cx="919046" cy="22709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4A2137B-CFF8-4CD5-95AA-6B3574A3A2B8}"/>
              </a:ext>
            </a:extLst>
          </p:cNvPr>
          <p:cNvSpPr txBox="1"/>
          <p:nvPr/>
        </p:nvSpPr>
        <p:spPr>
          <a:xfrm>
            <a:off x="2064027" y="2426575"/>
            <a:ext cx="39147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Thank you to our Sponsors</a:t>
            </a:r>
          </a:p>
        </p:txBody>
      </p:sp>
      <p:pic>
        <p:nvPicPr>
          <p:cNvPr id="9" name="Picture 8" descr="A picture containing logo&#10;&#10;Description automatically generated">
            <a:extLst>
              <a:ext uri="{FF2B5EF4-FFF2-40B4-BE49-F238E27FC236}">
                <a16:creationId xmlns:a16="http://schemas.microsoft.com/office/drawing/2014/main" id="{5EA8E89A-B053-4A39-B6AC-BDE62962877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363" y="2974480"/>
            <a:ext cx="1041372" cy="634983"/>
          </a:xfrm>
          <a:prstGeom prst="rect">
            <a:avLst/>
          </a:prstGeom>
        </p:spPr>
      </p:pic>
      <p:pic>
        <p:nvPicPr>
          <p:cNvPr id="10" name="Picture 9" descr="A black and white logo&#10;&#10;Description automatically generated with low confidence">
            <a:extLst>
              <a:ext uri="{FF2B5EF4-FFF2-40B4-BE49-F238E27FC236}">
                <a16:creationId xmlns:a16="http://schemas.microsoft.com/office/drawing/2014/main" id="{1B3E268B-4EA2-482F-B389-588007E1B7E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1042" y="2854743"/>
            <a:ext cx="807935" cy="807935"/>
          </a:xfrm>
          <a:prstGeom prst="rect">
            <a:avLst/>
          </a:prstGeom>
        </p:spPr>
      </p:pic>
      <p:pic>
        <p:nvPicPr>
          <p:cNvPr id="11" name="Picture 10" descr="Pie chart&#10;&#10;Description automatically generated with medium confidence">
            <a:extLst>
              <a:ext uri="{FF2B5EF4-FFF2-40B4-BE49-F238E27FC236}">
                <a16:creationId xmlns:a16="http://schemas.microsoft.com/office/drawing/2014/main" id="{B9AE3A8E-DF2B-4005-B589-E4D0A5AABC2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45282" y="3009274"/>
            <a:ext cx="1170725" cy="468290"/>
          </a:xfrm>
          <a:prstGeom prst="rect">
            <a:avLst/>
          </a:prstGeom>
        </p:spPr>
      </p:pic>
      <p:pic>
        <p:nvPicPr>
          <p:cNvPr id="12" name="Picture 11" descr="A picture containing logo&#10;&#10;Description automatically generated">
            <a:extLst>
              <a:ext uri="{FF2B5EF4-FFF2-40B4-BE49-F238E27FC236}">
                <a16:creationId xmlns:a16="http://schemas.microsoft.com/office/drawing/2014/main" id="{759E5110-94EA-464D-85A5-8A8BC826FAF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06982" y="4097682"/>
            <a:ext cx="1288621" cy="451683"/>
          </a:xfrm>
          <a:prstGeom prst="rect">
            <a:avLst/>
          </a:prstGeom>
        </p:spPr>
      </p:pic>
      <p:pic>
        <p:nvPicPr>
          <p:cNvPr id="13" name="Picture 12" descr="Logo, company name&#10;&#10;Description automatically generated">
            <a:extLst>
              <a:ext uri="{FF2B5EF4-FFF2-40B4-BE49-F238E27FC236}">
                <a16:creationId xmlns:a16="http://schemas.microsoft.com/office/drawing/2014/main" id="{823D3668-E743-46B4-BE31-9D340FF3407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1887" y="4062737"/>
            <a:ext cx="740679" cy="433298"/>
          </a:xfrm>
          <a:prstGeom prst="rect">
            <a:avLst/>
          </a:prstGeom>
        </p:spPr>
      </p:pic>
      <p:pic>
        <p:nvPicPr>
          <p:cNvPr id="14" name="Picture 13" descr="Diagram&#10;&#10;Description automatically generated with low confidence">
            <a:extLst>
              <a:ext uri="{FF2B5EF4-FFF2-40B4-BE49-F238E27FC236}">
                <a16:creationId xmlns:a16="http://schemas.microsoft.com/office/drawing/2014/main" id="{AA60B93E-A9CA-47F1-B8CF-6576874934E7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8346" y="4020616"/>
            <a:ext cx="1615962" cy="568429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BAEB7982-DC02-47BF-849B-75DC8032D5FE}"/>
              </a:ext>
            </a:extLst>
          </p:cNvPr>
          <p:cNvSpPr txBox="1"/>
          <p:nvPr/>
        </p:nvSpPr>
        <p:spPr>
          <a:xfrm>
            <a:off x="4668400" y="5023695"/>
            <a:ext cx="32026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350" dirty="0"/>
              <a:t> </a:t>
            </a:r>
            <a:r>
              <a:rPr lang="en-AU" b="1" i="1" dirty="0">
                <a:solidFill>
                  <a:srgbClr val="002060"/>
                </a:solidFill>
                <a:latin typeface="Arial" panose="020B0604020202020204" pitchFamily="34" charset="0"/>
              </a:rPr>
              <a:t>#EquallyWellAu22</a:t>
            </a:r>
          </a:p>
        </p:txBody>
      </p:sp>
      <p:pic>
        <p:nvPicPr>
          <p:cNvPr id="16" name="Picture 15" descr="A picture containing diagram&#10;&#10;Description automatically generated">
            <a:extLst>
              <a:ext uri="{FF2B5EF4-FFF2-40B4-BE49-F238E27FC236}">
                <a16:creationId xmlns:a16="http://schemas.microsoft.com/office/drawing/2014/main" id="{4AC37942-9153-4F4C-8B94-1C4B3D0B6FAC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3134" y="2853208"/>
            <a:ext cx="1311062" cy="839508"/>
          </a:xfrm>
          <a:prstGeom prst="rect">
            <a:avLst/>
          </a:prstGeom>
        </p:spPr>
      </p:pic>
      <p:pic>
        <p:nvPicPr>
          <p:cNvPr id="17" name="Picture 16" descr="Text&#10;&#10;Description automatically generated">
            <a:extLst>
              <a:ext uri="{FF2B5EF4-FFF2-40B4-BE49-F238E27FC236}">
                <a16:creationId xmlns:a16="http://schemas.microsoft.com/office/drawing/2014/main" id="{4B0A269D-079D-4987-9D82-7C1476A5813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97176" y="4137022"/>
            <a:ext cx="1393435" cy="320162"/>
          </a:xfrm>
          <a:prstGeom prst="rect">
            <a:avLst/>
          </a:prstGeom>
        </p:spPr>
      </p:pic>
      <p:pic>
        <p:nvPicPr>
          <p:cNvPr id="18" name="Picture 17" descr="Logo&#10;&#10;Description automatically generated with medium confidence">
            <a:extLst>
              <a:ext uri="{FF2B5EF4-FFF2-40B4-BE49-F238E27FC236}">
                <a16:creationId xmlns:a16="http://schemas.microsoft.com/office/drawing/2014/main" id="{62B26758-CF83-4633-B303-B4C6D98F65E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2667" y="4066795"/>
            <a:ext cx="891000" cy="4292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838023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91400" y="1544943"/>
            <a:ext cx="4114800" cy="1325563"/>
          </a:xfrm>
        </p:spPr>
        <p:txBody>
          <a:bodyPr>
            <a:normAutofit fontScale="90000"/>
          </a:bodyPr>
          <a:lstStyle/>
          <a:p>
            <a:r>
              <a:rPr lang="en-ZA" dirty="0"/>
              <a:t>Not An Overarching theme: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7983794" y="4152336"/>
            <a:ext cx="4114800" cy="539750"/>
          </a:xfrm>
        </p:spPr>
        <p:txBody>
          <a:bodyPr vert="horz" lIns="91440" tIns="45720" rIns="91440" bIns="45720" rtlCol="0" anchor="t">
            <a:normAutofit fontScale="55000" lnSpcReduction="20000"/>
          </a:bodyPr>
          <a:lstStyle/>
          <a:p>
            <a:pPr marL="0" indent="0">
              <a:buNone/>
            </a:pPr>
            <a:r>
              <a:rPr lang="en-US" sz="7200" dirty="0"/>
              <a:t>Cancer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032457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91400" y="1544943"/>
            <a:ext cx="4114800" cy="1325563"/>
          </a:xfrm>
        </p:spPr>
        <p:txBody>
          <a:bodyPr>
            <a:normAutofit fontScale="90000"/>
          </a:bodyPr>
          <a:lstStyle/>
          <a:p>
            <a:r>
              <a:rPr lang="en-ZA" dirty="0"/>
              <a:t>Not An Overarching theme: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7983794" y="4152336"/>
            <a:ext cx="4114800" cy="539750"/>
          </a:xfrm>
        </p:spPr>
        <p:txBody>
          <a:bodyPr vert="horz" lIns="91440" tIns="45720" rIns="91440" bIns="45720" rtlCol="0" anchor="t">
            <a:normAutofit fontScale="55000" lnSpcReduction="20000"/>
          </a:bodyPr>
          <a:lstStyle/>
          <a:p>
            <a:pPr marL="0" indent="0">
              <a:buNone/>
            </a:pPr>
            <a:r>
              <a:rPr lang="en-US" sz="7200" dirty="0"/>
              <a:t>Smoking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5282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91400" y="1544943"/>
            <a:ext cx="4114800" cy="1325563"/>
          </a:xfrm>
        </p:spPr>
        <p:txBody>
          <a:bodyPr>
            <a:normAutofit fontScale="90000"/>
          </a:bodyPr>
          <a:lstStyle/>
          <a:p>
            <a:r>
              <a:rPr lang="en-ZA" dirty="0"/>
              <a:t>Not An Overarching theme: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7983794" y="4152336"/>
            <a:ext cx="4114800" cy="539750"/>
          </a:xfrm>
        </p:spPr>
        <p:txBody>
          <a:bodyPr vert="horz" lIns="91440" tIns="45720" rIns="91440" bIns="45720" rtlCol="0" anchor="t">
            <a:normAutofit fontScale="55000" lnSpcReduction="20000"/>
          </a:bodyPr>
          <a:lstStyle/>
          <a:p>
            <a:pPr marL="0" indent="0">
              <a:buNone/>
            </a:pPr>
            <a:r>
              <a:rPr lang="en-US" sz="7200" dirty="0"/>
              <a:t>Exercise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527458" y="6492875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638674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US" dirty="0"/>
              <a:t>Systemic failures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767910" y="1854574"/>
            <a:ext cx="4114800" cy="428755"/>
          </a:xfrm>
        </p:spPr>
        <p:txBody>
          <a:bodyPr/>
          <a:lstStyle/>
          <a:p>
            <a:r>
              <a:rPr lang="en-US" dirty="0"/>
              <a:t>Care coordination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765797" y="2276856"/>
            <a:ext cx="4114800" cy="822960"/>
          </a:xfrm>
        </p:spPr>
        <p:txBody>
          <a:bodyPr/>
          <a:lstStyle/>
          <a:p>
            <a:r>
              <a:rPr lang="en-ZA" dirty="0"/>
              <a:t>Lack of access to quality supports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766835" y="3099816"/>
            <a:ext cx="4114800" cy="428755"/>
          </a:xfrm>
        </p:spPr>
        <p:txBody>
          <a:bodyPr/>
          <a:lstStyle/>
          <a:p>
            <a:r>
              <a:rPr lang="en-ZA" dirty="0"/>
              <a:t>Trauma</a:t>
            </a:r>
            <a:endParaRPr lang="en-US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766835" y="3529584"/>
            <a:ext cx="4114800" cy="1180068"/>
          </a:xfrm>
        </p:spPr>
        <p:txBody>
          <a:bodyPr>
            <a:normAutofit/>
          </a:bodyPr>
          <a:lstStyle/>
          <a:p>
            <a:r>
              <a:rPr lang="en-ZA" dirty="0"/>
              <a:t>A lack of trauma informed care, despite many participants identifying links between trauma and health outcomes</a:t>
            </a:r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11403" y="1856232"/>
            <a:ext cx="4114800" cy="428755"/>
          </a:xfrm>
        </p:spPr>
        <p:txBody>
          <a:bodyPr/>
          <a:lstStyle/>
          <a:p>
            <a:r>
              <a:rPr lang="en-US" dirty="0"/>
              <a:t>Dismissal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311403" y="2280435"/>
            <a:ext cx="4114800" cy="822960"/>
          </a:xfrm>
        </p:spPr>
        <p:txBody>
          <a:bodyPr/>
          <a:lstStyle/>
          <a:p>
            <a:r>
              <a:rPr lang="en-ZA" dirty="0"/>
              <a:t>Consistent, sustained dismissal</a:t>
            </a:r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7F67EAD8-DD92-4AEB-8BE7-53E5FA194B4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311403" y="3099816"/>
            <a:ext cx="4114800" cy="428755"/>
          </a:xfrm>
        </p:spPr>
        <p:txBody>
          <a:bodyPr/>
          <a:lstStyle/>
          <a:p>
            <a:r>
              <a:rPr lang="en-ZA" dirty="0"/>
              <a:t>Gender</a:t>
            </a:r>
            <a:endParaRPr lang="en-US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44E7FBD4-2705-45F7-AB4F-8925DE1DB8D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11403" y="3529583"/>
            <a:ext cx="4114800" cy="1415011"/>
          </a:xfrm>
        </p:spPr>
        <p:txBody>
          <a:bodyPr>
            <a:normAutofit/>
          </a:bodyPr>
          <a:lstStyle/>
          <a:p>
            <a:r>
              <a:rPr lang="en-ZA" dirty="0"/>
              <a:t>Women described much less faith in the system</a:t>
            </a:r>
          </a:p>
          <a:p>
            <a:r>
              <a:rPr lang="en-ZA" dirty="0"/>
              <a:t>Men described being believed, having the information they needed, but unhealthier lifestyles</a:t>
            </a:r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Title 953">
            <a:extLst>
              <a:ext uri="{FF2B5EF4-FFF2-40B4-BE49-F238E27FC236}">
                <a16:creationId xmlns:a16="http://schemas.microsoft.com/office/drawing/2014/main" id="{7E55856D-8731-4D07-B99E-5270A3B01D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874" y="704088"/>
            <a:ext cx="9050253" cy="640080"/>
          </a:xfrm>
        </p:spPr>
        <p:txBody>
          <a:bodyPr/>
          <a:lstStyle/>
          <a:p>
            <a:r>
              <a:rPr lang="en-US" dirty="0"/>
              <a:t>Future plans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DF4D42A-3F39-4699-9C9C-91BBC8C722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85799" y="2450592"/>
            <a:ext cx="3200400" cy="2567007"/>
          </a:xfrm>
        </p:spPr>
        <p:txBody>
          <a:bodyPr/>
          <a:lstStyle/>
          <a:p>
            <a:r>
              <a:rPr lang="en-US" dirty="0"/>
              <a:t>LATE 2022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1DDDEF-20C4-4F65-BAC9-0A763DF7E0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39859" y="3392424"/>
            <a:ext cx="2743200" cy="1463040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Resource launch</a:t>
            </a:r>
          </a:p>
          <a:p>
            <a:endParaRPr lang="en-US" dirty="0"/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38ACC23-C522-4E38-9FC4-D46CF2EA156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499309" y="2450591"/>
            <a:ext cx="3200400" cy="2567009"/>
          </a:xfrm>
        </p:spPr>
        <p:txBody>
          <a:bodyPr/>
          <a:lstStyle/>
          <a:p>
            <a:r>
              <a:rPr lang="en-US" dirty="0"/>
              <a:t>2023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9A2AC06B-E1EB-4973-A6DF-05697A7396D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31630" y="3392424"/>
            <a:ext cx="2743200" cy="1463040"/>
          </a:xfrm>
        </p:spPr>
        <p:txBody>
          <a:bodyPr/>
          <a:lstStyle/>
          <a:p>
            <a:r>
              <a:rPr lang="en-US" dirty="0"/>
              <a:t>Findings and publications</a:t>
            </a:r>
          </a:p>
          <a:p>
            <a:endParaRPr lang="en-US" dirty="0"/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9C3E93EF-EBD0-4425-843B-18F5AFCAF3C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33163" y="2450591"/>
            <a:ext cx="3200400" cy="2567009"/>
          </a:xfrm>
        </p:spPr>
        <p:txBody>
          <a:bodyPr/>
          <a:lstStyle/>
          <a:p>
            <a:r>
              <a:rPr lang="en-US" dirty="0"/>
              <a:t>LATE 2023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0CF96B73-21DC-408C-8CD4-70E4B94A461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/>
          <a:p>
            <a:r>
              <a:rPr lang="en-US" dirty="0"/>
              <a:t>Equally Well Consumer Resource</a:t>
            </a:r>
          </a:p>
          <a:p>
            <a:endParaRPr lang="en-US" dirty="0"/>
          </a:p>
        </p:txBody>
      </p:sp>
      <p:sp>
        <p:nvSpPr>
          <p:cNvPr id="72" name="Slide Number Placeholder 71">
            <a:extLst>
              <a:ext uri="{FF2B5EF4-FFF2-40B4-BE49-F238E27FC236}">
                <a16:creationId xmlns:a16="http://schemas.microsoft.com/office/drawing/2014/main" id="{2AB505C4-815E-4F7D-B0E9-365B0D06C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0498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505201" cy="1798639"/>
          </a:xfrm>
        </p:spPr>
        <p:txBody>
          <a:bodyPr>
            <a:normAutofit fontScale="85000" lnSpcReduction="10000"/>
          </a:bodyPr>
          <a:lstStyle/>
          <a:p>
            <a:r>
              <a:rPr lang="en-US" dirty="0"/>
              <a:t>Associate Professor Chris Maylea</a:t>
            </a:r>
          </a:p>
          <a:p>
            <a:r>
              <a:rPr lang="en-US" dirty="0">
                <a:hlinkClick r:id="rId2"/>
              </a:rPr>
              <a:t>c.maylea@latrobe.edu.au</a:t>
            </a:r>
            <a:endParaRPr lang="en-US" dirty="0"/>
          </a:p>
          <a:p>
            <a:r>
              <a:rPr lang="en-US" dirty="0"/>
              <a:t>@chrismaylea</a:t>
            </a:r>
          </a:p>
          <a:p>
            <a:r>
              <a:rPr lang="en-US" dirty="0"/>
              <a:t>https://www.healthtalkaustralia.org/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Equally Well </a:t>
            </a:r>
            <a:r>
              <a:rPr lang="en-US" dirty="0" err="1"/>
              <a:t>Healthtalk</a:t>
            </a:r>
            <a:endParaRPr lang="en-US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US" dirty="0"/>
              <a:t>Associate Professor Chris Maylea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56356" y="195517"/>
            <a:ext cx="7202663" cy="1325563"/>
          </a:xfrm>
        </p:spPr>
        <p:txBody>
          <a:bodyPr>
            <a:normAutofit/>
          </a:bodyPr>
          <a:lstStyle/>
          <a:p>
            <a:r>
              <a:rPr lang="en-US" dirty="0"/>
              <a:t>A constellation model</a:t>
            </a: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201AC232-FF10-45C4-88BA-906B65D8C25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690" y="1521080"/>
            <a:ext cx="2806065" cy="1495425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56936449-110E-4C2E-BC7F-63AF71E61A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1533" y="1767307"/>
            <a:ext cx="2343150" cy="688340"/>
          </a:xfrm>
          <a:prstGeom prst="rect">
            <a:avLst/>
          </a:prstGeom>
        </p:spPr>
      </p:pic>
      <p:pic>
        <p:nvPicPr>
          <p:cNvPr id="32" name="Picture 31" descr="La Trobe University - Course Seeker">
            <a:extLst>
              <a:ext uri="{FF2B5EF4-FFF2-40B4-BE49-F238E27FC236}">
                <a16:creationId xmlns:a16="http://schemas.microsoft.com/office/drawing/2014/main" id="{5C7F80AB-79B2-4D01-94C7-8E2B8EB1D15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5312" y="3093124"/>
            <a:ext cx="4695825" cy="1595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E8F479E8-23F5-4BEA-9E90-BFE2EEEF0F9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8813" y="4916867"/>
            <a:ext cx="2428875" cy="840105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71526E02-9503-434E-A069-17C55EFB960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561" y="4813911"/>
            <a:ext cx="2314575" cy="10236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/>
          <a:lstStyle/>
          <a:p>
            <a:r>
              <a:rPr lang="en-US" dirty="0"/>
              <a:t>An online resource</a:t>
            </a:r>
          </a:p>
        </p:txBody>
      </p:sp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598B57-B8CF-41CD-9DB5-E185DDDD83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7202" y="2407925"/>
            <a:ext cx="5669280" cy="1325563"/>
          </a:xfrm>
        </p:spPr>
        <p:txBody>
          <a:bodyPr/>
          <a:lstStyle/>
          <a:p>
            <a:r>
              <a:rPr lang="en-AU" dirty="0"/>
              <a:t>Co-design?</a:t>
            </a:r>
          </a:p>
        </p:txBody>
      </p:sp>
    </p:spTree>
    <p:extLst>
      <p:ext uri="{BB962C8B-B14F-4D97-AF65-F5344CB8AC3E}">
        <p14:creationId xmlns:p14="http://schemas.microsoft.com/office/powerpoint/2010/main" val="35836164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44006" y="3245923"/>
            <a:ext cx="5486400" cy="1325563"/>
          </a:xfrm>
        </p:spPr>
        <p:txBody>
          <a:bodyPr/>
          <a:lstStyle/>
          <a:p>
            <a:r>
              <a:rPr lang="en-US" dirty="0"/>
              <a:t>Participants</a:t>
            </a:r>
          </a:p>
        </p:txBody>
      </p:sp>
      <p:sp>
        <p:nvSpPr>
          <p:cNvPr id="26" name="Slide Number Placeholder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5749" y="0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Diagnoses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7</a:t>
            </a:fld>
            <a:endParaRPr lang="en-US" dirty="0"/>
          </a:p>
        </p:txBody>
      </p:sp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094E339-6B7E-43DB-B236-258A46043A8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887019675"/>
              </p:ext>
            </p:extLst>
          </p:nvPr>
        </p:nvGraphicFramePr>
        <p:xfrm>
          <a:off x="482600" y="914400"/>
          <a:ext cx="8128000" cy="580707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114800" cy="1325563"/>
          </a:xfrm>
        </p:spPr>
        <p:txBody>
          <a:bodyPr>
            <a:normAutofit/>
          </a:bodyPr>
          <a:lstStyle/>
          <a:p>
            <a:r>
              <a:rPr lang="en-ZA" dirty="0"/>
              <a:t>Overarching theme: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38200" y="3602817"/>
            <a:ext cx="4114800" cy="539098"/>
          </a:xfrm>
        </p:spPr>
        <p:txBody>
          <a:bodyPr vert="horz" lIns="91440" tIns="45720" rIns="91440" bIns="45720" rtlCol="0" anchor="t">
            <a:normAutofit fontScale="55000" lnSpcReduction="20000"/>
          </a:bodyPr>
          <a:lstStyle/>
          <a:p>
            <a:pPr marL="0" indent="0">
              <a:buNone/>
            </a:pPr>
            <a:r>
              <a:rPr lang="en-US" sz="7200" dirty="0"/>
              <a:t>Discrimination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493787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89304"/>
            <a:ext cx="4114800" cy="1325563"/>
          </a:xfrm>
        </p:spPr>
        <p:txBody>
          <a:bodyPr>
            <a:normAutofit/>
          </a:bodyPr>
          <a:lstStyle/>
          <a:p>
            <a:r>
              <a:rPr lang="en-ZA" dirty="0"/>
              <a:t>Overarching theme: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38200" y="3602817"/>
            <a:ext cx="4114800" cy="539098"/>
          </a:xfrm>
        </p:spPr>
        <p:txBody>
          <a:bodyPr vert="horz" lIns="91440" tIns="45720" rIns="91440" bIns="45720" rtlCol="0" anchor="t">
            <a:normAutofit fontScale="55000" lnSpcReduction="20000"/>
          </a:bodyPr>
          <a:lstStyle/>
          <a:p>
            <a:pPr marL="0" indent="0">
              <a:buNone/>
            </a:pPr>
            <a:r>
              <a:rPr lang="en-US" sz="7200" dirty="0"/>
              <a:t>Medication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567523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AdornVTI">
  <a:themeElements>
    <a:clrScheme name="AnalogousFromRegularSeedRightStep">
      <a:dk1>
        <a:srgbClr val="000000"/>
      </a:dk1>
      <a:lt1>
        <a:srgbClr val="FFFFFF"/>
      </a:lt1>
      <a:dk2>
        <a:srgbClr val="1D2733"/>
      </a:dk2>
      <a:lt2>
        <a:srgbClr val="E8E3E2"/>
      </a:lt2>
      <a:accent1>
        <a:srgbClr val="4AB0BE"/>
      </a:accent1>
      <a:accent2>
        <a:srgbClr val="3B71B1"/>
      </a:accent2>
      <a:accent3>
        <a:srgbClr val="4D52C3"/>
      </a:accent3>
      <a:accent4>
        <a:srgbClr val="673BB1"/>
      </a:accent4>
      <a:accent5>
        <a:srgbClr val="AA4DC3"/>
      </a:accent5>
      <a:accent6>
        <a:srgbClr val="B13B99"/>
      </a:accent6>
      <a:hlink>
        <a:srgbClr val="BF4F3F"/>
      </a:hlink>
      <a:folHlink>
        <a:srgbClr val="7F7F7F"/>
      </a:folHlink>
    </a:clrScheme>
    <a:fontScheme name="Bembo">
      <a:majorFont>
        <a:latin typeface="Bembo"/>
        <a:ea typeface=""/>
        <a:cs typeface=""/>
      </a:majorFont>
      <a:minorFont>
        <a:latin typeface="Bemb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dornVTI" id="{497E3FA9-5A27-4D12-9D04-917BEF3D1303}" vid="{34192A01-61CA-4566-9818-841C607496F7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{69D91AF9-1BFA-4C61-BBFF-308E3293F9AD}tf16411248_win32</Template>
  <TotalTime>27</TotalTime>
  <Words>231</Words>
  <Application>Microsoft Office PowerPoint</Application>
  <PresentationFormat>Widescreen</PresentationFormat>
  <Paragraphs>100</Paragraphs>
  <Slides>15</Slides>
  <Notes>4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15</vt:i4>
      </vt:variant>
    </vt:vector>
  </HeadingPairs>
  <TitlesOfParts>
    <vt:vector size="17" baseType="lpstr">
      <vt:lpstr>Office Theme</vt:lpstr>
      <vt:lpstr>AdornVTI</vt:lpstr>
      <vt:lpstr>PowerPoint Presentation</vt:lpstr>
      <vt:lpstr>Equally Well Healthtalk</vt:lpstr>
      <vt:lpstr>A constellation model</vt:lpstr>
      <vt:lpstr>An online resource</vt:lpstr>
      <vt:lpstr>Co-design?</vt:lpstr>
      <vt:lpstr>Participants</vt:lpstr>
      <vt:lpstr>Diagnoses</vt:lpstr>
      <vt:lpstr>Overarching theme:</vt:lpstr>
      <vt:lpstr>Overarching theme:</vt:lpstr>
      <vt:lpstr>Not An Overarching theme:</vt:lpstr>
      <vt:lpstr>Not An Overarching theme:</vt:lpstr>
      <vt:lpstr>Not An Overarching theme:</vt:lpstr>
      <vt:lpstr>Systemic failures</vt:lpstr>
      <vt:lpstr>Future plans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Equally Well Healthtalk</dc:title>
  <dc:creator>Chris Maylea</dc:creator>
  <cp:lastModifiedBy>Chris Maylea</cp:lastModifiedBy>
  <cp:revision>4</cp:revision>
  <dcterms:created xsi:type="dcterms:W3CDTF">2022-04-07T08:52:11Z</dcterms:created>
  <dcterms:modified xsi:type="dcterms:W3CDTF">2022-04-07T23:18:28Z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SIP_Label_8c3d088b-6243-4963-a2e2-8b321ab7f8fc_Enabled">
    <vt:lpwstr>true</vt:lpwstr>
  </property>
  <property fmtid="{D5CDD505-2E9C-101B-9397-08002B2CF9AE}" pid="4" name="MSIP_Label_8c3d088b-6243-4963-a2e2-8b321ab7f8fc_SetDate">
    <vt:lpwstr>2022-04-07T08:54:06Z</vt:lpwstr>
  </property>
  <property fmtid="{D5CDD505-2E9C-101B-9397-08002B2CF9AE}" pid="5" name="MSIP_Label_8c3d088b-6243-4963-a2e2-8b321ab7f8fc_Method">
    <vt:lpwstr>Standard</vt:lpwstr>
  </property>
  <property fmtid="{D5CDD505-2E9C-101B-9397-08002B2CF9AE}" pid="6" name="MSIP_Label_8c3d088b-6243-4963-a2e2-8b321ab7f8fc_Name">
    <vt:lpwstr>Trusted</vt:lpwstr>
  </property>
  <property fmtid="{D5CDD505-2E9C-101B-9397-08002B2CF9AE}" pid="7" name="MSIP_Label_8c3d088b-6243-4963-a2e2-8b321ab7f8fc_SiteId">
    <vt:lpwstr>d1323671-cdbe-4417-b4d4-bdb24b51316b</vt:lpwstr>
  </property>
  <property fmtid="{D5CDD505-2E9C-101B-9397-08002B2CF9AE}" pid="8" name="MSIP_Label_8c3d088b-6243-4963-a2e2-8b321ab7f8fc_ActionId">
    <vt:lpwstr>9ab897a6-53b8-43e5-bcee-0000b8f8d81f</vt:lpwstr>
  </property>
  <property fmtid="{D5CDD505-2E9C-101B-9397-08002B2CF9AE}" pid="9" name="MSIP_Label_8c3d088b-6243-4963-a2e2-8b321ab7f8fc_ContentBits">
    <vt:lpwstr>1</vt:lpwstr>
  </property>
</Properties>
</file>