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4"/>
  </p:notesMasterIdLst>
  <p:handoutMasterIdLst>
    <p:handoutMasterId r:id="rId15"/>
  </p:handoutMasterIdLst>
  <p:sldIdLst>
    <p:sldId id="345" r:id="rId3"/>
    <p:sldId id="266" r:id="rId4"/>
    <p:sldId id="273" r:id="rId5"/>
    <p:sldId id="292" r:id="rId6"/>
    <p:sldId id="346" r:id="rId7"/>
    <p:sldId id="294" r:id="rId8"/>
    <p:sldId id="296" r:id="rId9"/>
    <p:sldId id="289" r:id="rId10"/>
    <p:sldId id="257" r:id="rId11"/>
    <p:sldId id="347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B73"/>
    <a:srgbClr val="00359E"/>
    <a:srgbClr val="0D7561"/>
    <a:srgbClr val="00823B"/>
    <a:srgbClr val="C5F0FF"/>
    <a:srgbClr val="08A8F8"/>
    <a:srgbClr val="A7E8FF"/>
    <a:srgbClr val="7DDDFF"/>
    <a:srgbClr val="FFF5B9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077CE-AAB5-4A2B-ACC8-367149B4E4B7}" v="32" dt="2022-04-06T05:15:43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5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Thorburn" userId="6971901a-5640-477a-aaed-5d906e4fec1c" providerId="ADAL" clId="{ED1077CE-AAB5-4A2B-ACC8-367149B4E4B7}"/>
    <pc:docChg chg="undo redo custSel addSld delSld modSld sldOrd">
      <pc:chgData name="Kathryn Thorburn" userId="6971901a-5640-477a-aaed-5d906e4fec1c" providerId="ADAL" clId="{ED1077CE-AAB5-4A2B-ACC8-367149B4E4B7}" dt="2022-04-06T05:22:21.101" v="3550" actId="1035"/>
      <pc:docMkLst>
        <pc:docMk/>
      </pc:docMkLst>
      <pc:sldChg chg="addSp modSp del mod">
        <pc:chgData name="Kathryn Thorburn" userId="6971901a-5640-477a-aaed-5d906e4fec1c" providerId="ADAL" clId="{ED1077CE-AAB5-4A2B-ACC8-367149B4E4B7}" dt="2022-04-06T05:10:35.037" v="3466" actId="1035"/>
        <pc:sldMkLst>
          <pc:docMk/>
          <pc:sldMk cId="3421598751" sldId="257"/>
        </pc:sldMkLst>
        <pc:spChg chg="mod">
          <ac:chgData name="Kathryn Thorburn" userId="6971901a-5640-477a-aaed-5d906e4fec1c" providerId="ADAL" clId="{ED1077CE-AAB5-4A2B-ACC8-367149B4E4B7}" dt="2022-04-06T05:06:58.421" v="3430" actId="1076"/>
          <ac:spMkLst>
            <pc:docMk/>
            <pc:sldMk cId="3421598751" sldId="257"/>
            <ac:spMk id="2" creationId="{992E5D1C-01A6-40EC-BFFE-F6BCA4AD590A}"/>
          </ac:spMkLst>
        </pc:spChg>
        <pc:spChg chg="mod">
          <ac:chgData name="Kathryn Thorburn" userId="6971901a-5640-477a-aaed-5d906e4fec1c" providerId="ADAL" clId="{ED1077CE-AAB5-4A2B-ACC8-367149B4E4B7}" dt="2022-04-06T05:07:30.470" v="3433" actId="207"/>
          <ac:spMkLst>
            <pc:docMk/>
            <pc:sldMk cId="3421598751" sldId="257"/>
            <ac:spMk id="7" creationId="{39946BB0-9BE7-4A88-8E2F-214551283076}"/>
          </ac:spMkLst>
        </pc:spChg>
        <pc:spChg chg="mod">
          <ac:chgData name="Kathryn Thorburn" userId="6971901a-5640-477a-aaed-5d906e4fec1c" providerId="ADAL" clId="{ED1077CE-AAB5-4A2B-ACC8-367149B4E4B7}" dt="2022-04-06T05:07:43.984" v="3435" actId="207"/>
          <ac:spMkLst>
            <pc:docMk/>
            <pc:sldMk cId="3421598751" sldId="257"/>
            <ac:spMk id="8" creationId="{D227A97E-47C0-4367-ADBE-895510CA2D5B}"/>
          </ac:spMkLst>
        </pc:spChg>
        <pc:spChg chg="mod">
          <ac:chgData name="Kathryn Thorburn" userId="6971901a-5640-477a-aaed-5d906e4fec1c" providerId="ADAL" clId="{ED1077CE-AAB5-4A2B-ACC8-367149B4E4B7}" dt="2022-04-06T05:07:48.806" v="3436" actId="207"/>
          <ac:spMkLst>
            <pc:docMk/>
            <pc:sldMk cId="3421598751" sldId="257"/>
            <ac:spMk id="9" creationId="{B6FB64F0-5AE8-4DDA-A14E-CAC7D8E5820E}"/>
          </ac:spMkLst>
        </pc:spChg>
        <pc:spChg chg="mod">
          <ac:chgData name="Kathryn Thorburn" userId="6971901a-5640-477a-aaed-5d906e4fec1c" providerId="ADAL" clId="{ED1077CE-AAB5-4A2B-ACC8-367149B4E4B7}" dt="2022-04-06T05:09:16.159" v="3453" actId="1035"/>
          <ac:spMkLst>
            <pc:docMk/>
            <pc:sldMk cId="3421598751" sldId="257"/>
            <ac:spMk id="11" creationId="{018AC3B9-C88C-4080-983F-938870B6F3C0}"/>
          </ac:spMkLst>
        </pc:spChg>
        <pc:spChg chg="mod">
          <ac:chgData name="Kathryn Thorburn" userId="6971901a-5640-477a-aaed-5d906e4fec1c" providerId="ADAL" clId="{ED1077CE-AAB5-4A2B-ACC8-367149B4E4B7}" dt="2022-04-06T05:09:09.490" v="3450" actId="1035"/>
          <ac:spMkLst>
            <pc:docMk/>
            <pc:sldMk cId="3421598751" sldId="257"/>
            <ac:spMk id="12" creationId="{E69C5B00-BBF1-4D14-8669-5F3C41BE3074}"/>
          </ac:spMkLst>
        </pc:spChg>
        <pc:spChg chg="add mod">
          <ac:chgData name="Kathryn Thorburn" userId="6971901a-5640-477a-aaed-5d906e4fec1c" providerId="ADAL" clId="{ED1077CE-AAB5-4A2B-ACC8-367149B4E4B7}" dt="2022-04-05T08:00:39.946" v="3189" actId="20577"/>
          <ac:spMkLst>
            <pc:docMk/>
            <pc:sldMk cId="3421598751" sldId="257"/>
            <ac:spMk id="28" creationId="{2D3543CA-BCCE-46F3-94A4-EF384AED1C00}"/>
          </ac:spMkLst>
        </pc:spChg>
        <pc:spChg chg="mod">
          <ac:chgData name="Kathryn Thorburn" userId="6971901a-5640-477a-aaed-5d906e4fec1c" providerId="ADAL" clId="{ED1077CE-AAB5-4A2B-ACC8-367149B4E4B7}" dt="2022-04-06T05:09:29.574" v="3455" actId="1035"/>
          <ac:spMkLst>
            <pc:docMk/>
            <pc:sldMk cId="3421598751" sldId="257"/>
            <ac:spMk id="29" creationId="{E4909D83-778C-4BF0-AA7A-613EE425DC14}"/>
          </ac:spMkLst>
        </pc:spChg>
        <pc:spChg chg="mod">
          <ac:chgData name="Kathryn Thorburn" userId="6971901a-5640-477a-aaed-5d906e4fec1c" providerId="ADAL" clId="{ED1077CE-AAB5-4A2B-ACC8-367149B4E4B7}" dt="2022-04-06T05:09:43.966" v="3460" actId="1037"/>
          <ac:spMkLst>
            <pc:docMk/>
            <pc:sldMk cId="3421598751" sldId="257"/>
            <ac:spMk id="30" creationId="{217B0040-4F50-4712-AD63-108ECAA8F04F}"/>
          </ac:spMkLst>
        </pc:spChg>
        <pc:spChg chg="mod">
          <ac:chgData name="Kathryn Thorburn" userId="6971901a-5640-477a-aaed-5d906e4fec1c" providerId="ADAL" clId="{ED1077CE-AAB5-4A2B-ACC8-367149B4E4B7}" dt="2022-04-06T05:07:55.478" v="3437" actId="207"/>
          <ac:spMkLst>
            <pc:docMk/>
            <pc:sldMk cId="3421598751" sldId="257"/>
            <ac:spMk id="33" creationId="{B0E072BE-292C-49F9-A013-A8BF18E66DD9}"/>
          </ac:spMkLst>
        </pc:spChg>
        <pc:spChg chg="mod">
          <ac:chgData name="Kathryn Thorburn" userId="6971901a-5640-477a-aaed-5d906e4fec1c" providerId="ADAL" clId="{ED1077CE-AAB5-4A2B-ACC8-367149B4E4B7}" dt="2022-04-06T05:08:00.159" v="3438" actId="207"/>
          <ac:spMkLst>
            <pc:docMk/>
            <pc:sldMk cId="3421598751" sldId="257"/>
            <ac:spMk id="34" creationId="{BE18EBA8-ABB1-4D95-8523-A767300C0988}"/>
          </ac:spMkLst>
        </pc:spChg>
        <pc:spChg chg="mod">
          <ac:chgData name="Kathryn Thorburn" userId="6971901a-5640-477a-aaed-5d906e4fec1c" providerId="ADAL" clId="{ED1077CE-AAB5-4A2B-ACC8-367149B4E4B7}" dt="2022-04-06T04:57:50.652" v="3326" actId="14100"/>
          <ac:spMkLst>
            <pc:docMk/>
            <pc:sldMk cId="3421598751" sldId="257"/>
            <ac:spMk id="38" creationId="{6E48DCE2-23BB-4680-83A7-C011E78C85CB}"/>
          </ac:spMkLst>
        </pc:spChg>
        <pc:spChg chg="add mod">
          <ac:chgData name="Kathryn Thorburn" userId="6971901a-5640-477a-aaed-5d906e4fec1c" providerId="ADAL" clId="{ED1077CE-AAB5-4A2B-ACC8-367149B4E4B7}" dt="2022-04-06T05:09:52.832" v="3462" actId="1076"/>
          <ac:spMkLst>
            <pc:docMk/>
            <pc:sldMk cId="3421598751" sldId="257"/>
            <ac:spMk id="39" creationId="{537ED2F4-9A19-4E36-9511-07E40162B836}"/>
          </ac:spMkLst>
        </pc:spChg>
        <pc:spChg chg="mod">
          <ac:chgData name="Kathryn Thorburn" userId="6971901a-5640-477a-aaed-5d906e4fec1c" providerId="ADAL" clId="{ED1077CE-AAB5-4A2B-ACC8-367149B4E4B7}" dt="2022-04-06T04:59:10.796" v="3337" actId="113"/>
          <ac:spMkLst>
            <pc:docMk/>
            <pc:sldMk cId="3421598751" sldId="257"/>
            <ac:spMk id="45" creationId="{DCA93CA2-39B4-4AFC-A50E-018E6130BA4D}"/>
          </ac:spMkLst>
        </pc:spChg>
        <pc:spChg chg="mod">
          <ac:chgData name="Kathryn Thorburn" userId="6971901a-5640-477a-aaed-5d906e4fec1c" providerId="ADAL" clId="{ED1077CE-AAB5-4A2B-ACC8-367149B4E4B7}" dt="2022-04-06T05:10:35.037" v="3466" actId="1035"/>
          <ac:spMkLst>
            <pc:docMk/>
            <pc:sldMk cId="3421598751" sldId="257"/>
            <ac:spMk id="46" creationId="{81285CA1-084A-4A6A-A2DD-C36BFEA5BF27}"/>
          </ac:spMkLst>
        </pc:spChg>
        <pc:spChg chg="mod">
          <ac:chgData name="Kathryn Thorburn" userId="6971901a-5640-477a-aaed-5d906e4fec1c" providerId="ADAL" clId="{ED1077CE-AAB5-4A2B-ACC8-367149B4E4B7}" dt="2022-04-06T05:00:55.574" v="3343" actId="1076"/>
          <ac:spMkLst>
            <pc:docMk/>
            <pc:sldMk cId="3421598751" sldId="257"/>
            <ac:spMk id="48" creationId="{91E1083E-F077-40F9-8D39-F0C7EFD4CDA0}"/>
          </ac:spMkLst>
        </pc:spChg>
        <pc:spChg chg="mod">
          <ac:chgData name="Kathryn Thorburn" userId="6971901a-5640-477a-aaed-5d906e4fec1c" providerId="ADAL" clId="{ED1077CE-AAB5-4A2B-ACC8-367149B4E4B7}" dt="2022-04-06T05:10:27.675" v="3465" actId="14100"/>
          <ac:spMkLst>
            <pc:docMk/>
            <pc:sldMk cId="3421598751" sldId="257"/>
            <ac:spMk id="50" creationId="{AF81E5A9-F081-4B5A-9503-1FB0CE6DA5EE}"/>
          </ac:spMkLst>
        </pc:spChg>
        <pc:spChg chg="mod">
          <ac:chgData name="Kathryn Thorburn" userId="6971901a-5640-477a-aaed-5d906e4fec1c" providerId="ADAL" clId="{ED1077CE-AAB5-4A2B-ACC8-367149B4E4B7}" dt="2022-04-06T04:58:31.176" v="3331" actId="14100"/>
          <ac:spMkLst>
            <pc:docMk/>
            <pc:sldMk cId="3421598751" sldId="257"/>
            <ac:spMk id="52" creationId="{318F307A-2808-4D1D-9068-894448AA05DC}"/>
          </ac:spMkLst>
        </pc:spChg>
        <pc:spChg chg="mod">
          <ac:chgData name="Kathryn Thorburn" userId="6971901a-5640-477a-aaed-5d906e4fec1c" providerId="ADAL" clId="{ED1077CE-AAB5-4A2B-ACC8-367149B4E4B7}" dt="2022-04-06T04:58:37.237" v="3332" actId="14100"/>
          <ac:spMkLst>
            <pc:docMk/>
            <pc:sldMk cId="3421598751" sldId="257"/>
            <ac:spMk id="53" creationId="{2D0DE5C5-EE37-4C52-BCFD-F2217490A699}"/>
          </ac:spMkLst>
        </pc:spChg>
        <pc:spChg chg="mod">
          <ac:chgData name="Kathryn Thorburn" userId="6971901a-5640-477a-aaed-5d906e4fec1c" providerId="ADAL" clId="{ED1077CE-AAB5-4A2B-ACC8-367149B4E4B7}" dt="2022-04-06T05:10:21.591" v="3464" actId="14100"/>
          <ac:spMkLst>
            <pc:docMk/>
            <pc:sldMk cId="3421598751" sldId="257"/>
            <ac:spMk id="54" creationId="{59C7AE54-E7FE-4730-87F6-D404FE3CED81}"/>
          </ac:spMkLst>
        </pc:spChg>
        <pc:spChg chg="mod">
          <ac:chgData name="Kathryn Thorburn" userId="6971901a-5640-477a-aaed-5d906e4fec1c" providerId="ADAL" clId="{ED1077CE-AAB5-4A2B-ACC8-367149B4E4B7}" dt="2022-04-06T04:58:56.725" v="3335" actId="14100"/>
          <ac:spMkLst>
            <pc:docMk/>
            <pc:sldMk cId="3421598751" sldId="257"/>
            <ac:spMk id="55" creationId="{CEFC3D71-8F09-4E43-8561-AED91BAA7295}"/>
          </ac:spMkLst>
        </pc:spChg>
        <pc:spChg chg="mod">
          <ac:chgData name="Kathryn Thorburn" userId="6971901a-5640-477a-aaed-5d906e4fec1c" providerId="ADAL" clId="{ED1077CE-AAB5-4A2B-ACC8-367149B4E4B7}" dt="2022-04-06T05:06:38.762" v="3419" actId="1035"/>
          <ac:spMkLst>
            <pc:docMk/>
            <pc:sldMk cId="3421598751" sldId="257"/>
            <ac:spMk id="56" creationId="{C0B344DB-9403-46F4-8CC8-99F6C76E7B43}"/>
          </ac:spMkLst>
        </pc:spChg>
        <pc:cxnChg chg="mod">
          <ac:chgData name="Kathryn Thorburn" userId="6971901a-5640-477a-aaed-5d906e4fec1c" providerId="ADAL" clId="{ED1077CE-AAB5-4A2B-ACC8-367149B4E4B7}" dt="2022-04-06T05:04:31.889" v="3391" actId="1582"/>
          <ac:cxnSpMkLst>
            <pc:docMk/>
            <pc:sldMk cId="3421598751" sldId="257"/>
            <ac:cxnSpMk id="14" creationId="{94E82688-7A0D-4AA9-A4F6-39C917B58A0A}"/>
          </ac:cxnSpMkLst>
        </pc:cxnChg>
        <pc:cxnChg chg="mod">
          <ac:chgData name="Kathryn Thorburn" userId="6971901a-5640-477a-aaed-5d906e4fec1c" providerId="ADAL" clId="{ED1077CE-AAB5-4A2B-ACC8-367149B4E4B7}" dt="2022-04-06T05:06:29.088" v="3417" actId="1038"/>
          <ac:cxnSpMkLst>
            <pc:docMk/>
            <pc:sldMk cId="3421598751" sldId="257"/>
            <ac:cxnSpMk id="20" creationId="{F18134E2-649F-4974-B1BB-481EC1781AC4}"/>
          </ac:cxnSpMkLst>
        </pc:cxnChg>
        <pc:cxnChg chg="mod">
          <ac:chgData name="Kathryn Thorburn" userId="6971901a-5640-477a-aaed-5d906e4fec1c" providerId="ADAL" clId="{ED1077CE-AAB5-4A2B-ACC8-367149B4E4B7}" dt="2022-04-06T05:05:18.983" v="3405" actId="1582"/>
          <ac:cxnSpMkLst>
            <pc:docMk/>
            <pc:sldMk cId="3421598751" sldId="257"/>
            <ac:cxnSpMk id="31" creationId="{C480CC57-FA08-4EA5-A8FC-29A60E8FAAFB}"/>
          </ac:cxnSpMkLst>
        </pc:cxnChg>
        <pc:cxnChg chg="mod">
          <ac:chgData name="Kathryn Thorburn" userId="6971901a-5640-477a-aaed-5d906e4fec1c" providerId="ADAL" clId="{ED1077CE-AAB5-4A2B-ACC8-367149B4E4B7}" dt="2022-04-06T05:05:25.493" v="3406" actId="1582"/>
          <ac:cxnSpMkLst>
            <pc:docMk/>
            <pc:sldMk cId="3421598751" sldId="257"/>
            <ac:cxnSpMk id="32" creationId="{3DAA8B36-F91E-4D28-8388-2F6E559056D7}"/>
          </ac:cxnSpMkLst>
        </pc:cxnChg>
        <pc:cxnChg chg="mod">
          <ac:chgData name="Kathryn Thorburn" userId="6971901a-5640-477a-aaed-5d906e4fec1c" providerId="ADAL" clId="{ED1077CE-AAB5-4A2B-ACC8-367149B4E4B7}" dt="2022-04-06T05:06:04.771" v="3415" actId="1582"/>
          <ac:cxnSpMkLst>
            <pc:docMk/>
            <pc:sldMk cId="3421598751" sldId="257"/>
            <ac:cxnSpMk id="35" creationId="{7C3B6DAA-772C-4BCF-8867-E304033BC92B}"/>
          </ac:cxnSpMkLst>
        </pc:cxnChg>
        <pc:cxnChg chg="mod">
          <ac:chgData name="Kathryn Thorburn" userId="6971901a-5640-477a-aaed-5d906e4fec1c" providerId="ADAL" clId="{ED1077CE-AAB5-4A2B-ACC8-367149B4E4B7}" dt="2022-04-06T05:06:22.465" v="3416" actId="1582"/>
          <ac:cxnSpMkLst>
            <pc:docMk/>
            <pc:sldMk cId="3421598751" sldId="257"/>
            <ac:cxnSpMk id="36" creationId="{9D9CC258-B99C-442C-804D-4A29E83BC239}"/>
          </ac:cxnSpMkLst>
        </pc:cxnChg>
        <pc:cxnChg chg="add mod">
          <ac:chgData name="Kathryn Thorburn" userId="6971901a-5640-477a-aaed-5d906e4fec1c" providerId="ADAL" clId="{ED1077CE-AAB5-4A2B-ACC8-367149B4E4B7}" dt="2022-04-05T07:54:06.554" v="2991" actId="1076"/>
          <ac:cxnSpMkLst>
            <pc:docMk/>
            <pc:sldMk cId="3421598751" sldId="257"/>
            <ac:cxnSpMk id="37" creationId="{AA1A8F5A-81BF-4D6C-84E6-B6EBF7D2705A}"/>
          </ac:cxnSpMkLst>
        </pc:cxnChg>
      </pc:sldChg>
      <pc:sldChg chg="addSp modSp mod ord">
        <pc:chgData name="Kathryn Thorburn" userId="6971901a-5640-477a-aaed-5d906e4fec1c" providerId="ADAL" clId="{ED1077CE-AAB5-4A2B-ACC8-367149B4E4B7}" dt="2022-04-06T05:20:13.676" v="3545" actId="1035"/>
        <pc:sldMkLst>
          <pc:docMk/>
          <pc:sldMk cId="1996387983" sldId="266"/>
        </pc:sldMkLst>
        <pc:spChg chg="mod">
          <ac:chgData name="Kathryn Thorburn" userId="6971901a-5640-477a-aaed-5d906e4fec1c" providerId="ADAL" clId="{ED1077CE-AAB5-4A2B-ACC8-367149B4E4B7}" dt="2022-04-05T06:42:33.261" v="103" actId="1076"/>
          <ac:spMkLst>
            <pc:docMk/>
            <pc:sldMk cId="1996387983" sldId="266"/>
            <ac:spMk id="5" creationId="{36E5F96C-8D10-4CDA-A577-830233420DF2}"/>
          </ac:spMkLst>
        </pc:spChg>
        <pc:spChg chg="mod">
          <ac:chgData name="Kathryn Thorburn" userId="6971901a-5640-477a-aaed-5d906e4fec1c" providerId="ADAL" clId="{ED1077CE-AAB5-4A2B-ACC8-367149B4E4B7}" dt="2022-04-05T06:41:51.053" v="95" actId="1076"/>
          <ac:spMkLst>
            <pc:docMk/>
            <pc:sldMk cId="1996387983" sldId="266"/>
            <ac:spMk id="6" creationId="{7811F061-6D84-4F58-B96F-228899DB1FB7}"/>
          </ac:spMkLst>
        </pc:spChg>
        <pc:spChg chg="mod">
          <ac:chgData name="Kathryn Thorburn" userId="6971901a-5640-477a-aaed-5d906e4fec1c" providerId="ADAL" clId="{ED1077CE-AAB5-4A2B-ACC8-367149B4E4B7}" dt="2022-04-05T21:37:34.920" v="3253" actId="20577"/>
          <ac:spMkLst>
            <pc:docMk/>
            <pc:sldMk cId="1996387983" sldId="266"/>
            <ac:spMk id="7" creationId="{C32092DD-4418-47E5-AD84-DB78922DE6C7}"/>
          </ac:spMkLst>
        </pc:spChg>
        <pc:spChg chg="add mod">
          <ac:chgData name="Kathryn Thorburn" userId="6971901a-5640-477a-aaed-5d906e4fec1c" providerId="ADAL" clId="{ED1077CE-AAB5-4A2B-ACC8-367149B4E4B7}" dt="2022-04-05T06:42:28.991" v="101" actId="1076"/>
          <ac:spMkLst>
            <pc:docMk/>
            <pc:sldMk cId="1996387983" sldId="266"/>
            <ac:spMk id="9" creationId="{DBECC155-D665-45D5-AAA5-A73C2A6516CD}"/>
          </ac:spMkLst>
        </pc:spChg>
        <pc:spChg chg="mod">
          <ac:chgData name="Kathryn Thorburn" userId="6971901a-5640-477a-aaed-5d906e4fec1c" providerId="ADAL" clId="{ED1077CE-AAB5-4A2B-ACC8-367149B4E4B7}" dt="2022-04-06T05:20:13.676" v="3545" actId="1035"/>
          <ac:spMkLst>
            <pc:docMk/>
            <pc:sldMk cId="1996387983" sldId="266"/>
            <ac:spMk id="10" creationId="{A7D95CA1-5E42-4728-9E4E-06E27D3F2499}"/>
          </ac:spMkLst>
        </pc:spChg>
      </pc:sldChg>
      <pc:sldChg chg="del">
        <pc:chgData name="Kathryn Thorburn" userId="6971901a-5640-477a-aaed-5d906e4fec1c" providerId="ADAL" clId="{ED1077CE-AAB5-4A2B-ACC8-367149B4E4B7}" dt="2022-04-05T07:51:11.485" v="2939" actId="47"/>
        <pc:sldMkLst>
          <pc:docMk/>
          <pc:sldMk cId="4039096978" sldId="272"/>
        </pc:sldMkLst>
      </pc:sldChg>
      <pc:sldChg chg="addSp delSp modSp mod">
        <pc:chgData name="Kathryn Thorburn" userId="6971901a-5640-477a-aaed-5d906e4fec1c" providerId="ADAL" clId="{ED1077CE-AAB5-4A2B-ACC8-367149B4E4B7}" dt="2022-04-05T07:51:16.964" v="2940" actId="1076"/>
        <pc:sldMkLst>
          <pc:docMk/>
          <pc:sldMk cId="3381177797" sldId="273"/>
        </pc:sldMkLst>
        <pc:spChg chg="del">
          <ac:chgData name="Kathryn Thorburn" userId="6971901a-5640-477a-aaed-5d906e4fec1c" providerId="ADAL" clId="{ED1077CE-AAB5-4A2B-ACC8-367149B4E4B7}" dt="2022-04-05T06:48:22.014" v="111" actId="478"/>
          <ac:spMkLst>
            <pc:docMk/>
            <pc:sldMk cId="3381177797" sldId="273"/>
            <ac:spMk id="4" creationId="{59D98C90-A326-45F4-B4BB-526FBC176092}"/>
          </ac:spMkLst>
        </pc:spChg>
        <pc:spChg chg="del">
          <ac:chgData name="Kathryn Thorburn" userId="6971901a-5640-477a-aaed-5d906e4fec1c" providerId="ADAL" clId="{ED1077CE-AAB5-4A2B-ACC8-367149B4E4B7}" dt="2022-04-05T06:48:19.023" v="110" actId="478"/>
          <ac:spMkLst>
            <pc:docMk/>
            <pc:sldMk cId="3381177797" sldId="273"/>
            <ac:spMk id="5" creationId="{43379FA3-F937-4A3D-AEBC-1FA72CE562B3}"/>
          </ac:spMkLst>
        </pc:spChg>
        <pc:spChg chg="del mod">
          <ac:chgData name="Kathryn Thorburn" userId="6971901a-5640-477a-aaed-5d906e4fec1c" providerId="ADAL" clId="{ED1077CE-AAB5-4A2B-ACC8-367149B4E4B7}" dt="2022-04-05T06:48:27.127" v="112" actId="478"/>
          <ac:spMkLst>
            <pc:docMk/>
            <pc:sldMk cId="3381177797" sldId="273"/>
            <ac:spMk id="6" creationId="{082274AD-05FC-43A6-9B48-E9EDC03F9608}"/>
          </ac:spMkLst>
        </pc:spChg>
        <pc:spChg chg="add mod">
          <ac:chgData name="Kathryn Thorburn" userId="6971901a-5640-477a-aaed-5d906e4fec1c" providerId="ADAL" clId="{ED1077CE-AAB5-4A2B-ACC8-367149B4E4B7}" dt="2022-04-05T07:51:16.964" v="2940" actId="1076"/>
          <ac:spMkLst>
            <pc:docMk/>
            <pc:sldMk cId="3381177797" sldId="273"/>
            <ac:spMk id="9" creationId="{5CAF6937-1409-458C-85BD-59CA91FCF1E3}"/>
          </ac:spMkLst>
        </pc:spChg>
        <pc:spChg chg="add mod">
          <ac:chgData name="Kathryn Thorburn" userId="6971901a-5640-477a-aaed-5d906e4fec1c" providerId="ADAL" clId="{ED1077CE-AAB5-4A2B-ACC8-367149B4E4B7}" dt="2022-04-05T06:59:17.953" v="706" actId="1076"/>
          <ac:spMkLst>
            <pc:docMk/>
            <pc:sldMk cId="3381177797" sldId="273"/>
            <ac:spMk id="10" creationId="{2F6345FB-F09F-4883-9D70-721434E16C66}"/>
          </ac:spMkLst>
        </pc:spChg>
      </pc:sldChg>
      <pc:sldChg chg="del">
        <pc:chgData name="Kathryn Thorburn" userId="6971901a-5640-477a-aaed-5d906e4fec1c" providerId="ADAL" clId="{ED1077CE-AAB5-4A2B-ACC8-367149B4E4B7}" dt="2022-04-05T06:45:59.440" v="107" actId="47"/>
        <pc:sldMkLst>
          <pc:docMk/>
          <pc:sldMk cId="1171384434" sldId="274"/>
        </pc:sldMkLst>
      </pc:sldChg>
      <pc:sldChg chg="del">
        <pc:chgData name="Kathryn Thorburn" userId="6971901a-5640-477a-aaed-5d906e4fec1c" providerId="ADAL" clId="{ED1077CE-AAB5-4A2B-ACC8-367149B4E4B7}" dt="2022-04-05T07:00:06.845" v="708" actId="2696"/>
        <pc:sldMkLst>
          <pc:docMk/>
          <pc:sldMk cId="3819538387" sldId="276"/>
        </pc:sldMkLst>
      </pc:sldChg>
      <pc:sldChg chg="del">
        <pc:chgData name="Kathryn Thorburn" userId="6971901a-5640-477a-aaed-5d906e4fec1c" providerId="ADAL" clId="{ED1077CE-AAB5-4A2B-ACC8-367149B4E4B7}" dt="2022-04-05T07:00:09.884" v="709" actId="2696"/>
        <pc:sldMkLst>
          <pc:docMk/>
          <pc:sldMk cId="3820893936" sldId="277"/>
        </pc:sldMkLst>
      </pc:sldChg>
      <pc:sldChg chg="del">
        <pc:chgData name="Kathryn Thorburn" userId="6971901a-5640-477a-aaed-5d906e4fec1c" providerId="ADAL" clId="{ED1077CE-AAB5-4A2B-ACC8-367149B4E4B7}" dt="2022-04-05T07:02:32.622" v="711" actId="47"/>
        <pc:sldMkLst>
          <pc:docMk/>
          <pc:sldMk cId="1629098176" sldId="278"/>
        </pc:sldMkLst>
      </pc:sldChg>
      <pc:sldChg chg="del">
        <pc:chgData name="Kathryn Thorburn" userId="6971901a-5640-477a-aaed-5d906e4fec1c" providerId="ADAL" clId="{ED1077CE-AAB5-4A2B-ACC8-367149B4E4B7}" dt="2022-04-05T07:01:37.624" v="710" actId="47"/>
        <pc:sldMkLst>
          <pc:docMk/>
          <pc:sldMk cId="979831981" sldId="279"/>
        </pc:sldMkLst>
      </pc:sldChg>
      <pc:sldChg chg="del">
        <pc:chgData name="Kathryn Thorburn" userId="6971901a-5640-477a-aaed-5d906e4fec1c" providerId="ADAL" clId="{ED1077CE-AAB5-4A2B-ACC8-367149B4E4B7}" dt="2022-04-05T07:02:32.622" v="711" actId="47"/>
        <pc:sldMkLst>
          <pc:docMk/>
          <pc:sldMk cId="1551834236" sldId="280"/>
        </pc:sldMkLst>
      </pc:sldChg>
      <pc:sldChg chg="del">
        <pc:chgData name="Kathryn Thorburn" userId="6971901a-5640-477a-aaed-5d906e4fec1c" providerId="ADAL" clId="{ED1077CE-AAB5-4A2B-ACC8-367149B4E4B7}" dt="2022-04-05T07:02:32.622" v="711" actId="47"/>
        <pc:sldMkLst>
          <pc:docMk/>
          <pc:sldMk cId="118626914" sldId="282"/>
        </pc:sldMkLst>
      </pc:sldChg>
      <pc:sldChg chg="del">
        <pc:chgData name="Kathryn Thorburn" userId="6971901a-5640-477a-aaed-5d906e4fec1c" providerId="ADAL" clId="{ED1077CE-AAB5-4A2B-ACC8-367149B4E4B7}" dt="2022-04-05T07:02:32.622" v="711" actId="47"/>
        <pc:sldMkLst>
          <pc:docMk/>
          <pc:sldMk cId="2033232339" sldId="283"/>
        </pc:sldMkLst>
      </pc:sldChg>
      <pc:sldChg chg="del">
        <pc:chgData name="Kathryn Thorburn" userId="6971901a-5640-477a-aaed-5d906e4fec1c" providerId="ADAL" clId="{ED1077CE-AAB5-4A2B-ACC8-367149B4E4B7}" dt="2022-04-05T07:02:32.622" v="711" actId="47"/>
        <pc:sldMkLst>
          <pc:docMk/>
          <pc:sldMk cId="3334481324" sldId="284"/>
        </pc:sldMkLst>
      </pc:sldChg>
      <pc:sldChg chg="del">
        <pc:chgData name="Kathryn Thorburn" userId="6971901a-5640-477a-aaed-5d906e4fec1c" providerId="ADAL" clId="{ED1077CE-AAB5-4A2B-ACC8-367149B4E4B7}" dt="2022-04-05T06:45:28.358" v="105" actId="47"/>
        <pc:sldMkLst>
          <pc:docMk/>
          <pc:sldMk cId="456191793" sldId="285"/>
        </pc:sldMkLst>
      </pc:sldChg>
      <pc:sldChg chg="del">
        <pc:chgData name="Kathryn Thorburn" userId="6971901a-5640-477a-aaed-5d906e4fec1c" providerId="ADAL" clId="{ED1077CE-AAB5-4A2B-ACC8-367149B4E4B7}" dt="2022-04-05T07:31:03.977" v="2407" actId="47"/>
        <pc:sldMkLst>
          <pc:docMk/>
          <pc:sldMk cId="3556999429" sldId="288"/>
        </pc:sldMkLst>
      </pc:sldChg>
      <pc:sldChg chg="modSp mod ord modNotes">
        <pc:chgData name="Kathryn Thorburn" userId="6971901a-5640-477a-aaed-5d906e4fec1c" providerId="ADAL" clId="{ED1077CE-AAB5-4A2B-ACC8-367149B4E4B7}" dt="2022-04-06T04:54:29.700" v="3310" actId="20577"/>
        <pc:sldMkLst>
          <pc:docMk/>
          <pc:sldMk cId="4206208287" sldId="289"/>
        </pc:sldMkLst>
        <pc:spChg chg="mod">
          <ac:chgData name="Kathryn Thorburn" userId="6971901a-5640-477a-aaed-5d906e4fec1c" providerId="ADAL" clId="{ED1077CE-AAB5-4A2B-ACC8-367149B4E4B7}" dt="2022-04-05T07:03:26.743" v="732" actId="20577"/>
          <ac:spMkLst>
            <pc:docMk/>
            <pc:sldMk cId="4206208287" sldId="289"/>
            <ac:spMk id="7" creationId="{455522D0-F790-47D7-BCFB-93794783272F}"/>
          </ac:spMkLst>
        </pc:spChg>
      </pc:sldChg>
      <pc:sldChg chg="modNotes">
        <pc:chgData name="Kathryn Thorburn" userId="6971901a-5640-477a-aaed-5d906e4fec1c" providerId="ADAL" clId="{ED1077CE-AAB5-4A2B-ACC8-367149B4E4B7}" dt="2022-04-06T04:54:41.037" v="3311" actId="20577"/>
        <pc:sldMkLst>
          <pc:docMk/>
          <pc:sldMk cId="76476490" sldId="291"/>
        </pc:sldMkLst>
      </pc:sldChg>
      <pc:sldChg chg="modNotes">
        <pc:chgData name="Kathryn Thorburn" userId="6971901a-5640-477a-aaed-5d906e4fec1c" providerId="ADAL" clId="{ED1077CE-AAB5-4A2B-ACC8-367149B4E4B7}" dt="2022-04-06T04:54:04.744" v="3305" actId="20577"/>
        <pc:sldMkLst>
          <pc:docMk/>
          <pc:sldMk cId="3199254019" sldId="292"/>
        </pc:sldMkLst>
      </pc:sldChg>
      <pc:sldChg chg="modNotes">
        <pc:chgData name="Kathryn Thorburn" userId="6971901a-5640-477a-aaed-5d906e4fec1c" providerId="ADAL" clId="{ED1077CE-AAB5-4A2B-ACC8-367149B4E4B7}" dt="2022-04-06T04:54:18.127" v="3308" actId="20577"/>
        <pc:sldMkLst>
          <pc:docMk/>
          <pc:sldMk cId="615108417" sldId="294"/>
        </pc:sldMkLst>
      </pc:sldChg>
      <pc:sldChg chg="addSp delSp modSp mod modNotes">
        <pc:chgData name="Kathryn Thorburn" userId="6971901a-5640-477a-aaed-5d906e4fec1c" providerId="ADAL" clId="{ED1077CE-AAB5-4A2B-ACC8-367149B4E4B7}" dt="2022-04-06T04:54:23.562" v="3309" actId="20577"/>
        <pc:sldMkLst>
          <pc:docMk/>
          <pc:sldMk cId="2553493568" sldId="296"/>
        </pc:sldMkLst>
        <pc:spChg chg="mod">
          <ac:chgData name="Kathryn Thorburn" userId="6971901a-5640-477a-aaed-5d906e4fec1c" providerId="ADAL" clId="{ED1077CE-AAB5-4A2B-ACC8-367149B4E4B7}" dt="2022-04-05T07:16:28.418" v="751" actId="14100"/>
          <ac:spMkLst>
            <pc:docMk/>
            <pc:sldMk cId="2553493568" sldId="296"/>
            <ac:spMk id="7" creationId="{2F099723-D854-4D74-B0AF-1E247175B997}"/>
          </ac:spMkLst>
        </pc:spChg>
        <pc:spChg chg="add mod">
          <ac:chgData name="Kathryn Thorburn" userId="6971901a-5640-477a-aaed-5d906e4fec1c" providerId="ADAL" clId="{ED1077CE-AAB5-4A2B-ACC8-367149B4E4B7}" dt="2022-04-05T07:19:53.113" v="1023" actId="20577"/>
          <ac:spMkLst>
            <pc:docMk/>
            <pc:sldMk cId="2553493568" sldId="296"/>
            <ac:spMk id="8" creationId="{2DAA81DD-0580-4808-806F-E8EFAEB69B13}"/>
          </ac:spMkLst>
        </pc:spChg>
        <pc:spChg chg="mod">
          <ac:chgData name="Kathryn Thorburn" userId="6971901a-5640-477a-aaed-5d906e4fec1c" providerId="ADAL" clId="{ED1077CE-AAB5-4A2B-ACC8-367149B4E4B7}" dt="2022-04-05T07:21:51.949" v="1144" actId="1035"/>
          <ac:spMkLst>
            <pc:docMk/>
            <pc:sldMk cId="2553493568" sldId="296"/>
            <ac:spMk id="9" creationId="{D64AAF08-9730-41D8-BEE3-62E765C91281}"/>
          </ac:spMkLst>
        </pc:spChg>
        <pc:spChg chg="del mod">
          <ac:chgData name="Kathryn Thorburn" userId="6971901a-5640-477a-aaed-5d906e4fec1c" providerId="ADAL" clId="{ED1077CE-AAB5-4A2B-ACC8-367149B4E4B7}" dt="2022-04-05T07:16:41.552" v="755"/>
          <ac:spMkLst>
            <pc:docMk/>
            <pc:sldMk cId="2553493568" sldId="296"/>
            <ac:spMk id="11" creationId="{38DE39B6-0491-46FB-ACAE-27EA916F2488}"/>
          </ac:spMkLst>
        </pc:spChg>
        <pc:picChg chg="mod">
          <ac:chgData name="Kathryn Thorburn" userId="6971901a-5640-477a-aaed-5d906e4fec1c" providerId="ADAL" clId="{ED1077CE-AAB5-4A2B-ACC8-367149B4E4B7}" dt="2022-04-05T07:16:35.618" v="752" actId="14100"/>
          <ac:picMkLst>
            <pc:docMk/>
            <pc:sldMk cId="2553493568" sldId="296"/>
            <ac:picMk id="3" creationId="{B166A03D-EDC8-4F29-8639-BAFC58BE6A31}"/>
          </ac:picMkLst>
        </pc:picChg>
      </pc:sldChg>
      <pc:sldChg chg="modNotes">
        <pc:chgData name="Kathryn Thorburn" userId="6971901a-5640-477a-aaed-5d906e4fec1c" providerId="ADAL" clId="{ED1077CE-AAB5-4A2B-ACC8-367149B4E4B7}" dt="2022-04-06T04:53:51.987" v="3304" actId="20577"/>
        <pc:sldMkLst>
          <pc:docMk/>
          <pc:sldMk cId="355106590" sldId="345"/>
        </pc:sldMkLst>
      </pc:sldChg>
      <pc:sldChg chg="modNotes">
        <pc:chgData name="Kathryn Thorburn" userId="6971901a-5640-477a-aaed-5d906e4fec1c" providerId="ADAL" clId="{ED1077CE-AAB5-4A2B-ACC8-367149B4E4B7}" dt="2022-04-06T04:54:10.646" v="3306" actId="20577"/>
        <pc:sldMkLst>
          <pc:docMk/>
          <pc:sldMk cId="3420972814" sldId="346"/>
        </pc:sldMkLst>
      </pc:sldChg>
      <pc:sldChg chg="addSp delSp modSp new mod ord">
        <pc:chgData name="Kathryn Thorburn" userId="6971901a-5640-477a-aaed-5d906e4fec1c" providerId="ADAL" clId="{ED1077CE-AAB5-4A2B-ACC8-367149B4E4B7}" dt="2022-04-06T05:22:21.101" v="3550" actId="1035"/>
        <pc:sldMkLst>
          <pc:docMk/>
          <pc:sldMk cId="2227186010" sldId="347"/>
        </pc:sldMkLst>
        <pc:spChg chg="del">
          <ac:chgData name="Kathryn Thorburn" userId="6971901a-5640-477a-aaed-5d906e4fec1c" providerId="ADAL" clId="{ED1077CE-AAB5-4A2B-ACC8-367149B4E4B7}" dt="2022-04-05T07:04:01.023" v="734" actId="478"/>
          <ac:spMkLst>
            <pc:docMk/>
            <pc:sldMk cId="2227186010" sldId="347"/>
            <ac:spMk id="2" creationId="{61CF0DC5-A356-42C3-BD27-17E2AE418F9F}"/>
          </ac:spMkLst>
        </pc:spChg>
        <pc:spChg chg="del">
          <ac:chgData name="Kathryn Thorburn" userId="6971901a-5640-477a-aaed-5d906e4fec1c" providerId="ADAL" clId="{ED1077CE-AAB5-4A2B-ACC8-367149B4E4B7}" dt="2022-04-05T07:04:02.675" v="735" actId="478"/>
          <ac:spMkLst>
            <pc:docMk/>
            <pc:sldMk cId="2227186010" sldId="347"/>
            <ac:spMk id="3" creationId="{5B3860E3-F7B7-44E9-91CC-5BCF93895F8F}"/>
          </ac:spMkLst>
        </pc:spChg>
        <pc:spChg chg="add mod">
          <ac:chgData name="Kathryn Thorburn" userId="6971901a-5640-477a-aaed-5d906e4fec1c" providerId="ADAL" clId="{ED1077CE-AAB5-4A2B-ACC8-367149B4E4B7}" dt="2022-04-05T07:32:23.352" v="2424" actId="20577"/>
          <ac:spMkLst>
            <pc:docMk/>
            <pc:sldMk cId="2227186010" sldId="347"/>
            <ac:spMk id="5" creationId="{A398B98E-B204-47A2-9B25-9CAAE7A8FDF3}"/>
          </ac:spMkLst>
        </pc:spChg>
        <pc:spChg chg="add mod">
          <ac:chgData name="Kathryn Thorburn" userId="6971901a-5640-477a-aaed-5d906e4fec1c" providerId="ADAL" clId="{ED1077CE-AAB5-4A2B-ACC8-367149B4E4B7}" dt="2022-04-05T07:44:36.211" v="2880" actId="1076"/>
          <ac:spMkLst>
            <pc:docMk/>
            <pc:sldMk cId="2227186010" sldId="347"/>
            <ac:spMk id="8" creationId="{FA5F936D-5D3C-451F-989A-61DF0D170352}"/>
          </ac:spMkLst>
        </pc:spChg>
        <pc:spChg chg="add mod">
          <ac:chgData name="Kathryn Thorburn" userId="6971901a-5640-477a-aaed-5d906e4fec1c" providerId="ADAL" clId="{ED1077CE-AAB5-4A2B-ACC8-367149B4E4B7}" dt="2022-04-06T05:18:23.789" v="3525" actId="14100"/>
          <ac:spMkLst>
            <pc:docMk/>
            <pc:sldMk cId="2227186010" sldId="347"/>
            <ac:spMk id="9" creationId="{F6295789-D0C6-4246-9061-9F7AFA508C94}"/>
          </ac:spMkLst>
        </pc:spChg>
        <pc:spChg chg="add mod">
          <ac:chgData name="Kathryn Thorburn" userId="6971901a-5640-477a-aaed-5d906e4fec1c" providerId="ADAL" clId="{ED1077CE-AAB5-4A2B-ACC8-367149B4E4B7}" dt="2022-04-06T05:19:02.604" v="3538" actId="14100"/>
          <ac:spMkLst>
            <pc:docMk/>
            <pc:sldMk cId="2227186010" sldId="347"/>
            <ac:spMk id="10" creationId="{F9BC37E7-9546-4874-8378-F55F7F122D8A}"/>
          </ac:spMkLst>
        </pc:spChg>
        <pc:spChg chg="add mod ord">
          <ac:chgData name="Kathryn Thorburn" userId="6971901a-5640-477a-aaed-5d906e4fec1c" providerId="ADAL" clId="{ED1077CE-AAB5-4A2B-ACC8-367149B4E4B7}" dt="2022-04-06T05:22:17.052" v="3548" actId="1035"/>
          <ac:spMkLst>
            <pc:docMk/>
            <pc:sldMk cId="2227186010" sldId="347"/>
            <ac:spMk id="11" creationId="{04F87B35-6F5E-45FC-8B95-D2E31580EEA0}"/>
          </ac:spMkLst>
        </pc:spChg>
        <pc:spChg chg="add mod ord">
          <ac:chgData name="Kathryn Thorburn" userId="6971901a-5640-477a-aaed-5d906e4fec1c" providerId="ADAL" clId="{ED1077CE-AAB5-4A2B-ACC8-367149B4E4B7}" dt="2022-04-06T05:22:21.101" v="3550" actId="1035"/>
          <ac:spMkLst>
            <pc:docMk/>
            <pc:sldMk cId="2227186010" sldId="347"/>
            <ac:spMk id="12" creationId="{3174F937-2E8E-43C1-94E2-C342B485A46C}"/>
          </ac:spMkLst>
        </pc:spChg>
        <pc:spChg chg="add mod">
          <ac:chgData name="Kathryn Thorburn" userId="6971901a-5640-477a-aaed-5d906e4fec1c" providerId="ADAL" clId="{ED1077CE-AAB5-4A2B-ACC8-367149B4E4B7}" dt="2022-04-06T05:22:04.719" v="3546" actId="207"/>
          <ac:spMkLst>
            <pc:docMk/>
            <pc:sldMk cId="2227186010" sldId="347"/>
            <ac:spMk id="13" creationId="{1F07DC60-5584-4439-B872-8E058139561D}"/>
          </ac:spMkLst>
        </pc:spChg>
        <pc:spChg chg="add mod ord">
          <ac:chgData name="Kathryn Thorburn" userId="6971901a-5640-477a-aaed-5d906e4fec1c" providerId="ADAL" clId="{ED1077CE-AAB5-4A2B-ACC8-367149B4E4B7}" dt="2022-04-06T05:17:56.301" v="3516" actId="1036"/>
          <ac:spMkLst>
            <pc:docMk/>
            <pc:sldMk cId="2227186010" sldId="347"/>
            <ac:spMk id="14" creationId="{9E824B3E-0080-4436-80C5-9FEFAFFA1629}"/>
          </ac:spMkLst>
        </pc:spChg>
        <pc:spChg chg="add mod ord">
          <ac:chgData name="Kathryn Thorburn" userId="6971901a-5640-477a-aaed-5d906e4fec1c" providerId="ADAL" clId="{ED1077CE-AAB5-4A2B-ACC8-367149B4E4B7}" dt="2022-04-06T05:18:50.438" v="3537" actId="1037"/>
          <ac:spMkLst>
            <pc:docMk/>
            <pc:sldMk cId="2227186010" sldId="347"/>
            <ac:spMk id="15" creationId="{FA2F9A71-F636-46F9-B0BD-AD620FA7533A}"/>
          </ac:spMkLst>
        </pc:spChg>
        <pc:spChg chg="add mod ord">
          <ac:chgData name="Kathryn Thorburn" userId="6971901a-5640-477a-aaed-5d906e4fec1c" providerId="ADAL" clId="{ED1077CE-AAB5-4A2B-ACC8-367149B4E4B7}" dt="2022-04-06T05:14:19.916" v="3479" actId="171"/>
          <ac:spMkLst>
            <pc:docMk/>
            <pc:sldMk cId="2227186010" sldId="347"/>
            <ac:spMk id="16" creationId="{23415B07-1B85-4838-89E7-991B14F9E24B}"/>
          </ac:spMkLst>
        </pc:spChg>
        <pc:spChg chg="add mod ord">
          <ac:chgData name="Kathryn Thorburn" userId="6971901a-5640-477a-aaed-5d906e4fec1c" providerId="ADAL" clId="{ED1077CE-AAB5-4A2B-ACC8-367149B4E4B7}" dt="2022-04-06T05:22:08.503" v="3547" actId="207"/>
          <ac:spMkLst>
            <pc:docMk/>
            <pc:sldMk cId="2227186010" sldId="347"/>
            <ac:spMk id="17" creationId="{20E2F62F-80D3-43F3-B7D8-624B14832735}"/>
          </ac:spMkLst>
        </pc:spChg>
        <pc:spChg chg="add mod">
          <ac:chgData name="Kathryn Thorburn" userId="6971901a-5640-477a-aaed-5d906e4fec1c" providerId="ADAL" clId="{ED1077CE-AAB5-4A2B-ACC8-367149B4E4B7}" dt="2022-04-06T05:16:22.128" v="3500" actId="1076"/>
          <ac:spMkLst>
            <pc:docMk/>
            <pc:sldMk cId="2227186010" sldId="347"/>
            <ac:spMk id="18" creationId="{614306D6-6C8D-4C26-9A4E-3C628B52F5B0}"/>
          </ac:spMkLst>
        </pc:spChg>
        <pc:picChg chg="add del mod">
          <ac:chgData name="Kathryn Thorburn" userId="6971901a-5640-477a-aaed-5d906e4fec1c" providerId="ADAL" clId="{ED1077CE-AAB5-4A2B-ACC8-367149B4E4B7}" dt="2022-04-05T07:04:18.117" v="739" actId="478"/>
          <ac:picMkLst>
            <pc:docMk/>
            <pc:sldMk cId="2227186010" sldId="347"/>
            <ac:picMk id="4" creationId="{3BDD3D6C-90AC-483B-B30E-D39CECFBEFF6}"/>
          </ac:picMkLst>
        </pc:picChg>
        <pc:cxnChg chg="add mod">
          <ac:chgData name="Kathryn Thorburn" userId="6971901a-5640-477a-aaed-5d906e4fec1c" providerId="ADAL" clId="{ED1077CE-AAB5-4A2B-ACC8-367149B4E4B7}" dt="2022-04-05T07:32:15.928" v="2413" actId="14100"/>
          <ac:cxnSpMkLst>
            <pc:docMk/>
            <pc:sldMk cId="2227186010" sldId="347"/>
            <ac:cxnSpMk id="6" creationId="{30579512-55DE-44E3-AB48-58179DE45D8A}"/>
          </ac:cxnSpMkLst>
        </pc:cxnChg>
      </pc:sldChg>
      <pc:sldChg chg="modSp del mod">
        <pc:chgData name="Kathryn Thorburn" userId="6971901a-5640-477a-aaed-5d906e4fec1c" providerId="ADAL" clId="{ED1077CE-AAB5-4A2B-ACC8-367149B4E4B7}" dt="2022-04-05T07:30:25.987" v="2406" actId="2696"/>
        <pc:sldMkLst>
          <pc:docMk/>
          <pc:sldMk cId="1388364079" sldId="348"/>
        </pc:sldMkLst>
        <pc:spChg chg="mod">
          <ac:chgData name="Kathryn Thorburn" userId="6971901a-5640-477a-aaed-5d906e4fec1c" providerId="ADAL" clId="{ED1077CE-AAB5-4A2B-ACC8-367149B4E4B7}" dt="2022-04-05T07:15:20.066" v="748" actId="20577"/>
          <ac:spMkLst>
            <pc:docMk/>
            <pc:sldMk cId="1388364079" sldId="348"/>
            <ac:spMk id="4" creationId="{68870576-DABD-4EE4-B02A-DBB16175AB97}"/>
          </ac:spMkLst>
        </pc:spChg>
      </pc:sldChg>
      <pc:sldMasterChg chg="delSldLayout">
        <pc:chgData name="Kathryn Thorburn" userId="6971901a-5640-477a-aaed-5d906e4fec1c" providerId="ADAL" clId="{ED1077CE-AAB5-4A2B-ACC8-367149B4E4B7}" dt="2022-04-05T06:45:28.358" v="105" actId="47"/>
        <pc:sldMasterMkLst>
          <pc:docMk/>
          <pc:sldMasterMk cId="3011841158" sldId="2147483657"/>
        </pc:sldMasterMkLst>
        <pc:sldLayoutChg chg="del">
          <pc:chgData name="Kathryn Thorburn" userId="6971901a-5640-477a-aaed-5d906e4fec1c" providerId="ADAL" clId="{ED1077CE-AAB5-4A2B-ACC8-367149B4E4B7}" dt="2022-04-05T06:45:28.358" v="105" actId="47"/>
          <pc:sldLayoutMkLst>
            <pc:docMk/>
            <pc:sldMasterMk cId="3011841158" sldId="2147483657"/>
            <pc:sldLayoutMk cId="2608531690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AAAPC 2021 Presentation </a:t>
            </a:r>
          </a:p>
          <a:p>
            <a:r>
              <a:rPr lang="en-US" dirty="0"/>
              <a:t>Kath Thorburn, CPHCE, UNSW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13 August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E2841-FFFD-4A59-BE8D-6DD6D3A261C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7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70073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3750" y="4419599"/>
            <a:ext cx="5486400" cy="441029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277"/>
            <a:ext cx="5486400" cy="457332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2D8F1-025F-1B45-BD8A-D1664CE56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3346" y="-446589"/>
            <a:ext cx="7124888" cy="7674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240" y="0"/>
            <a:ext cx="1760572" cy="18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3CAF-EF20-E846-9014-6CC7DCE42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38F64-4913-EC4A-9A68-E8673BB3C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16E80-7BD3-AE49-9870-F9F5B403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A2DC-035C-B14F-B19C-CB7321DC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5AF1-9F13-EE48-BD13-4EE551D0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576F-52A6-6A44-9770-E1FD988B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F5B4-B83A-E144-BAE0-E7544E1E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C242-86EB-0B4D-9A9C-047E4CC2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D9D39-A957-AF48-A681-2A17A3D3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93B4E-0B0C-0345-98D9-4B24C5F0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D77F-2D1E-D34E-82F2-2DF7A768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1B118-8329-2547-A701-0D75FF183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D7A6-8B3A-724A-A503-F2835F9D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243E-EEA7-174A-B059-5F806489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D662-1A8F-E248-AB28-EAFB7DA3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FFD2-2617-A74F-9D83-C4D00495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1616-2DE5-8048-90DC-A0C829DFE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71343-B6E8-BD43-BE2C-22A4061CC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5024D-C582-334B-94AD-90E1339D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D3B62-B8F9-4843-BD99-C72455EE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6F2EE-CF6F-4345-A039-1B40F634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40F2-8632-B244-858D-B5A7AF9A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2D3F6-BB18-F14E-8D35-FD649E118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798A8-CAFE-424D-B0A5-C3DC3F074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559B9-5FB8-D04E-A852-693D627F4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3C5EF-AA28-8640-800F-F17F871AD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E43BD-555B-0149-94B5-2CC0FC0C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454A0-E619-424A-BEA9-5C1C9987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D3496-97C5-B448-AF5C-D00B11C7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765B-D070-854F-9477-DBF48AF4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9D1A6-626E-5E45-9CD6-50DB8C88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8D2A2-5CAA-F343-A52F-AEB7B0D6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A9A-389E-BB43-B950-27ECB22D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4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C4AEA-4CDB-0445-BD1F-DCC399E4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DDEF3-FDA5-1E41-902C-3526329A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A0A2-E1F0-E04B-B731-0A2CC7A5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9322-9A51-CF47-9BCE-8A274228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212E-11F3-7146-8330-7492C05E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7CE0A-6B60-3742-93AD-23A209CBB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14E38-BB51-F54A-9AD2-6AAFF8A8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B5788-2A39-084B-90DD-A819257F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EF53-4D31-8242-83DE-62BD51DF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1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7907-E5FB-184A-8D4C-E7F0363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9D33F-34E1-2B4C-92CA-04B6FBAF0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26CAB-22B4-C148-B72D-D92D3A07F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93C9D-DD6D-364A-8DD3-53A1DB01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C8B4-E587-0847-9656-D1322F62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481EB-E9D2-004D-90CA-CAB413AB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3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93C4-06D5-D846-9EC4-5C6DBC48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8AC8C-69E6-1F44-A7E6-E36E3B5B1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DAAA2-1001-A447-B169-6BC6A3A9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54475-6876-C74F-A4D6-E016065A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69DEA-0A87-7A49-A7C7-DAFF5912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58CEE-1ED1-964F-9B8D-652B718B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290281" y="727049"/>
            <a:ext cx="6021559" cy="814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CEE05-CF07-9444-A018-884AC63FF8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630" y="0"/>
            <a:ext cx="1760572" cy="18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BAEFB-AAD7-744A-B66F-3F55FAB63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5C8CE-5363-144E-B73C-9ACEA0F02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23BB-0E7F-D643-81C6-4B31CE85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D898-2BEA-9A45-9AA1-8CC3C992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636B6-F2BE-9448-A62E-D504A82A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DFD20-A9E9-C741-BCC7-71DE5A634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01" y="4772863"/>
            <a:ext cx="1760572" cy="18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A4A11-68D0-0342-99AF-D474A68AB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292068" y="-612610"/>
            <a:ext cx="5135041" cy="7002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E5ACA8-1A29-9F40-A4E7-578A7ACF5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055" y="4792776"/>
            <a:ext cx="1760572" cy="18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0" y="1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53718-95EC-894B-8FCB-1C9E56C54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8591" y="4763360"/>
            <a:ext cx="1760572" cy="1842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31078-F8F9-874A-9D19-CFDFD455C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597677">
            <a:off x="2348756" y="-999555"/>
            <a:ext cx="7882815" cy="93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1C069-FDA7-1842-AF6D-EE12EB019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151" y="4763360"/>
            <a:ext cx="1760572" cy="18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66AC-D7A3-4C36-B87F-723B5E9DFAE4}" type="datetimeFigureOut">
              <a:rPr lang="en-AU" smtClean="0"/>
              <a:t>6/04/2022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41-0832-4E40-800C-81C7E0D0C1D8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8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0D427A-31A8-804F-A88E-B2237F6FF8DD}"/>
              </a:ext>
            </a:extLst>
          </p:cNvPr>
          <p:cNvSpPr/>
          <p:nvPr userDrawn="1"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919BA19-F123-3B46-B077-C952C919A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7848" y="6139545"/>
            <a:ext cx="598270" cy="70104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14B686-A7B8-C34E-BD3F-17AD7280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B41C51-D68E-9449-86C7-CBC06D1C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ED8B6A-BF3C-3841-AC68-EA4F713AC1D1}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E841588-FE80-8546-B792-1230E5F17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7848" y="6139545"/>
            <a:ext cx="598270" cy="70104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6DAC5EE-7BE5-1B40-BC41-0FDC4D31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36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62FD98-3A3B-ED4A-B5A0-27000658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936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8B6C-F0AE-E14B-8CFB-D5B095A21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B7ABA-B5EF-A546-A7F3-B37F2409555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1F74-4E14-F942-9C25-36878CD2B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166F-47F6-4548-9DB8-FFE83162A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AF1C-21CD-FD45-AA63-4B29BB0D2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6CC83-2083-2244-BEDB-0B9322B8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51374-4AAF-D840-88E1-6BFA1FA4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5CBD-57A9-9349-9A9F-D4B99E3CE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960B-9B8C-714C-BBC0-2546AD7FAB0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6C675-5A73-5B49-BFBE-33FE0DF5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4C0F-8DCD-6B49-93C4-B292BE411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8C27-AD96-DB49-8F98-2B741DE9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0E2F62F-80D3-43F3-B7D8-624B14832735}"/>
              </a:ext>
            </a:extLst>
          </p:cNvPr>
          <p:cNvSpPr/>
          <p:nvPr/>
        </p:nvSpPr>
        <p:spPr>
          <a:xfrm rot="8144833">
            <a:off x="7185080" y="5160244"/>
            <a:ext cx="1641446" cy="579482"/>
          </a:xfrm>
          <a:prstGeom prst="triangle">
            <a:avLst/>
          </a:prstGeom>
          <a:solidFill>
            <a:srgbClr val="0F8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8B98E-B204-47A2-9B25-9CAAE7A8FDF3}"/>
              </a:ext>
            </a:extLst>
          </p:cNvPr>
          <p:cNvSpPr txBox="1"/>
          <p:nvPr/>
        </p:nvSpPr>
        <p:spPr>
          <a:xfrm>
            <a:off x="461310" y="525327"/>
            <a:ext cx="6097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579512-55DE-44E3-AB48-58179DE45D8A}"/>
              </a:ext>
            </a:extLst>
          </p:cNvPr>
          <p:cNvCxnSpPr>
            <a:cxnSpLocks/>
          </p:cNvCxnSpPr>
          <p:nvPr/>
        </p:nvCxnSpPr>
        <p:spPr>
          <a:xfrm flipV="1">
            <a:off x="581128" y="1233213"/>
            <a:ext cx="10903400" cy="11011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5F936D-5D3C-451F-989A-61DF0D170352}"/>
              </a:ext>
            </a:extLst>
          </p:cNvPr>
          <p:cNvSpPr txBox="1"/>
          <p:nvPr/>
        </p:nvSpPr>
        <p:spPr>
          <a:xfrm>
            <a:off x="581127" y="1367167"/>
            <a:ext cx="7010909" cy="470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Co-design processes that support knowledge co-creation and collaborative decision-making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Underlying dual processes interact to support complex processes and dynamics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is a mediating factor across all themes and a valuable resource for engaging and supporting these processes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 and time given to co-design processes for the collaborative benefits of co-design to be realised</a:t>
            </a:r>
            <a:endParaRPr lang="en-A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295789-D0C6-4246-9061-9F7AFA508C94}"/>
              </a:ext>
            </a:extLst>
          </p:cNvPr>
          <p:cNvSpPr/>
          <p:nvPr/>
        </p:nvSpPr>
        <p:spPr>
          <a:xfrm>
            <a:off x="7191376" y="1446062"/>
            <a:ext cx="4908346" cy="20552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9BC37E7-9546-4874-8378-F55F7F122D8A}"/>
              </a:ext>
            </a:extLst>
          </p:cNvPr>
          <p:cNvSpPr/>
          <p:nvPr/>
        </p:nvSpPr>
        <p:spPr>
          <a:xfrm rot="1440464">
            <a:off x="10766491" y="2977166"/>
            <a:ext cx="1271016" cy="576072"/>
          </a:xfrm>
          <a:prstGeom prst="triangle">
            <a:avLst>
              <a:gd name="adj" fmla="val 1885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07DC60-5584-4439-B872-8E058139561D}"/>
              </a:ext>
            </a:extLst>
          </p:cNvPr>
          <p:cNvSpPr/>
          <p:nvPr/>
        </p:nvSpPr>
        <p:spPr>
          <a:xfrm>
            <a:off x="7214532" y="3799900"/>
            <a:ext cx="4885189" cy="2055370"/>
          </a:xfrm>
          <a:prstGeom prst="ellipse">
            <a:avLst/>
          </a:prstGeom>
          <a:solidFill>
            <a:srgbClr val="0F8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415B07-1B85-4838-89E7-991B14F9E24B}"/>
              </a:ext>
            </a:extLst>
          </p:cNvPr>
          <p:cNvSpPr/>
          <p:nvPr/>
        </p:nvSpPr>
        <p:spPr>
          <a:xfrm>
            <a:off x="7290106" y="1533244"/>
            <a:ext cx="4705775" cy="1886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4F937-2E8E-43C1-94E2-C342B485A46C}"/>
              </a:ext>
            </a:extLst>
          </p:cNvPr>
          <p:cNvSpPr txBox="1"/>
          <p:nvPr/>
        </p:nvSpPr>
        <p:spPr>
          <a:xfrm>
            <a:off x="7802253" y="2807286"/>
            <a:ext cx="3709744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Aft>
                <a:spcPts val="600"/>
              </a:spcAft>
            </a:pPr>
            <a:r>
              <a:rPr lang="en-A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 with lived experience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87B35-6F5E-45FC-8B95-D2E31580EEA0}"/>
              </a:ext>
            </a:extLst>
          </p:cNvPr>
          <p:cNvSpPr txBox="1"/>
          <p:nvPr/>
        </p:nvSpPr>
        <p:spPr>
          <a:xfrm>
            <a:off x="7621225" y="1816726"/>
            <a:ext cx="4478497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felt like we were valued.  And we kind of led the conversations rather than the clinicians...that was good.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4306D6-6C8D-4C26-9A4E-3C628B52F5B0}"/>
              </a:ext>
            </a:extLst>
          </p:cNvPr>
          <p:cNvSpPr/>
          <p:nvPr/>
        </p:nvSpPr>
        <p:spPr>
          <a:xfrm>
            <a:off x="7304238" y="3884469"/>
            <a:ext cx="4705775" cy="1886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4B3E-0080-4436-80C5-9FEFAFFA1629}"/>
              </a:ext>
            </a:extLst>
          </p:cNvPr>
          <p:cNvSpPr txBox="1"/>
          <p:nvPr/>
        </p:nvSpPr>
        <p:spPr>
          <a:xfrm>
            <a:off x="7592036" y="4249003"/>
            <a:ext cx="4451985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Aft>
                <a:spcPts val="1800"/>
              </a:spcAft>
            </a:pPr>
            <a:r>
              <a:rPr lang="en-AU" sz="2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think the outcomes are probably different to what I would have chosen. That’s the whole point, isn’t it?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F9A71-F636-46F9-B0BD-AD620FA7533A}"/>
              </a:ext>
            </a:extLst>
          </p:cNvPr>
          <p:cNvSpPr txBox="1"/>
          <p:nvPr/>
        </p:nvSpPr>
        <p:spPr>
          <a:xfrm>
            <a:off x="7925056" y="5270774"/>
            <a:ext cx="3709744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600"/>
              </a:spcAft>
            </a:pPr>
            <a:r>
              <a:rPr lang="en-A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22718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53F96F-E4CF-4668-A24B-778F8FAE8D26}"/>
              </a:ext>
            </a:extLst>
          </p:cNvPr>
          <p:cNvSpPr/>
          <p:nvPr/>
        </p:nvSpPr>
        <p:spPr>
          <a:xfrm>
            <a:off x="8970626" y="2823610"/>
            <a:ext cx="220685" cy="32548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D95EE8-792D-4CE4-AD24-1AFAC45517C6}"/>
              </a:ext>
            </a:extLst>
          </p:cNvPr>
          <p:cNvSpPr/>
          <p:nvPr/>
        </p:nvSpPr>
        <p:spPr>
          <a:xfrm>
            <a:off x="982132" y="397933"/>
            <a:ext cx="5139267" cy="55710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AU" sz="2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sincere thanks to the co-designers: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Asma Yusra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Glen Armener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Grahame Richards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Jasmine Yee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Josh Peachy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Julie Chalker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Marion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Nada Andric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Priscilla Wong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Sean Fitzgerald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000" kern="0" dirty="0">
                <a:latin typeface="Arial" panose="020B0604020202020204" pitchFamily="34" charset="0"/>
                <a:cs typeface="Arial" panose="020B0604020202020204" pitchFamily="34" charset="0"/>
              </a:rPr>
              <a:t>Trysh Hart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also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Mahlie Jewell (Graphics for Good)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9E0D49-425A-488C-A7D5-DA8B23BD5FA9}"/>
              </a:ext>
            </a:extLst>
          </p:cNvPr>
          <p:cNvSpPr/>
          <p:nvPr/>
        </p:nvSpPr>
        <p:spPr>
          <a:xfrm>
            <a:off x="6617444" y="326318"/>
            <a:ext cx="4512734" cy="43251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ker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2400" b="1" kern="0">
                <a:latin typeface="Arial" panose="020B0604020202020204" pitchFamily="34" charset="0"/>
                <a:cs typeface="Arial" panose="020B0604020202020204" pitchFamily="34" charset="0"/>
              </a:rPr>
              <a:t>k.thorburn@unsw.edu.au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AU" sz="24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www.phcg.org</a:t>
            </a:r>
            <a:r>
              <a:rPr lang="en-AU" sz="24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AU" sz="2000" b="1" i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AU" sz="2000" b="1" i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2000" b="1" i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AU" sz="20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2BA3971-B0AD-41C6-A609-56358C21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4" y="3646216"/>
            <a:ext cx="1718733" cy="17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E5F96C-8D10-4CDA-A577-830233420DF2}"/>
              </a:ext>
            </a:extLst>
          </p:cNvPr>
          <p:cNvSpPr/>
          <p:nvPr/>
        </p:nvSpPr>
        <p:spPr>
          <a:xfrm>
            <a:off x="1" y="-6213"/>
            <a:ext cx="12192000" cy="50649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1F061-6D84-4F58-B96F-228899DB1FB7}"/>
              </a:ext>
            </a:extLst>
          </p:cNvPr>
          <p:cNvSpPr txBox="1"/>
          <p:nvPr/>
        </p:nvSpPr>
        <p:spPr>
          <a:xfrm>
            <a:off x="583894" y="1215538"/>
            <a:ext cx="11303305" cy="245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A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Co-designing a Physical Health Conversation Guide: Working together for hope and health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092DD-4418-47E5-AD84-DB78922DE6C7}"/>
              </a:ext>
            </a:extLst>
          </p:cNvPr>
          <p:cNvSpPr txBox="1"/>
          <p:nvPr/>
        </p:nvSpPr>
        <p:spPr>
          <a:xfrm>
            <a:off x="448056" y="4515701"/>
            <a:ext cx="1045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Shifra Waks &amp; Kath Thorburn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21466C-F3F7-40F8-B8FD-8B24B49317F8}"/>
              </a:ext>
            </a:extLst>
          </p:cNvPr>
          <p:cNvCxnSpPr>
            <a:cxnSpLocks/>
          </p:cNvCxnSpPr>
          <p:nvPr/>
        </p:nvCxnSpPr>
        <p:spPr>
          <a:xfrm>
            <a:off x="-231649" y="5031336"/>
            <a:ext cx="12655297" cy="0"/>
          </a:xfrm>
          <a:prstGeom prst="line">
            <a:avLst/>
          </a:prstGeom>
          <a:noFill/>
          <a:ln w="95250" cap="flat" cmpd="sng" algn="ctr">
            <a:solidFill>
              <a:srgbClr val="F3D71E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D95CA1-5E42-4728-9E4E-06E27D3F2499}"/>
              </a:ext>
            </a:extLst>
          </p:cNvPr>
          <p:cNvSpPr txBox="1"/>
          <p:nvPr/>
        </p:nvSpPr>
        <p:spPr>
          <a:xfrm>
            <a:off x="448056" y="5658395"/>
            <a:ext cx="722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Primary Health Care &amp; Equity, UNSW</a:t>
            </a:r>
          </a:p>
          <a:p>
            <a:pPr defTabSz="457200">
              <a:spcAft>
                <a:spcPts val="1200"/>
              </a:spcAft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Policy Research Centre, UNSW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CC155-D665-45D5-AAA5-A73C2A6516CD}"/>
              </a:ext>
            </a:extLst>
          </p:cNvPr>
          <p:cNvSpPr txBox="1"/>
          <p:nvPr/>
        </p:nvSpPr>
        <p:spPr>
          <a:xfrm>
            <a:off x="448056" y="5172964"/>
            <a:ext cx="1045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Bani Aadam, Professor Mark Harris, Dr Catherine Spooner, Professor Karen Fisher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8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F052FA-9E62-484F-AD48-49279D6A899B}"/>
              </a:ext>
            </a:extLst>
          </p:cNvPr>
          <p:cNvSpPr/>
          <p:nvPr/>
        </p:nvSpPr>
        <p:spPr>
          <a:xfrm rot="582343">
            <a:off x="7801689" y="471895"/>
            <a:ext cx="3743280" cy="510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904B2ABA-B174-4167-94D0-0CAB2345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2755">
            <a:off x="7903655" y="547670"/>
            <a:ext cx="3572028" cy="4963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AF6937-1409-458C-85BD-59CA91FCF1E3}"/>
              </a:ext>
            </a:extLst>
          </p:cNvPr>
          <p:cNvSpPr txBox="1"/>
          <p:nvPr/>
        </p:nvSpPr>
        <p:spPr>
          <a:xfrm>
            <a:off x="682410" y="614980"/>
            <a:ext cx="3664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345FB-F09F-4883-9D70-721434E16C66}"/>
              </a:ext>
            </a:extLst>
          </p:cNvPr>
          <p:cNvSpPr txBox="1"/>
          <p:nvPr/>
        </p:nvSpPr>
        <p:spPr>
          <a:xfrm>
            <a:off x="682410" y="1711010"/>
            <a:ext cx="7370284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27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physical health care of mental health service users in primary care settings</a:t>
            </a:r>
          </a:p>
          <a:p>
            <a:pPr defTabSz="457200">
              <a:spcAft>
                <a:spcPts val="27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Co-design</a:t>
            </a:r>
          </a:p>
          <a:p>
            <a:pPr defTabSz="457200">
              <a:spcAft>
                <a:spcPts val="27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2: Testing</a:t>
            </a:r>
          </a:p>
          <a:p>
            <a:pPr defTabSz="457200">
              <a:spcAft>
                <a:spcPts val="27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(Stage 1) explored the          co-design process, how outcomes were achieved and the co-designers’ experiences</a:t>
            </a:r>
          </a:p>
        </p:txBody>
      </p:sp>
    </p:spTree>
    <p:extLst>
      <p:ext uri="{BB962C8B-B14F-4D97-AF65-F5344CB8AC3E}">
        <p14:creationId xmlns:p14="http://schemas.microsoft.com/office/powerpoint/2010/main" val="338117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51B5EF-A8B2-5848-8FF0-E97A36F97B27}"/>
              </a:ext>
            </a:extLst>
          </p:cNvPr>
          <p:cNvSpPr txBox="1"/>
          <p:nvPr/>
        </p:nvSpPr>
        <p:spPr>
          <a:xfrm>
            <a:off x="7293062" y="1514859"/>
            <a:ext cx="184731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2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9DA910-6AFE-494C-A5FC-2D624FE6B340}"/>
              </a:ext>
            </a:extLst>
          </p:cNvPr>
          <p:cNvSpPr txBox="1"/>
          <p:nvPr/>
        </p:nvSpPr>
        <p:spPr>
          <a:xfrm>
            <a:off x="544454" y="280751"/>
            <a:ext cx="7271542" cy="663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12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design &amp; methods - 1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1CF67E-9500-4D40-8A5E-32A48C65A184}"/>
              </a:ext>
            </a:extLst>
          </p:cNvPr>
          <p:cNvSpPr/>
          <p:nvPr/>
        </p:nvSpPr>
        <p:spPr>
          <a:xfrm>
            <a:off x="544454" y="1638899"/>
            <a:ext cx="3898073" cy="425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37"/>
              </a:spcAft>
              <a:buFont typeface="+mj-lt"/>
              <a:buAutoNum type="arabicPeriod"/>
            </a:pPr>
            <a:r>
              <a:rPr lang="en-GB" sz="2025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were the key characteristics of the co-design process and the methods by which it achieved the outcomes?</a:t>
            </a:r>
          </a:p>
          <a:p>
            <a:pPr marL="457200" indent="-457200">
              <a:spcAft>
                <a:spcPts val="337"/>
              </a:spcAft>
              <a:buFont typeface="+mj-lt"/>
              <a:buAutoNum type="arabicPeriod"/>
            </a:pPr>
            <a:endParaRPr lang="en-GB" sz="2025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337"/>
              </a:spcAft>
              <a:buFont typeface="+mj-lt"/>
              <a:buAutoNum type="arabicPeriod"/>
            </a:pPr>
            <a:endParaRPr lang="en-GB" sz="2025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337"/>
              </a:spcAft>
              <a:buFont typeface="+mj-lt"/>
              <a:buAutoNum type="arabicPeriod"/>
            </a:pPr>
            <a:r>
              <a:rPr lang="en-GB" sz="2025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were the co-design partners’ experience of the co-design activities undertaken to achieve the outputs and the co-design process as a whole?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E198EC-D9AA-AF45-9D47-EF6EB6CBDC25}"/>
              </a:ext>
            </a:extLst>
          </p:cNvPr>
          <p:cNvCxnSpPr>
            <a:cxnSpLocks/>
          </p:cNvCxnSpPr>
          <p:nvPr/>
        </p:nvCxnSpPr>
        <p:spPr>
          <a:xfrm>
            <a:off x="665018" y="958967"/>
            <a:ext cx="10400146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0117504-0EAE-47DB-AB90-6D3CB4EF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964" y="1270464"/>
            <a:ext cx="6528622" cy="51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5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F81369DE-2A52-448D-9519-369E357E8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13" t="12977" b="23053"/>
          <a:stretch/>
        </p:blipFill>
        <p:spPr>
          <a:xfrm>
            <a:off x="8275888" y="527474"/>
            <a:ext cx="3739347" cy="4597776"/>
          </a:xfrm>
          <a:prstGeom prst="rect">
            <a:avLst/>
          </a:prstGeom>
        </p:spPr>
      </p:pic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9534A2A4-C251-4EF4-A714-371F98757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92" t="17666" b="10270"/>
          <a:stretch/>
        </p:blipFill>
        <p:spPr>
          <a:xfrm>
            <a:off x="4538671" y="849440"/>
            <a:ext cx="3737217" cy="52203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4AE96-079C-46D7-9ED8-167BCED372A1}"/>
              </a:ext>
            </a:extLst>
          </p:cNvPr>
          <p:cNvSpPr/>
          <p:nvPr/>
        </p:nvSpPr>
        <p:spPr>
          <a:xfrm>
            <a:off x="1" y="0"/>
            <a:ext cx="3986784" cy="608990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CO-DESIGN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Define the problem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Develop solutions together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Test solutions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(Roper, Grey &amp; Cadogan, 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9CCAF-C2C7-4582-9ECD-73D9EFBA429B}"/>
              </a:ext>
            </a:extLst>
          </p:cNvPr>
          <p:cNvSpPr txBox="1"/>
          <p:nvPr/>
        </p:nvSpPr>
        <p:spPr>
          <a:xfrm>
            <a:off x="4907509" y="372668"/>
            <a:ext cx="2999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100" b="1" kern="0">
                <a:solidFill>
                  <a:srgbClr val="002060"/>
                </a:solidFill>
              </a:rPr>
              <a:t>Co-designing the concept</a:t>
            </a:r>
            <a:endParaRPr kumimoji="0" lang="en-AU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F5E90-3C44-4062-B40B-17504E9FC446}"/>
              </a:ext>
            </a:extLst>
          </p:cNvPr>
          <p:cNvSpPr txBox="1"/>
          <p:nvPr/>
        </p:nvSpPr>
        <p:spPr>
          <a:xfrm>
            <a:off x="8771406" y="372668"/>
            <a:ext cx="27430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Refining &amp; prototyping</a:t>
            </a:r>
          </a:p>
        </p:txBody>
      </p:sp>
    </p:spTree>
    <p:extLst>
      <p:ext uri="{BB962C8B-B14F-4D97-AF65-F5344CB8AC3E}">
        <p14:creationId xmlns:p14="http://schemas.microsoft.com/office/powerpoint/2010/main" val="342097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F052FA-9E62-484F-AD48-49279D6A899B}"/>
              </a:ext>
            </a:extLst>
          </p:cNvPr>
          <p:cNvSpPr/>
          <p:nvPr/>
        </p:nvSpPr>
        <p:spPr>
          <a:xfrm rot="20959751">
            <a:off x="756121" y="510022"/>
            <a:ext cx="3829949" cy="5191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904B2ABA-B174-4167-94D0-0CAB2345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0373">
            <a:off x="854133" y="566035"/>
            <a:ext cx="3633927" cy="5049692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89DBFE-1487-403C-A7F8-DD0E4B67B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942" y="192452"/>
            <a:ext cx="6796775" cy="58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099723-D854-4D74-B0AF-1E247175B997}"/>
              </a:ext>
            </a:extLst>
          </p:cNvPr>
          <p:cNvSpPr/>
          <p:nvPr/>
        </p:nvSpPr>
        <p:spPr>
          <a:xfrm>
            <a:off x="323678" y="1165254"/>
            <a:ext cx="5892563" cy="4723818"/>
          </a:xfrm>
          <a:prstGeom prst="rect">
            <a:avLst/>
          </a:prstGeom>
          <a:solidFill>
            <a:srgbClr val="07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79FA3-F937-4A3D-AEBC-1FA72CE562B3}"/>
              </a:ext>
            </a:extLst>
          </p:cNvPr>
          <p:cNvSpPr txBox="1"/>
          <p:nvPr/>
        </p:nvSpPr>
        <p:spPr>
          <a:xfrm>
            <a:off x="588178" y="1821983"/>
            <a:ext cx="69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endParaRPr lang="en-GB" sz="28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AAF08-9730-41D8-BEE3-62E765C91281}"/>
              </a:ext>
            </a:extLst>
          </p:cNvPr>
          <p:cNvSpPr txBox="1"/>
          <p:nvPr/>
        </p:nvSpPr>
        <p:spPr>
          <a:xfrm>
            <a:off x="6431991" y="1081364"/>
            <a:ext cx="525938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preconceptions regarding what was needed.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barriers to physical healthcare identified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potential solutions were identified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preferred solutions taken to the PHN (selection based on availability of funding and existing projects)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Refining and prototyping of preferred solution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Co-designing the research design for Stage 2: Testing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166A03D-EDC8-4F29-8639-BAFC58BE6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5"/>
          <a:stretch/>
        </p:blipFill>
        <p:spPr>
          <a:xfrm>
            <a:off x="372428" y="1202943"/>
            <a:ext cx="5807423" cy="4651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AA81DD-0580-4808-806F-E8EFAEB69B13}"/>
              </a:ext>
            </a:extLst>
          </p:cNvPr>
          <p:cNvSpPr txBox="1"/>
          <p:nvPr/>
        </p:nvSpPr>
        <p:spPr>
          <a:xfrm>
            <a:off x="323678" y="295677"/>
            <a:ext cx="6097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</a:t>
            </a:r>
          </a:p>
        </p:txBody>
      </p:sp>
    </p:spTree>
    <p:extLst>
      <p:ext uri="{BB962C8B-B14F-4D97-AF65-F5344CB8AC3E}">
        <p14:creationId xmlns:p14="http://schemas.microsoft.com/office/powerpoint/2010/main" val="25534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870576-DABD-4EE4-B02A-DBB16175AB97}"/>
              </a:ext>
            </a:extLst>
          </p:cNvPr>
          <p:cNvSpPr txBox="1"/>
          <p:nvPr/>
        </p:nvSpPr>
        <p:spPr>
          <a:xfrm>
            <a:off x="580603" y="171384"/>
            <a:ext cx="6097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558672-CF8D-4B67-9523-A0FF70A54042}"/>
              </a:ext>
            </a:extLst>
          </p:cNvPr>
          <p:cNvCxnSpPr>
            <a:cxnSpLocks/>
          </p:cNvCxnSpPr>
          <p:nvPr/>
        </p:nvCxnSpPr>
        <p:spPr>
          <a:xfrm>
            <a:off x="665018" y="958967"/>
            <a:ext cx="10474037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94C047-44FB-4D58-8636-DD7802ECD86C}"/>
              </a:ext>
            </a:extLst>
          </p:cNvPr>
          <p:cNvSpPr txBox="1"/>
          <p:nvPr/>
        </p:nvSpPr>
        <p:spPr>
          <a:xfrm>
            <a:off x="580603" y="1140663"/>
            <a:ext cx="5028886" cy="460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Co-design documentation - text, diagrams and images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Co-design participants’ experiences – interviews and focus groups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interactions were not analysed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Co-design project inputs and outputs reported but not analysed</a:t>
            </a:r>
            <a:endParaRPr lang="en-AU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522D0-F790-47D7-BCFB-93794783272F}"/>
              </a:ext>
            </a:extLst>
          </p:cNvPr>
          <p:cNvSpPr txBox="1"/>
          <p:nvPr/>
        </p:nvSpPr>
        <p:spPr>
          <a:xfrm>
            <a:off x="6224797" y="1259724"/>
            <a:ext cx="5028886" cy="470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en-A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Coded using NVivo 12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Iterative categorization (Neale)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Reflexive Thematic Analysis (Braun &amp; Clarke)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by lived experience co-researchers and PhD supervisors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Eight Mechanisms of Change (Palmer et al 2019) </a:t>
            </a:r>
          </a:p>
        </p:txBody>
      </p:sp>
    </p:spTree>
    <p:extLst>
      <p:ext uri="{BB962C8B-B14F-4D97-AF65-F5344CB8AC3E}">
        <p14:creationId xmlns:p14="http://schemas.microsoft.com/office/powerpoint/2010/main" val="420620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9C7AE54-E7FE-4730-87F6-D404FE3CED81}"/>
              </a:ext>
            </a:extLst>
          </p:cNvPr>
          <p:cNvSpPr/>
          <p:nvPr/>
        </p:nvSpPr>
        <p:spPr>
          <a:xfrm>
            <a:off x="8146250" y="4513918"/>
            <a:ext cx="3025033" cy="613335"/>
          </a:xfrm>
          <a:prstGeom prst="roundRect">
            <a:avLst>
              <a:gd name="adj" fmla="val 8109"/>
            </a:avLst>
          </a:prstGeom>
          <a:solidFill>
            <a:srgbClr val="0F8B73"/>
          </a:solidFill>
          <a:ln w="19050">
            <a:solidFill>
              <a:srgbClr val="0F8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81E5A9-F081-4B5A-9503-1FB0CE6DA5EE}"/>
              </a:ext>
            </a:extLst>
          </p:cNvPr>
          <p:cNvSpPr/>
          <p:nvPr/>
        </p:nvSpPr>
        <p:spPr>
          <a:xfrm>
            <a:off x="4859224" y="4514241"/>
            <a:ext cx="3025034" cy="613011"/>
          </a:xfrm>
          <a:prstGeom prst="roundRect">
            <a:avLst>
              <a:gd name="adj" fmla="val 8109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FC3D71-8F09-4E43-8561-AED91BAA7295}"/>
              </a:ext>
            </a:extLst>
          </p:cNvPr>
          <p:cNvSpPr/>
          <p:nvPr/>
        </p:nvSpPr>
        <p:spPr>
          <a:xfrm>
            <a:off x="1507269" y="4514242"/>
            <a:ext cx="3045589" cy="613011"/>
          </a:xfrm>
          <a:prstGeom prst="roundRect">
            <a:avLst>
              <a:gd name="adj" fmla="val 8109"/>
            </a:avLst>
          </a:prstGeom>
          <a:solidFill>
            <a:srgbClr val="00359E"/>
          </a:solidFill>
          <a:ln w="19050"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46BB0-9BE7-4A88-8E2F-214551283076}"/>
              </a:ext>
            </a:extLst>
          </p:cNvPr>
          <p:cNvSpPr txBox="1"/>
          <p:nvPr/>
        </p:nvSpPr>
        <p:spPr>
          <a:xfrm>
            <a:off x="1631520" y="2220030"/>
            <a:ext cx="149565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Generating Knowledge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7A97E-47C0-4367-ADBE-895510CA2D5B}"/>
              </a:ext>
            </a:extLst>
          </p:cNvPr>
          <p:cNvSpPr txBox="1"/>
          <p:nvPr/>
        </p:nvSpPr>
        <p:spPr>
          <a:xfrm>
            <a:off x="4963848" y="2211321"/>
            <a:ext cx="133218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B64F0-5AE8-4DDA-A14E-CAC7D8E5820E}"/>
              </a:ext>
            </a:extLst>
          </p:cNvPr>
          <p:cNvSpPr txBox="1"/>
          <p:nvPr/>
        </p:nvSpPr>
        <p:spPr>
          <a:xfrm>
            <a:off x="8153796" y="2211321"/>
            <a:ext cx="174621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AC3B9-C88C-4080-983F-938870B6F3C0}"/>
              </a:ext>
            </a:extLst>
          </p:cNvPr>
          <p:cNvSpPr txBox="1"/>
          <p:nvPr/>
        </p:nvSpPr>
        <p:spPr>
          <a:xfrm>
            <a:off x="3230867" y="2332707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C5B00-BBF1-4D14-8669-5F3C41BE3074}"/>
              </a:ext>
            </a:extLst>
          </p:cNvPr>
          <p:cNvSpPr txBox="1"/>
          <p:nvPr/>
        </p:nvSpPr>
        <p:spPr>
          <a:xfrm>
            <a:off x="3224611" y="3272668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(Collective)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E82688-7A0D-4AA9-A4F6-39C917B58A0A}"/>
              </a:ext>
            </a:extLst>
          </p:cNvPr>
          <p:cNvCxnSpPr>
            <a:cxnSpLocks/>
          </p:cNvCxnSpPr>
          <p:nvPr/>
        </p:nvCxnSpPr>
        <p:spPr>
          <a:xfrm>
            <a:off x="3725467" y="2760089"/>
            <a:ext cx="0" cy="468619"/>
          </a:xfrm>
          <a:prstGeom prst="straightConnector1">
            <a:avLst/>
          </a:prstGeom>
          <a:ln w="38100">
            <a:solidFill>
              <a:srgbClr val="0035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8134E2-649F-4974-B1BB-481EC1781AC4}"/>
              </a:ext>
            </a:extLst>
          </p:cNvPr>
          <p:cNvCxnSpPr>
            <a:cxnSpLocks/>
          </p:cNvCxnSpPr>
          <p:nvPr/>
        </p:nvCxnSpPr>
        <p:spPr>
          <a:xfrm flipV="1">
            <a:off x="3931024" y="2744925"/>
            <a:ext cx="2470" cy="468619"/>
          </a:xfrm>
          <a:prstGeom prst="straightConnector1">
            <a:avLst/>
          </a:prstGeom>
          <a:ln w="38100">
            <a:solidFill>
              <a:srgbClr val="0035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909D83-778C-4BF0-AA7A-613EE425DC14}"/>
              </a:ext>
            </a:extLst>
          </p:cNvPr>
          <p:cNvSpPr txBox="1"/>
          <p:nvPr/>
        </p:nvSpPr>
        <p:spPr>
          <a:xfrm>
            <a:off x="6280045" y="2323402"/>
            <a:ext cx="152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(Transforming)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7B0040-4F50-4712-AD63-108ECAA8F04F}"/>
              </a:ext>
            </a:extLst>
          </p:cNvPr>
          <p:cNvSpPr txBox="1"/>
          <p:nvPr/>
        </p:nvSpPr>
        <p:spPr>
          <a:xfrm>
            <a:off x="6391560" y="3245774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(Stabilising)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80CC57-FA08-4EA5-A8FC-29A60E8FAAFB}"/>
              </a:ext>
            </a:extLst>
          </p:cNvPr>
          <p:cNvCxnSpPr>
            <a:cxnSpLocks/>
          </p:cNvCxnSpPr>
          <p:nvPr/>
        </p:nvCxnSpPr>
        <p:spPr>
          <a:xfrm flipV="1">
            <a:off x="7169338" y="2732337"/>
            <a:ext cx="2470" cy="46861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AA8B36-F91E-4D28-8388-2F6E559056D7}"/>
              </a:ext>
            </a:extLst>
          </p:cNvPr>
          <p:cNvCxnSpPr>
            <a:cxnSpLocks/>
          </p:cNvCxnSpPr>
          <p:nvPr/>
        </p:nvCxnSpPr>
        <p:spPr>
          <a:xfrm>
            <a:off x="6962154" y="2751905"/>
            <a:ext cx="0" cy="46861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E072BE-292C-49F9-A013-A8BF18E66DD9}"/>
              </a:ext>
            </a:extLst>
          </p:cNvPr>
          <p:cNvSpPr txBox="1"/>
          <p:nvPr/>
        </p:nvSpPr>
        <p:spPr>
          <a:xfrm>
            <a:off x="9960929" y="2335399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(Internal)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18EBA8-ABB1-4D95-8523-A767300C0988}"/>
              </a:ext>
            </a:extLst>
          </p:cNvPr>
          <p:cNvSpPr txBox="1"/>
          <p:nvPr/>
        </p:nvSpPr>
        <p:spPr>
          <a:xfrm>
            <a:off x="9929365" y="3251299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(External)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C3B6DAA-772C-4BCF-8867-E304033BC92B}"/>
              </a:ext>
            </a:extLst>
          </p:cNvPr>
          <p:cNvCxnSpPr>
            <a:cxnSpLocks/>
          </p:cNvCxnSpPr>
          <p:nvPr/>
        </p:nvCxnSpPr>
        <p:spPr>
          <a:xfrm flipV="1">
            <a:off x="10544772" y="2692404"/>
            <a:ext cx="2470" cy="468619"/>
          </a:xfrm>
          <a:prstGeom prst="straightConnector1">
            <a:avLst/>
          </a:prstGeom>
          <a:ln w="38100">
            <a:solidFill>
              <a:srgbClr val="0D75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9CC258-B99C-442C-804D-4A29E83BC239}"/>
              </a:ext>
            </a:extLst>
          </p:cNvPr>
          <p:cNvCxnSpPr>
            <a:cxnSpLocks/>
          </p:cNvCxnSpPr>
          <p:nvPr/>
        </p:nvCxnSpPr>
        <p:spPr>
          <a:xfrm>
            <a:off x="10341463" y="2721874"/>
            <a:ext cx="0" cy="468619"/>
          </a:xfrm>
          <a:prstGeom prst="straightConnector1">
            <a:avLst/>
          </a:prstGeom>
          <a:ln w="38100">
            <a:solidFill>
              <a:srgbClr val="0D75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CA93CA2-39B4-4AFC-A50E-018E6130BA4D}"/>
              </a:ext>
            </a:extLst>
          </p:cNvPr>
          <p:cNvSpPr txBox="1"/>
          <p:nvPr/>
        </p:nvSpPr>
        <p:spPr>
          <a:xfrm>
            <a:off x="1732192" y="4620692"/>
            <a:ext cx="261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&amp; Meaning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285CA1-084A-4A6A-A2DD-C36BFEA5BF27}"/>
              </a:ext>
            </a:extLst>
          </p:cNvPr>
          <p:cNvSpPr txBox="1"/>
          <p:nvPr/>
        </p:nvSpPr>
        <p:spPr>
          <a:xfrm>
            <a:off x="5051967" y="4644451"/>
            <a:ext cx="261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&amp; Power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E1083E-F077-40F9-8D39-F0C7EFD4CDA0}"/>
              </a:ext>
            </a:extLst>
          </p:cNvPr>
          <p:cNvSpPr txBox="1"/>
          <p:nvPr/>
        </p:nvSpPr>
        <p:spPr>
          <a:xfrm>
            <a:off x="8278039" y="4638798"/>
            <a:ext cx="276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&amp; Action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E48DCE2-23BB-4680-83A7-C011E78C85CB}"/>
              </a:ext>
            </a:extLst>
          </p:cNvPr>
          <p:cNvSpPr/>
          <p:nvPr/>
        </p:nvSpPr>
        <p:spPr>
          <a:xfrm>
            <a:off x="4859223" y="2071799"/>
            <a:ext cx="3025034" cy="2178520"/>
          </a:xfrm>
          <a:prstGeom prst="roundRect">
            <a:avLst>
              <a:gd name="adj" fmla="val 304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18F307A-2808-4D1D-9068-894448AA05DC}"/>
              </a:ext>
            </a:extLst>
          </p:cNvPr>
          <p:cNvSpPr/>
          <p:nvPr/>
        </p:nvSpPr>
        <p:spPr>
          <a:xfrm>
            <a:off x="1527824" y="2071799"/>
            <a:ext cx="3025034" cy="2178520"/>
          </a:xfrm>
          <a:prstGeom prst="roundRect">
            <a:avLst>
              <a:gd name="adj" fmla="val 3044"/>
            </a:avLst>
          </a:prstGeom>
          <a:noFill/>
          <a:ln w="38100"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D0DE5C5-EE37-4C52-BCFD-F2217490A699}"/>
              </a:ext>
            </a:extLst>
          </p:cNvPr>
          <p:cNvSpPr/>
          <p:nvPr/>
        </p:nvSpPr>
        <p:spPr>
          <a:xfrm>
            <a:off x="8146250" y="2071799"/>
            <a:ext cx="3025033" cy="2178519"/>
          </a:xfrm>
          <a:prstGeom prst="roundRect">
            <a:avLst>
              <a:gd name="adj" fmla="val 3044"/>
            </a:avLst>
          </a:prstGeom>
          <a:noFill/>
          <a:ln w="38100">
            <a:solidFill>
              <a:srgbClr val="0F8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E5D1C-01A6-40EC-BFFE-F6BCA4AD590A}"/>
              </a:ext>
            </a:extLst>
          </p:cNvPr>
          <p:cNvSpPr txBox="1"/>
          <p:nvPr/>
        </p:nvSpPr>
        <p:spPr>
          <a:xfrm rot="16200000">
            <a:off x="42333" y="2967649"/>
            <a:ext cx="188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processes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B344DB-9403-46F4-8CC8-99F6C76E7B43}"/>
              </a:ext>
            </a:extLst>
          </p:cNvPr>
          <p:cNvSpPr txBox="1"/>
          <p:nvPr/>
        </p:nvSpPr>
        <p:spPr>
          <a:xfrm rot="16200000">
            <a:off x="731348" y="4532441"/>
            <a:ext cx="719108" cy="58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A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543CA-BCCE-46F3-94A4-EF384AED1C00}"/>
              </a:ext>
            </a:extLst>
          </p:cNvPr>
          <p:cNvSpPr txBox="1"/>
          <p:nvPr/>
        </p:nvSpPr>
        <p:spPr>
          <a:xfrm>
            <a:off x="831340" y="525327"/>
            <a:ext cx="5727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1A8F5A-81BF-4D6C-84E6-B6EBF7D2705A}"/>
              </a:ext>
            </a:extLst>
          </p:cNvPr>
          <p:cNvCxnSpPr>
            <a:cxnSpLocks/>
          </p:cNvCxnSpPr>
          <p:nvPr/>
        </p:nvCxnSpPr>
        <p:spPr>
          <a:xfrm>
            <a:off x="831340" y="1258411"/>
            <a:ext cx="10474037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37ED2F4-9A19-4E36-9511-07E40162B836}"/>
              </a:ext>
            </a:extLst>
          </p:cNvPr>
          <p:cNvSpPr txBox="1"/>
          <p:nvPr/>
        </p:nvSpPr>
        <p:spPr>
          <a:xfrm>
            <a:off x="2024209" y="5770942"/>
            <a:ext cx="828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between themes, processes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342159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" id="{687E0784-EF6C-4A4E-A89B-BB484256DF96}" vid="{3DC80FCC-01DD-3644-A1C6-5D784816B74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" id="{687E0784-EF6C-4A4E-A89B-BB484256DF96}" vid="{F3A654A8-9D45-F14E-A109-1A58A1F15C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2748</TotalTime>
  <Words>523</Words>
  <Application>Microsoft Office PowerPoint</Application>
  <PresentationFormat>Widescreen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Thorburn</dc:creator>
  <cp:lastModifiedBy>Kathryn Thorburn</cp:lastModifiedBy>
  <cp:revision>3</cp:revision>
  <dcterms:created xsi:type="dcterms:W3CDTF">2020-08-12T04:38:12Z</dcterms:created>
  <dcterms:modified xsi:type="dcterms:W3CDTF">2022-04-06T05:22:26Z</dcterms:modified>
</cp:coreProperties>
</file>