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5"/>
  </p:sldMasterIdLst>
  <p:notesMasterIdLst>
    <p:notesMasterId r:id="rId19"/>
  </p:notesMasterIdLst>
  <p:sldIdLst>
    <p:sldId id="264" r:id="rId6"/>
    <p:sldId id="487" r:id="rId7"/>
    <p:sldId id="479" r:id="rId8"/>
    <p:sldId id="266" r:id="rId9"/>
    <p:sldId id="478" r:id="rId10"/>
    <p:sldId id="477" r:id="rId11"/>
    <p:sldId id="484" r:id="rId12"/>
    <p:sldId id="485" r:id="rId13"/>
    <p:sldId id="481" r:id="rId14"/>
    <p:sldId id="486" r:id="rId15"/>
    <p:sldId id="475" r:id="rId16"/>
    <p:sldId id="482" r:id="rId17"/>
    <p:sldId id="495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74" userDrawn="1">
          <p15:clr>
            <a:srgbClr val="A4A3A4"/>
          </p15:clr>
        </p15:guide>
        <p15:guide id="2" pos="4226" userDrawn="1">
          <p15:clr>
            <a:srgbClr val="A4A3A4"/>
          </p15:clr>
        </p15:guide>
        <p15:guide id="3" pos="5201" userDrawn="1">
          <p15:clr>
            <a:srgbClr val="A4A3A4"/>
          </p15:clr>
        </p15:guide>
        <p15:guide id="4" orient="horz" pos="211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C2BA"/>
    <a:srgbClr val="4472C4"/>
    <a:srgbClr val="15397F"/>
    <a:srgbClr val="7899D4"/>
    <a:srgbClr val="D9D9D9"/>
    <a:srgbClr val="4BACC6"/>
    <a:srgbClr val="BFBFBF"/>
    <a:srgbClr val="FFFFFF"/>
    <a:srgbClr val="F9BE00"/>
    <a:srgbClr val="FF7F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83" autoAdjust="0"/>
    <p:restoredTop sz="94249" autoAdjust="0"/>
  </p:normalViewPr>
  <p:slideViewPr>
    <p:cSldViewPr snapToGrid="0" showGuides="1">
      <p:cViewPr>
        <p:scale>
          <a:sx n="75" d="100"/>
          <a:sy n="75" d="100"/>
        </p:scale>
        <p:origin x="1302" y="936"/>
      </p:cViewPr>
      <p:guideLst>
        <p:guide orient="horz" pos="1774"/>
        <p:guide pos="4226"/>
        <p:guide pos="5201"/>
        <p:guide orient="horz" pos="2115"/>
      </p:guideLst>
    </p:cSldViewPr>
  </p:slideViewPr>
  <p:outlineViewPr>
    <p:cViewPr>
      <p:scale>
        <a:sx n="33" d="100"/>
        <a:sy n="33" d="100"/>
      </p:scale>
      <p:origin x="0" y="-2852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7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52030521\OneDrive%20-%20NSW%20Health%20Department\Documents\Mortality\4%20Medical\Vaccine%20preventable\Paper%202%20Vaccine%20PH%2022_01\VPH%20builder%2022_04_0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52030521\OneDrive%20-%20NSW%20Health%20Department\Documents\Mortality\4%20Medical\PPH\Work\Paper%202%20Vaccine%20PH%2022_01\VPH%20builder%2022_03_17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3537282745425581E-2"/>
          <c:y val="2.3450578954003459E-2"/>
          <c:w val="0.8277849676427701"/>
          <c:h val="0.904332045425970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'Summary eps'!$G$32</c:f>
              <c:strCache>
                <c:ptCount val="1"/>
                <c:pt idx="0">
                  <c:v>MH Care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4472C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'Summary eps'!$C$35:$C$38</c:f>
              <c:strCache>
                <c:ptCount val="4"/>
                <c:pt idx="0">
                  <c:v>Respiratory </c:v>
                </c:pt>
                <c:pt idx="1">
                  <c:v>Hep B</c:v>
                </c:pt>
                <c:pt idx="2">
                  <c:v>Other (Respiratory spread)</c:v>
                </c:pt>
                <c:pt idx="3">
                  <c:v>Other (Faecal/Oral spread)</c:v>
                </c:pt>
              </c:strCache>
            </c:strRef>
          </c:cat>
          <c:val>
            <c:numRef>
              <c:f>'Summary eps'!$G$35:$G$38</c:f>
              <c:numCache>
                <c:formatCode>#,##0.0</c:formatCode>
                <c:ptCount val="4"/>
                <c:pt idx="0">
                  <c:v>646.29999999999995</c:v>
                </c:pt>
                <c:pt idx="1">
                  <c:v>571.1</c:v>
                </c:pt>
                <c:pt idx="2">
                  <c:v>11.647600000000001</c:v>
                </c:pt>
                <c:pt idx="3">
                  <c:v>6.2469999999999999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AF-4801-ACE4-35FAEC6D2A9E}"/>
            </c:ext>
          </c:extLst>
        </c:ser>
        <c:ser>
          <c:idx val="1"/>
          <c:order val="1"/>
          <c:tx>
            <c:strRef>
              <c:f>'Summary eps'!$H$32</c:f>
              <c:strCache>
                <c:ptCount val="1"/>
                <c:pt idx="0">
                  <c:v>No MH Care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'Summary eps'!$C$35:$C$38</c:f>
              <c:strCache>
                <c:ptCount val="4"/>
                <c:pt idx="0">
                  <c:v>Respiratory </c:v>
                </c:pt>
                <c:pt idx="1">
                  <c:v>Hep B</c:v>
                </c:pt>
                <c:pt idx="2">
                  <c:v>Other (Respiratory spread)</c:v>
                </c:pt>
                <c:pt idx="3">
                  <c:v>Other (Faecal/Oral spread)</c:v>
                </c:pt>
              </c:strCache>
            </c:strRef>
          </c:cat>
          <c:val>
            <c:numRef>
              <c:f>'Summary eps'!$H$35:$H$38</c:f>
              <c:numCache>
                <c:formatCode>#,##0.0</c:formatCode>
                <c:ptCount val="4"/>
                <c:pt idx="0">
                  <c:v>185.2</c:v>
                </c:pt>
                <c:pt idx="1">
                  <c:v>109.8</c:v>
                </c:pt>
                <c:pt idx="2">
                  <c:v>3.9512999999999998</c:v>
                </c:pt>
                <c:pt idx="3">
                  <c:v>1.7307999999999999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AF-4801-ACE4-35FAEC6D2A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25"/>
        <c:axId val="670123640"/>
        <c:axId val="670128560"/>
      </c:barChart>
      <c:catAx>
        <c:axId val="67012364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670128560"/>
        <c:crosses val="autoZero"/>
        <c:auto val="1"/>
        <c:lblAlgn val="ctr"/>
        <c:lblOffset val="100"/>
        <c:noMultiLvlLbl val="0"/>
      </c:catAx>
      <c:valAx>
        <c:axId val="670128560"/>
        <c:scaling>
          <c:orientation val="minMax"/>
        </c:scaling>
        <c:delete val="1"/>
        <c:axPos val="t"/>
        <c:numFmt formatCode="#,##0.0" sourceLinked="1"/>
        <c:majorTickMark val="none"/>
        <c:minorTickMark val="none"/>
        <c:tickLblPos val="nextTo"/>
        <c:crossAx val="670123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537282745425581E-2"/>
          <c:y val="2.3450578954003459E-2"/>
          <c:w val="0.91389599821842549"/>
          <c:h val="0.904332045425970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'Summary eps'!$G$32</c:f>
              <c:strCache>
                <c:ptCount val="1"/>
                <c:pt idx="0">
                  <c:v>MH Care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36028670206805452"/>
                  <c:y val="3.3572768724414404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696496851274924"/>
                      <c:h val="0.1521303012870624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D78-4037-BBB6-9EBEC402FBB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'Summary eps'!$C$35:$C$38</c:f>
              <c:strCache>
                <c:ptCount val="4"/>
                <c:pt idx="0">
                  <c:v>Respiratory </c:v>
                </c:pt>
                <c:pt idx="1">
                  <c:v>Hep B</c:v>
                </c:pt>
                <c:pt idx="2">
                  <c:v>Other (Respiratory spread)</c:v>
                </c:pt>
                <c:pt idx="3">
                  <c:v>Other (Faecal/Oral spread)</c:v>
                </c:pt>
              </c:strCache>
            </c:strRef>
          </c:cat>
          <c:val>
            <c:numRef>
              <c:f>'Summary eps'!$G$33</c:f>
              <c:numCache>
                <c:formatCode>#,##0.0</c:formatCode>
                <c:ptCount val="1"/>
                <c:pt idx="0">
                  <c:v>1220.9000000000001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78-4037-BBB6-9EBEC402FBB8}"/>
            </c:ext>
          </c:extLst>
        </c:ser>
        <c:ser>
          <c:idx val="1"/>
          <c:order val="1"/>
          <c:tx>
            <c:strRef>
              <c:f>'Summary eps'!$H$32</c:f>
              <c:strCache>
                <c:ptCount val="1"/>
                <c:pt idx="0">
                  <c:v>No MH Care</c:v>
                </c:pt>
              </c:strCache>
            </c:strRef>
          </c:tx>
          <c:spPr>
            <a:solidFill>
              <a:srgbClr val="D9D9D9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3852598741091069E-2"/>
                  <c:y val="-2.90972254564313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629432257991807"/>
                      <c:h val="0.1689204389823805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9D78-4037-BBB6-9EBEC402FBB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'Summary eps'!$C$35:$C$38</c:f>
              <c:strCache>
                <c:ptCount val="4"/>
                <c:pt idx="0">
                  <c:v>Respiratory </c:v>
                </c:pt>
                <c:pt idx="1">
                  <c:v>Hep B</c:v>
                </c:pt>
                <c:pt idx="2">
                  <c:v>Other (Respiratory spread)</c:v>
                </c:pt>
                <c:pt idx="3">
                  <c:v>Other (Faecal/Oral spread)</c:v>
                </c:pt>
              </c:strCache>
            </c:strRef>
          </c:cat>
          <c:val>
            <c:numRef>
              <c:f>'Summary eps'!$H$33</c:f>
              <c:numCache>
                <c:formatCode>#,##0.0</c:formatCode>
                <c:ptCount val="1"/>
                <c:pt idx="0">
                  <c:v>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D78-4037-BBB6-9EBEC402FB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25"/>
        <c:axId val="670123640"/>
        <c:axId val="670128560"/>
      </c:barChart>
      <c:catAx>
        <c:axId val="67012364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670128560"/>
        <c:crosses val="autoZero"/>
        <c:auto val="1"/>
        <c:lblAlgn val="ctr"/>
        <c:lblOffset val="100"/>
        <c:noMultiLvlLbl val="0"/>
      </c:catAx>
      <c:valAx>
        <c:axId val="670128560"/>
        <c:scaling>
          <c:orientation val="minMax"/>
        </c:scaling>
        <c:delete val="1"/>
        <c:axPos val="t"/>
        <c:numFmt formatCode="#,##0.0" sourceLinked="1"/>
        <c:majorTickMark val="none"/>
        <c:minorTickMark val="none"/>
        <c:tickLblPos val="nextTo"/>
        <c:crossAx val="670123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265566376589225E-2"/>
          <c:y val="2.9862327615598951E-2"/>
          <c:w val="0.84754995573213499"/>
          <c:h val="0.9402753447688021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eps_pivot!$K$78:$K$80</c:f>
              <c:numCache>
                <c:formatCode>0%</c:formatCode>
                <c:ptCount val="3"/>
                <c:pt idx="0" formatCode="0.0%">
                  <c:v>3.0840666733112154E-2</c:v>
                </c:pt>
                <c:pt idx="1">
                  <c:v>0.11533530522214035</c:v>
                </c:pt>
                <c:pt idx="2">
                  <c:v>0.13203542654248429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61-4D79-BFDE-19BD5ECD32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451240752"/>
        <c:axId val="451248296"/>
      </c:barChart>
      <c:catAx>
        <c:axId val="451240752"/>
        <c:scaling>
          <c:orientation val="maxMin"/>
        </c:scaling>
        <c:delete val="1"/>
        <c:axPos val="l"/>
        <c:majorTickMark val="none"/>
        <c:minorTickMark val="none"/>
        <c:tickLblPos val="nextTo"/>
        <c:crossAx val="451248296"/>
        <c:crosses val="autoZero"/>
        <c:auto val="1"/>
        <c:lblAlgn val="ctr"/>
        <c:lblOffset val="100"/>
        <c:noMultiLvlLbl val="0"/>
      </c:catAx>
      <c:valAx>
        <c:axId val="451248296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451240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265566376589225E-2"/>
          <c:y val="2.9862419896180641E-2"/>
          <c:w val="0.84754995573213499"/>
          <c:h val="0.94027546886314151"/>
        </c:manualLayout>
      </c:layout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451240752"/>
        <c:axId val="451248296"/>
      </c:barChart>
      <c:catAx>
        <c:axId val="451240752"/>
        <c:scaling>
          <c:orientation val="maxMin"/>
        </c:scaling>
        <c:delete val="1"/>
        <c:axPos val="l"/>
        <c:majorTickMark val="none"/>
        <c:minorTickMark val="none"/>
        <c:tickLblPos val="nextTo"/>
        <c:crossAx val="451248296"/>
        <c:crosses val="autoZero"/>
        <c:auto val="1"/>
        <c:lblAlgn val="ctr"/>
        <c:lblOffset val="100"/>
        <c:noMultiLvlLbl val="0"/>
      </c:catAx>
      <c:valAx>
        <c:axId val="451248296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451240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B54B9022-B3DC-4EAE-8AD5-71EC8BD8744A}" type="datetimeFigureOut">
              <a:rPr lang="en-AU" smtClean="0"/>
              <a:pPr/>
              <a:t>10/04/2022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3ACC9E35-E9F3-4F69-AAEB-DBBAC33C112E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09022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C9E35-E9F3-4F69-AAEB-DBBAC33C112E}" type="slidenum">
              <a:rPr lang="en-AU" smtClean="0"/>
              <a:pPr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7933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CA" sz="1200" dirty="0"/>
              <a:t>This is supported by previous research showing greater </a:t>
            </a:r>
            <a:r>
              <a:rPr lang="en-US" sz="1200" dirty="0"/>
              <a:t>emergency department admissions for people with a mental illness </a:t>
            </a:r>
            <a:r>
              <a:rPr lang="en-US" sz="900" dirty="0"/>
              <a:t>(Ronaldson et al., 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DE00B-1ABA-B140-AD8F-ABD3C19D22C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283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5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1B6DA2E-C7B9-4C03-A6D2-B6A5C318114A}"/>
              </a:ext>
            </a:extLst>
          </p:cNvPr>
          <p:cNvGrpSpPr/>
          <p:nvPr userDrawn="1"/>
        </p:nvGrpSpPr>
        <p:grpSpPr>
          <a:xfrm>
            <a:off x="423115" y="5831540"/>
            <a:ext cx="713777" cy="769667"/>
            <a:chOff x="335733" y="5831540"/>
            <a:chExt cx="713777" cy="769667"/>
          </a:xfrm>
          <a:solidFill>
            <a:schemeClr val="bg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332E4E5-1F78-4372-9E29-73B225405749}"/>
                </a:ext>
              </a:extLst>
            </p:cNvPr>
            <p:cNvSpPr/>
            <p:nvPr/>
          </p:nvSpPr>
          <p:spPr>
            <a:xfrm>
              <a:off x="462327" y="5890124"/>
              <a:ext cx="141409" cy="329954"/>
            </a:xfrm>
            <a:custGeom>
              <a:avLst/>
              <a:gdLst>
                <a:gd name="connsiteX0" fmla="*/ 17844 w 141408"/>
                <a:gd name="connsiteY0" fmla="*/ 5050 h 329953"/>
                <a:gd name="connsiteX1" fmla="*/ 9764 w 141408"/>
                <a:gd name="connsiteY1" fmla="*/ 13131 h 329953"/>
                <a:gd name="connsiteX2" fmla="*/ 7744 w 141408"/>
                <a:gd name="connsiteY2" fmla="*/ 34005 h 329953"/>
                <a:gd name="connsiteX3" fmla="*/ 5050 w 141408"/>
                <a:gd name="connsiteY3" fmla="*/ 87202 h 329953"/>
                <a:gd name="connsiteX4" fmla="*/ 42759 w 141408"/>
                <a:gd name="connsiteY4" fmla="*/ 263626 h 329953"/>
                <a:gd name="connsiteX5" fmla="*/ 138379 w 141408"/>
                <a:gd name="connsiteY5" fmla="*/ 330290 h 329953"/>
                <a:gd name="connsiteX6" fmla="*/ 96629 w 141408"/>
                <a:gd name="connsiteY6" fmla="*/ 271033 h 329953"/>
                <a:gd name="connsiteX7" fmla="*/ 83162 w 141408"/>
                <a:gd name="connsiteY7" fmla="*/ 174067 h 329953"/>
                <a:gd name="connsiteX8" fmla="*/ 93936 w 141408"/>
                <a:gd name="connsiteY8" fmla="*/ 67674 h 329953"/>
                <a:gd name="connsiteX9" fmla="*/ 93936 w 141408"/>
                <a:gd name="connsiteY9" fmla="*/ 67001 h 329953"/>
                <a:gd name="connsiteX10" fmla="*/ 104710 w 141408"/>
                <a:gd name="connsiteY10" fmla="*/ 51513 h 329953"/>
                <a:gd name="connsiteX11" fmla="*/ 26598 w 141408"/>
                <a:gd name="connsiteY11" fmla="*/ 9091 h 329953"/>
                <a:gd name="connsiteX12" fmla="*/ 20538 w 141408"/>
                <a:gd name="connsiteY12" fmla="*/ 6397 h 329953"/>
                <a:gd name="connsiteX13" fmla="*/ 20538 w 141408"/>
                <a:gd name="connsiteY13" fmla="*/ 6397 h 329953"/>
                <a:gd name="connsiteX14" fmla="*/ 20538 w 141408"/>
                <a:gd name="connsiteY14" fmla="*/ 6397 h 329953"/>
                <a:gd name="connsiteX15" fmla="*/ 17844 w 141408"/>
                <a:gd name="connsiteY15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1408" h="329953">
                  <a:moveTo>
                    <a:pt x="17844" y="5050"/>
                  </a:moveTo>
                  <a:cubicBezTo>
                    <a:pt x="13131" y="5050"/>
                    <a:pt x="11111" y="7744"/>
                    <a:pt x="9764" y="13131"/>
                  </a:cubicBezTo>
                  <a:cubicBezTo>
                    <a:pt x="9764" y="13131"/>
                    <a:pt x="8417" y="20538"/>
                    <a:pt x="7744" y="34005"/>
                  </a:cubicBezTo>
                  <a:cubicBezTo>
                    <a:pt x="6397" y="46126"/>
                    <a:pt x="5050" y="64307"/>
                    <a:pt x="5050" y="87202"/>
                  </a:cubicBezTo>
                  <a:cubicBezTo>
                    <a:pt x="5050" y="137705"/>
                    <a:pt x="11784" y="209083"/>
                    <a:pt x="42759" y="263626"/>
                  </a:cubicBezTo>
                  <a:cubicBezTo>
                    <a:pt x="67001" y="305375"/>
                    <a:pt x="100670" y="328944"/>
                    <a:pt x="138379" y="330290"/>
                  </a:cubicBezTo>
                  <a:cubicBezTo>
                    <a:pt x="123564" y="318843"/>
                    <a:pt x="106057" y="299988"/>
                    <a:pt x="96629" y="271033"/>
                  </a:cubicBezTo>
                  <a:cubicBezTo>
                    <a:pt x="87875" y="243425"/>
                    <a:pt x="83162" y="210430"/>
                    <a:pt x="83162" y="174067"/>
                  </a:cubicBezTo>
                  <a:cubicBezTo>
                    <a:pt x="83162" y="123564"/>
                    <a:pt x="91916" y="79795"/>
                    <a:pt x="93936" y="67674"/>
                  </a:cubicBezTo>
                  <a:cubicBezTo>
                    <a:pt x="93936" y="67674"/>
                    <a:pt x="93936" y="67001"/>
                    <a:pt x="93936" y="67001"/>
                  </a:cubicBezTo>
                  <a:cubicBezTo>
                    <a:pt x="95283" y="59594"/>
                    <a:pt x="99323" y="54207"/>
                    <a:pt x="104710" y="51513"/>
                  </a:cubicBezTo>
                  <a:cubicBezTo>
                    <a:pt x="66327" y="26598"/>
                    <a:pt x="32659" y="12457"/>
                    <a:pt x="26598" y="9091"/>
                  </a:cubicBezTo>
                  <a:cubicBezTo>
                    <a:pt x="22558" y="7070"/>
                    <a:pt x="20538" y="6397"/>
                    <a:pt x="20538" y="6397"/>
                  </a:cubicBezTo>
                  <a:lnTo>
                    <a:pt x="20538" y="6397"/>
                  </a:lnTo>
                  <a:lnTo>
                    <a:pt x="20538" y="6397"/>
                  </a:lnTo>
                  <a:cubicBezTo>
                    <a:pt x="20538" y="5050"/>
                    <a:pt x="19191" y="5050"/>
                    <a:pt x="17844" y="505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5276A97-3D4D-4591-8890-27F5532D5548}"/>
                </a:ext>
              </a:extLst>
            </p:cNvPr>
            <p:cNvSpPr/>
            <p:nvPr/>
          </p:nvSpPr>
          <p:spPr>
            <a:xfrm>
              <a:off x="680428" y="5948707"/>
              <a:ext cx="148143" cy="282817"/>
            </a:xfrm>
            <a:custGeom>
              <a:avLst/>
              <a:gdLst>
                <a:gd name="connsiteX0" fmla="*/ 129024 w 148142"/>
                <a:gd name="connsiteY0" fmla="*/ 5050 h 282817"/>
                <a:gd name="connsiteX1" fmla="*/ 125657 w 148142"/>
                <a:gd name="connsiteY1" fmla="*/ 6397 h 282817"/>
                <a:gd name="connsiteX2" fmla="*/ 122290 w 148142"/>
                <a:gd name="connsiteY2" fmla="*/ 9091 h 282817"/>
                <a:gd name="connsiteX3" fmla="*/ 112863 w 148142"/>
                <a:gd name="connsiteY3" fmla="*/ 17171 h 282817"/>
                <a:gd name="connsiteX4" fmla="*/ 81214 w 148142"/>
                <a:gd name="connsiteY4" fmla="*/ 48146 h 282817"/>
                <a:gd name="connsiteX5" fmla="*/ 16570 w 148142"/>
                <a:gd name="connsiteY5" fmla="*/ 154540 h 282817"/>
                <a:gd name="connsiteX6" fmla="*/ 5123 w 148142"/>
                <a:gd name="connsiteY6" fmla="*/ 221204 h 282817"/>
                <a:gd name="connsiteX7" fmla="*/ 11856 w 148142"/>
                <a:gd name="connsiteY7" fmla="*/ 255546 h 282817"/>
                <a:gd name="connsiteX8" fmla="*/ 31384 w 148142"/>
                <a:gd name="connsiteY8" fmla="*/ 275074 h 282817"/>
                <a:gd name="connsiteX9" fmla="*/ 45525 w 148142"/>
                <a:gd name="connsiteY9" fmla="*/ 277767 h 282817"/>
                <a:gd name="connsiteX10" fmla="*/ 45525 w 148142"/>
                <a:gd name="connsiteY10" fmla="*/ 277767 h 282817"/>
                <a:gd name="connsiteX11" fmla="*/ 131044 w 148142"/>
                <a:gd name="connsiteY11" fmla="*/ 207063 h 282817"/>
                <a:gd name="connsiteX12" fmla="*/ 143165 w 148142"/>
                <a:gd name="connsiteY12" fmla="*/ 114137 h 282817"/>
                <a:gd name="connsiteX13" fmla="*/ 134411 w 148142"/>
                <a:gd name="connsiteY13" fmla="*/ 18518 h 282817"/>
                <a:gd name="connsiteX14" fmla="*/ 133064 w 148142"/>
                <a:gd name="connsiteY14" fmla="*/ 10437 h 282817"/>
                <a:gd name="connsiteX15" fmla="*/ 129024 w 148142"/>
                <a:gd name="connsiteY15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8142" h="282817">
                  <a:moveTo>
                    <a:pt x="129024" y="5050"/>
                  </a:moveTo>
                  <a:cubicBezTo>
                    <a:pt x="128350" y="5050"/>
                    <a:pt x="127004" y="5724"/>
                    <a:pt x="125657" y="6397"/>
                  </a:cubicBezTo>
                  <a:cubicBezTo>
                    <a:pt x="125657" y="6397"/>
                    <a:pt x="124310" y="7070"/>
                    <a:pt x="122290" y="9091"/>
                  </a:cubicBezTo>
                  <a:cubicBezTo>
                    <a:pt x="120270" y="11111"/>
                    <a:pt x="116903" y="13804"/>
                    <a:pt x="112863" y="17171"/>
                  </a:cubicBezTo>
                  <a:cubicBezTo>
                    <a:pt x="106802" y="22558"/>
                    <a:pt x="95355" y="33332"/>
                    <a:pt x="81214" y="48146"/>
                  </a:cubicBezTo>
                  <a:cubicBezTo>
                    <a:pt x="59666" y="72388"/>
                    <a:pt x="30711" y="110770"/>
                    <a:pt x="16570" y="154540"/>
                  </a:cubicBezTo>
                  <a:cubicBezTo>
                    <a:pt x="8490" y="180128"/>
                    <a:pt x="4449" y="202349"/>
                    <a:pt x="5123" y="221204"/>
                  </a:cubicBezTo>
                  <a:cubicBezTo>
                    <a:pt x="5123" y="234671"/>
                    <a:pt x="7143" y="246118"/>
                    <a:pt x="11856" y="255546"/>
                  </a:cubicBezTo>
                  <a:cubicBezTo>
                    <a:pt x="15897" y="264300"/>
                    <a:pt x="22630" y="271033"/>
                    <a:pt x="31384" y="275074"/>
                  </a:cubicBezTo>
                  <a:cubicBezTo>
                    <a:pt x="35425" y="276420"/>
                    <a:pt x="40138" y="277767"/>
                    <a:pt x="45525" y="277767"/>
                  </a:cubicBezTo>
                  <a:lnTo>
                    <a:pt x="45525" y="277767"/>
                  </a:lnTo>
                  <a:cubicBezTo>
                    <a:pt x="71787" y="277767"/>
                    <a:pt x="116230" y="255546"/>
                    <a:pt x="131044" y="207063"/>
                  </a:cubicBezTo>
                  <a:cubicBezTo>
                    <a:pt x="139124" y="180801"/>
                    <a:pt x="143165" y="149826"/>
                    <a:pt x="143165" y="114137"/>
                  </a:cubicBezTo>
                  <a:cubicBezTo>
                    <a:pt x="143165" y="70368"/>
                    <a:pt x="137104" y="32659"/>
                    <a:pt x="134411" y="18518"/>
                  </a:cubicBezTo>
                  <a:cubicBezTo>
                    <a:pt x="133064" y="13131"/>
                    <a:pt x="133064" y="10437"/>
                    <a:pt x="133064" y="10437"/>
                  </a:cubicBezTo>
                  <a:cubicBezTo>
                    <a:pt x="132391" y="8417"/>
                    <a:pt x="131044" y="5050"/>
                    <a:pt x="129024" y="505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63DEFBC-F9F2-4BA8-9807-30E8E91DDB86}"/>
                </a:ext>
              </a:extLst>
            </p:cNvPr>
            <p:cNvSpPr/>
            <p:nvPr/>
          </p:nvSpPr>
          <p:spPr>
            <a:xfrm>
              <a:off x="555926" y="5948707"/>
              <a:ext cx="134675" cy="282817"/>
            </a:xfrm>
            <a:custGeom>
              <a:avLst/>
              <a:gdLst>
                <a:gd name="connsiteX0" fmla="*/ 20538 w 134675"/>
                <a:gd name="connsiteY0" fmla="*/ 5050 h 282817"/>
                <a:gd name="connsiteX1" fmla="*/ 15824 w 134675"/>
                <a:gd name="connsiteY1" fmla="*/ 10437 h 282817"/>
                <a:gd name="connsiteX2" fmla="*/ 14478 w 134675"/>
                <a:gd name="connsiteY2" fmla="*/ 18518 h 282817"/>
                <a:gd name="connsiteX3" fmla="*/ 10437 w 134675"/>
                <a:gd name="connsiteY3" fmla="*/ 40739 h 282817"/>
                <a:gd name="connsiteX4" fmla="*/ 5050 w 134675"/>
                <a:gd name="connsiteY4" fmla="*/ 114137 h 282817"/>
                <a:gd name="connsiteX5" fmla="*/ 17844 w 134675"/>
                <a:gd name="connsiteY5" fmla="*/ 206389 h 282817"/>
                <a:gd name="connsiteX6" fmla="*/ 105383 w 134675"/>
                <a:gd name="connsiteY6" fmla="*/ 277767 h 282817"/>
                <a:gd name="connsiteX7" fmla="*/ 105383 w 134675"/>
                <a:gd name="connsiteY7" fmla="*/ 277767 h 282817"/>
                <a:gd name="connsiteX8" fmla="*/ 120197 w 134675"/>
                <a:gd name="connsiteY8" fmla="*/ 275074 h 282817"/>
                <a:gd name="connsiteX9" fmla="*/ 126931 w 134675"/>
                <a:gd name="connsiteY9" fmla="*/ 271707 h 282817"/>
                <a:gd name="connsiteX10" fmla="*/ 121544 w 134675"/>
                <a:gd name="connsiteY10" fmla="*/ 262953 h 282817"/>
                <a:gd name="connsiteX11" fmla="*/ 114137 w 134675"/>
                <a:gd name="connsiteY11" fmla="*/ 221877 h 282817"/>
                <a:gd name="connsiteX12" fmla="*/ 126931 w 134675"/>
                <a:gd name="connsiteY12" fmla="*/ 151173 h 282817"/>
                <a:gd name="connsiteX13" fmla="*/ 129625 w 134675"/>
                <a:gd name="connsiteY13" fmla="*/ 143766 h 282817"/>
                <a:gd name="connsiteX14" fmla="*/ 130298 w 134675"/>
                <a:gd name="connsiteY14" fmla="*/ 141072 h 282817"/>
                <a:gd name="connsiteX15" fmla="*/ 27945 w 134675"/>
                <a:gd name="connsiteY15" fmla="*/ 9764 h 282817"/>
                <a:gd name="connsiteX16" fmla="*/ 24578 w 134675"/>
                <a:gd name="connsiteY16" fmla="*/ 7070 h 282817"/>
                <a:gd name="connsiteX17" fmla="*/ 20538 w 134675"/>
                <a:gd name="connsiteY17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4675" h="282817">
                  <a:moveTo>
                    <a:pt x="20538" y="5050"/>
                  </a:moveTo>
                  <a:cubicBezTo>
                    <a:pt x="18518" y="5050"/>
                    <a:pt x="16498" y="8417"/>
                    <a:pt x="15824" y="10437"/>
                  </a:cubicBezTo>
                  <a:cubicBezTo>
                    <a:pt x="15824" y="11111"/>
                    <a:pt x="15151" y="13804"/>
                    <a:pt x="14478" y="18518"/>
                  </a:cubicBezTo>
                  <a:cubicBezTo>
                    <a:pt x="13804" y="21885"/>
                    <a:pt x="12457" y="29965"/>
                    <a:pt x="10437" y="40739"/>
                  </a:cubicBezTo>
                  <a:cubicBezTo>
                    <a:pt x="7744" y="58247"/>
                    <a:pt x="5050" y="84509"/>
                    <a:pt x="5050" y="114137"/>
                  </a:cubicBezTo>
                  <a:cubicBezTo>
                    <a:pt x="5050" y="149826"/>
                    <a:pt x="9091" y="180801"/>
                    <a:pt x="17844" y="206389"/>
                  </a:cubicBezTo>
                  <a:cubicBezTo>
                    <a:pt x="33332" y="255546"/>
                    <a:pt x="78448" y="277767"/>
                    <a:pt x="105383" y="277767"/>
                  </a:cubicBezTo>
                  <a:lnTo>
                    <a:pt x="105383" y="277767"/>
                  </a:lnTo>
                  <a:cubicBezTo>
                    <a:pt x="111444" y="277767"/>
                    <a:pt x="116157" y="277094"/>
                    <a:pt x="120197" y="275074"/>
                  </a:cubicBezTo>
                  <a:cubicBezTo>
                    <a:pt x="122218" y="274400"/>
                    <a:pt x="124238" y="273053"/>
                    <a:pt x="126931" y="271707"/>
                  </a:cubicBezTo>
                  <a:cubicBezTo>
                    <a:pt x="124911" y="269013"/>
                    <a:pt x="122891" y="266320"/>
                    <a:pt x="121544" y="262953"/>
                  </a:cubicBezTo>
                  <a:cubicBezTo>
                    <a:pt x="116831" y="251506"/>
                    <a:pt x="114137" y="238711"/>
                    <a:pt x="114137" y="221877"/>
                  </a:cubicBezTo>
                  <a:cubicBezTo>
                    <a:pt x="114137" y="201676"/>
                    <a:pt x="118851" y="177434"/>
                    <a:pt x="126931" y="151173"/>
                  </a:cubicBezTo>
                  <a:cubicBezTo>
                    <a:pt x="127605" y="148479"/>
                    <a:pt x="128278" y="146459"/>
                    <a:pt x="129625" y="143766"/>
                  </a:cubicBezTo>
                  <a:cubicBezTo>
                    <a:pt x="129625" y="143092"/>
                    <a:pt x="130298" y="141745"/>
                    <a:pt x="130298" y="141072"/>
                  </a:cubicBezTo>
                  <a:cubicBezTo>
                    <a:pt x="101343" y="69694"/>
                    <a:pt x="35352" y="15824"/>
                    <a:pt x="27945" y="9764"/>
                  </a:cubicBezTo>
                  <a:cubicBezTo>
                    <a:pt x="25252" y="7744"/>
                    <a:pt x="24578" y="7070"/>
                    <a:pt x="24578" y="7070"/>
                  </a:cubicBezTo>
                  <a:cubicBezTo>
                    <a:pt x="23231" y="5724"/>
                    <a:pt x="21885" y="5050"/>
                    <a:pt x="20538" y="505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6391E82-FCFC-4972-A8F3-5429A6918E26}"/>
                </a:ext>
              </a:extLst>
            </p:cNvPr>
            <p:cNvSpPr/>
            <p:nvPr/>
          </p:nvSpPr>
          <p:spPr>
            <a:xfrm>
              <a:off x="620570" y="5831540"/>
              <a:ext cx="141409" cy="242415"/>
            </a:xfrm>
            <a:custGeom>
              <a:avLst/>
              <a:gdLst>
                <a:gd name="connsiteX0" fmla="*/ 72388 w 141408"/>
                <a:gd name="connsiteY0" fmla="*/ 5050 h 242414"/>
                <a:gd name="connsiteX1" fmla="*/ 67674 w 141408"/>
                <a:gd name="connsiteY1" fmla="*/ 9091 h 242414"/>
                <a:gd name="connsiteX2" fmla="*/ 64307 w 141408"/>
                <a:gd name="connsiteY2" fmla="*/ 14478 h 242414"/>
                <a:gd name="connsiteX3" fmla="*/ 54880 w 141408"/>
                <a:gd name="connsiteY3" fmla="*/ 30639 h 242414"/>
                <a:gd name="connsiteX4" fmla="*/ 25925 w 141408"/>
                <a:gd name="connsiteY4" fmla="*/ 89222 h 242414"/>
                <a:gd name="connsiteX5" fmla="*/ 5050 w 141408"/>
                <a:gd name="connsiteY5" fmla="*/ 143092 h 242414"/>
                <a:gd name="connsiteX6" fmla="*/ 74408 w 141408"/>
                <a:gd name="connsiteY6" fmla="*/ 238711 h 242414"/>
                <a:gd name="connsiteX7" fmla="*/ 141072 w 141408"/>
                <a:gd name="connsiteY7" fmla="*/ 144439 h 242414"/>
                <a:gd name="connsiteX8" fmla="*/ 81142 w 141408"/>
                <a:gd name="connsiteY8" fmla="*/ 14478 h 242414"/>
                <a:gd name="connsiteX9" fmla="*/ 77775 w 141408"/>
                <a:gd name="connsiteY9" fmla="*/ 8417 h 242414"/>
                <a:gd name="connsiteX10" fmla="*/ 72388 w 141408"/>
                <a:gd name="connsiteY10" fmla="*/ 5050 h 24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408" h="242414">
                  <a:moveTo>
                    <a:pt x="72388" y="5050"/>
                  </a:moveTo>
                  <a:cubicBezTo>
                    <a:pt x="71041" y="5050"/>
                    <a:pt x="69021" y="6397"/>
                    <a:pt x="67674" y="9091"/>
                  </a:cubicBezTo>
                  <a:cubicBezTo>
                    <a:pt x="67674" y="9091"/>
                    <a:pt x="66327" y="11111"/>
                    <a:pt x="64307" y="14478"/>
                  </a:cubicBezTo>
                  <a:cubicBezTo>
                    <a:pt x="60940" y="19865"/>
                    <a:pt x="57574" y="25252"/>
                    <a:pt x="54880" y="30639"/>
                  </a:cubicBezTo>
                  <a:cubicBezTo>
                    <a:pt x="47473" y="43433"/>
                    <a:pt x="36699" y="63634"/>
                    <a:pt x="25925" y="89222"/>
                  </a:cubicBezTo>
                  <a:cubicBezTo>
                    <a:pt x="18518" y="106730"/>
                    <a:pt x="11111" y="124911"/>
                    <a:pt x="5050" y="143092"/>
                  </a:cubicBezTo>
                  <a:cubicBezTo>
                    <a:pt x="26598" y="164640"/>
                    <a:pt x="55553" y="197636"/>
                    <a:pt x="74408" y="238711"/>
                  </a:cubicBezTo>
                  <a:cubicBezTo>
                    <a:pt x="89222" y="207063"/>
                    <a:pt x="111444" y="175414"/>
                    <a:pt x="141072" y="144439"/>
                  </a:cubicBezTo>
                  <a:cubicBezTo>
                    <a:pt x="120871" y="83162"/>
                    <a:pt x="92589" y="33332"/>
                    <a:pt x="81142" y="14478"/>
                  </a:cubicBezTo>
                  <a:cubicBezTo>
                    <a:pt x="78448" y="10437"/>
                    <a:pt x="77775" y="8417"/>
                    <a:pt x="77775" y="8417"/>
                  </a:cubicBezTo>
                  <a:cubicBezTo>
                    <a:pt x="74408" y="5050"/>
                    <a:pt x="72388" y="5050"/>
                    <a:pt x="72388" y="505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D4EBE62-71E4-4FF1-AE35-A2FBAAEF3B58}"/>
                </a:ext>
              </a:extLst>
            </p:cNvPr>
            <p:cNvSpPr/>
            <p:nvPr/>
          </p:nvSpPr>
          <p:spPr>
            <a:xfrm>
              <a:off x="780160" y="5890124"/>
              <a:ext cx="141409" cy="329954"/>
            </a:xfrm>
            <a:custGeom>
              <a:avLst/>
              <a:gdLst>
                <a:gd name="connsiteX0" fmla="*/ 124911 w 141408"/>
                <a:gd name="connsiteY0" fmla="*/ 5050 h 329953"/>
                <a:gd name="connsiteX1" fmla="*/ 120871 w 141408"/>
                <a:gd name="connsiteY1" fmla="*/ 5724 h 329953"/>
                <a:gd name="connsiteX2" fmla="*/ 120871 w 141408"/>
                <a:gd name="connsiteY2" fmla="*/ 5724 h 329953"/>
                <a:gd name="connsiteX3" fmla="*/ 120871 w 141408"/>
                <a:gd name="connsiteY3" fmla="*/ 5724 h 329953"/>
                <a:gd name="connsiteX4" fmla="*/ 114810 w 141408"/>
                <a:gd name="connsiteY4" fmla="*/ 8417 h 329953"/>
                <a:gd name="connsiteX5" fmla="*/ 99996 w 141408"/>
                <a:gd name="connsiteY5" fmla="*/ 15151 h 329953"/>
                <a:gd name="connsiteX6" fmla="*/ 97976 w 141408"/>
                <a:gd name="connsiteY6" fmla="*/ 15824 h 329953"/>
                <a:gd name="connsiteX7" fmla="*/ 42759 w 141408"/>
                <a:gd name="connsiteY7" fmla="*/ 46126 h 329953"/>
                <a:gd name="connsiteX8" fmla="*/ 36699 w 141408"/>
                <a:gd name="connsiteY8" fmla="*/ 49493 h 329953"/>
                <a:gd name="connsiteX9" fmla="*/ 48146 w 141408"/>
                <a:gd name="connsiteY9" fmla="*/ 64981 h 329953"/>
                <a:gd name="connsiteX10" fmla="*/ 48146 w 141408"/>
                <a:gd name="connsiteY10" fmla="*/ 65654 h 329953"/>
                <a:gd name="connsiteX11" fmla="*/ 58920 w 141408"/>
                <a:gd name="connsiteY11" fmla="*/ 172047 h 329953"/>
                <a:gd name="connsiteX12" fmla="*/ 46126 w 141408"/>
                <a:gd name="connsiteY12" fmla="*/ 269013 h 329953"/>
                <a:gd name="connsiteX13" fmla="*/ 5050 w 141408"/>
                <a:gd name="connsiteY13" fmla="*/ 328270 h 329953"/>
                <a:gd name="connsiteX14" fmla="*/ 99323 w 141408"/>
                <a:gd name="connsiteY14" fmla="*/ 261606 h 329953"/>
                <a:gd name="connsiteX15" fmla="*/ 137032 w 141408"/>
                <a:gd name="connsiteY15" fmla="*/ 85182 h 329953"/>
                <a:gd name="connsiteX16" fmla="*/ 134338 w 141408"/>
                <a:gd name="connsiteY16" fmla="*/ 31985 h 329953"/>
                <a:gd name="connsiteX17" fmla="*/ 132318 w 141408"/>
                <a:gd name="connsiteY17" fmla="*/ 11784 h 329953"/>
                <a:gd name="connsiteX18" fmla="*/ 124911 w 141408"/>
                <a:gd name="connsiteY18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1408" h="329953">
                  <a:moveTo>
                    <a:pt x="124911" y="5050"/>
                  </a:moveTo>
                  <a:cubicBezTo>
                    <a:pt x="124238" y="5050"/>
                    <a:pt x="122891" y="5050"/>
                    <a:pt x="120871" y="5724"/>
                  </a:cubicBezTo>
                  <a:lnTo>
                    <a:pt x="120871" y="5724"/>
                  </a:lnTo>
                  <a:lnTo>
                    <a:pt x="120871" y="5724"/>
                  </a:lnTo>
                  <a:cubicBezTo>
                    <a:pt x="120871" y="5724"/>
                    <a:pt x="118851" y="6397"/>
                    <a:pt x="114810" y="8417"/>
                  </a:cubicBezTo>
                  <a:cubicBezTo>
                    <a:pt x="111444" y="9764"/>
                    <a:pt x="106057" y="12457"/>
                    <a:pt x="99996" y="15151"/>
                  </a:cubicBezTo>
                  <a:lnTo>
                    <a:pt x="97976" y="15824"/>
                  </a:lnTo>
                  <a:cubicBezTo>
                    <a:pt x="79122" y="25252"/>
                    <a:pt x="60267" y="35352"/>
                    <a:pt x="42759" y="46126"/>
                  </a:cubicBezTo>
                  <a:cubicBezTo>
                    <a:pt x="40739" y="47473"/>
                    <a:pt x="38719" y="48820"/>
                    <a:pt x="36699" y="49493"/>
                  </a:cubicBezTo>
                  <a:cubicBezTo>
                    <a:pt x="42086" y="52187"/>
                    <a:pt x="46126" y="58247"/>
                    <a:pt x="48146" y="64981"/>
                  </a:cubicBezTo>
                  <a:cubicBezTo>
                    <a:pt x="48146" y="64981"/>
                    <a:pt x="48146" y="65654"/>
                    <a:pt x="48146" y="65654"/>
                  </a:cubicBezTo>
                  <a:cubicBezTo>
                    <a:pt x="50840" y="77775"/>
                    <a:pt x="58920" y="121544"/>
                    <a:pt x="58920" y="172047"/>
                  </a:cubicBezTo>
                  <a:cubicBezTo>
                    <a:pt x="58920" y="208409"/>
                    <a:pt x="54880" y="241405"/>
                    <a:pt x="46126" y="269013"/>
                  </a:cubicBezTo>
                  <a:cubicBezTo>
                    <a:pt x="36699" y="297968"/>
                    <a:pt x="19865" y="316823"/>
                    <a:pt x="5050" y="328270"/>
                  </a:cubicBezTo>
                  <a:cubicBezTo>
                    <a:pt x="42086" y="326250"/>
                    <a:pt x="75755" y="303355"/>
                    <a:pt x="99323" y="261606"/>
                  </a:cubicBezTo>
                  <a:cubicBezTo>
                    <a:pt x="130298" y="207063"/>
                    <a:pt x="137032" y="135685"/>
                    <a:pt x="137032" y="85182"/>
                  </a:cubicBezTo>
                  <a:cubicBezTo>
                    <a:pt x="137032" y="67674"/>
                    <a:pt x="136358" y="49493"/>
                    <a:pt x="134338" y="31985"/>
                  </a:cubicBezTo>
                  <a:cubicBezTo>
                    <a:pt x="132992" y="19191"/>
                    <a:pt x="132318" y="11784"/>
                    <a:pt x="132318" y="11784"/>
                  </a:cubicBezTo>
                  <a:cubicBezTo>
                    <a:pt x="131645" y="7744"/>
                    <a:pt x="129625" y="5050"/>
                    <a:pt x="124911" y="505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FBD2458-7DCD-4A39-9E02-2625EE5C909D}"/>
                </a:ext>
              </a:extLst>
            </p:cNvPr>
            <p:cNvSpPr/>
            <p:nvPr/>
          </p:nvSpPr>
          <p:spPr>
            <a:xfrm>
              <a:off x="739084" y="5847701"/>
              <a:ext cx="87539" cy="107740"/>
            </a:xfrm>
            <a:custGeom>
              <a:avLst/>
              <a:gdLst>
                <a:gd name="connsiteX0" fmla="*/ 62287 w 87538"/>
                <a:gd name="connsiteY0" fmla="*/ 5050 h 107739"/>
                <a:gd name="connsiteX1" fmla="*/ 60940 w 87538"/>
                <a:gd name="connsiteY1" fmla="*/ 5050 h 107739"/>
                <a:gd name="connsiteX2" fmla="*/ 60940 w 87538"/>
                <a:gd name="connsiteY2" fmla="*/ 5050 h 107739"/>
                <a:gd name="connsiteX3" fmla="*/ 60940 w 87538"/>
                <a:gd name="connsiteY3" fmla="*/ 5050 h 107739"/>
                <a:gd name="connsiteX4" fmla="*/ 57574 w 87538"/>
                <a:gd name="connsiteY4" fmla="*/ 6397 h 107739"/>
                <a:gd name="connsiteX5" fmla="*/ 57574 w 87538"/>
                <a:gd name="connsiteY5" fmla="*/ 6397 h 107739"/>
                <a:gd name="connsiteX6" fmla="*/ 57574 w 87538"/>
                <a:gd name="connsiteY6" fmla="*/ 6397 h 107739"/>
                <a:gd name="connsiteX7" fmla="*/ 36699 w 87538"/>
                <a:gd name="connsiteY7" fmla="*/ 20538 h 107739"/>
                <a:gd name="connsiteX8" fmla="*/ 5050 w 87538"/>
                <a:gd name="connsiteY8" fmla="*/ 45453 h 107739"/>
                <a:gd name="connsiteX9" fmla="*/ 31312 w 87538"/>
                <a:gd name="connsiteY9" fmla="*/ 108077 h 107739"/>
                <a:gd name="connsiteX10" fmla="*/ 85855 w 87538"/>
                <a:gd name="connsiteY10" fmla="*/ 71041 h 107739"/>
                <a:gd name="connsiteX11" fmla="*/ 70368 w 87538"/>
                <a:gd name="connsiteY11" fmla="*/ 11784 h 107739"/>
                <a:gd name="connsiteX12" fmla="*/ 70368 w 87538"/>
                <a:gd name="connsiteY12" fmla="*/ 11111 h 107739"/>
                <a:gd name="connsiteX13" fmla="*/ 62287 w 87538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8" h="107739">
                  <a:moveTo>
                    <a:pt x="62287" y="5050"/>
                  </a:moveTo>
                  <a:cubicBezTo>
                    <a:pt x="61614" y="5050"/>
                    <a:pt x="61614" y="5050"/>
                    <a:pt x="60940" y="5050"/>
                  </a:cubicBezTo>
                  <a:lnTo>
                    <a:pt x="60940" y="5050"/>
                  </a:lnTo>
                  <a:lnTo>
                    <a:pt x="60940" y="5050"/>
                  </a:lnTo>
                  <a:cubicBezTo>
                    <a:pt x="59594" y="5050"/>
                    <a:pt x="58920" y="5724"/>
                    <a:pt x="57574" y="6397"/>
                  </a:cubicBezTo>
                  <a:lnTo>
                    <a:pt x="57574" y="6397"/>
                  </a:lnTo>
                  <a:lnTo>
                    <a:pt x="57574" y="6397"/>
                  </a:lnTo>
                  <a:cubicBezTo>
                    <a:pt x="57574" y="6397"/>
                    <a:pt x="49493" y="11784"/>
                    <a:pt x="36699" y="20538"/>
                  </a:cubicBezTo>
                  <a:cubicBezTo>
                    <a:pt x="29965" y="25252"/>
                    <a:pt x="18518" y="34005"/>
                    <a:pt x="5050" y="45453"/>
                  </a:cubicBezTo>
                  <a:cubicBezTo>
                    <a:pt x="15151" y="66327"/>
                    <a:pt x="23905" y="87202"/>
                    <a:pt x="31312" y="108077"/>
                  </a:cubicBezTo>
                  <a:cubicBezTo>
                    <a:pt x="47473" y="95283"/>
                    <a:pt x="65654" y="83162"/>
                    <a:pt x="85855" y="71041"/>
                  </a:cubicBezTo>
                  <a:cubicBezTo>
                    <a:pt x="79122" y="41413"/>
                    <a:pt x="73061" y="19865"/>
                    <a:pt x="70368" y="11784"/>
                  </a:cubicBezTo>
                  <a:cubicBezTo>
                    <a:pt x="70368" y="11784"/>
                    <a:pt x="70368" y="11111"/>
                    <a:pt x="70368" y="11111"/>
                  </a:cubicBezTo>
                  <a:cubicBezTo>
                    <a:pt x="68348" y="7070"/>
                    <a:pt x="65654" y="5050"/>
                    <a:pt x="62287" y="505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25F6DF-C7D1-4AF1-AFFC-11F82FC79BC9}"/>
                </a:ext>
              </a:extLst>
            </p:cNvPr>
            <p:cNvSpPr/>
            <p:nvPr/>
          </p:nvSpPr>
          <p:spPr>
            <a:xfrm>
              <a:off x="556600" y="5847701"/>
              <a:ext cx="87539" cy="107740"/>
            </a:xfrm>
            <a:custGeom>
              <a:avLst/>
              <a:gdLst>
                <a:gd name="connsiteX0" fmla="*/ 27272 w 87538"/>
                <a:gd name="connsiteY0" fmla="*/ 5050 h 107739"/>
                <a:gd name="connsiteX1" fmla="*/ 19865 w 87538"/>
                <a:gd name="connsiteY1" fmla="*/ 11111 h 107739"/>
                <a:gd name="connsiteX2" fmla="*/ 19865 w 87538"/>
                <a:gd name="connsiteY2" fmla="*/ 11784 h 107739"/>
                <a:gd name="connsiteX3" fmla="*/ 5050 w 87538"/>
                <a:gd name="connsiteY3" fmla="*/ 70368 h 107739"/>
                <a:gd name="connsiteX4" fmla="*/ 59594 w 87538"/>
                <a:gd name="connsiteY4" fmla="*/ 107403 h 107739"/>
                <a:gd name="connsiteX5" fmla="*/ 85855 w 87538"/>
                <a:gd name="connsiteY5" fmla="*/ 44779 h 107739"/>
                <a:gd name="connsiteX6" fmla="*/ 54207 w 87538"/>
                <a:gd name="connsiteY6" fmla="*/ 19865 h 107739"/>
                <a:gd name="connsiteX7" fmla="*/ 32659 w 87538"/>
                <a:gd name="connsiteY7" fmla="*/ 6397 h 107739"/>
                <a:gd name="connsiteX8" fmla="*/ 32659 w 87538"/>
                <a:gd name="connsiteY8" fmla="*/ 6397 h 107739"/>
                <a:gd name="connsiteX9" fmla="*/ 32659 w 87538"/>
                <a:gd name="connsiteY9" fmla="*/ 6397 h 107739"/>
                <a:gd name="connsiteX10" fmla="*/ 29292 w 87538"/>
                <a:gd name="connsiteY10" fmla="*/ 5050 h 107739"/>
                <a:gd name="connsiteX11" fmla="*/ 29292 w 87538"/>
                <a:gd name="connsiteY11" fmla="*/ 5050 h 107739"/>
                <a:gd name="connsiteX12" fmla="*/ 29292 w 87538"/>
                <a:gd name="connsiteY12" fmla="*/ 5050 h 107739"/>
                <a:gd name="connsiteX13" fmla="*/ 27272 w 87538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8" h="107739">
                  <a:moveTo>
                    <a:pt x="27272" y="5050"/>
                  </a:moveTo>
                  <a:cubicBezTo>
                    <a:pt x="23905" y="5050"/>
                    <a:pt x="21211" y="7070"/>
                    <a:pt x="19865" y="11111"/>
                  </a:cubicBezTo>
                  <a:cubicBezTo>
                    <a:pt x="19865" y="11111"/>
                    <a:pt x="19865" y="11784"/>
                    <a:pt x="19865" y="11784"/>
                  </a:cubicBezTo>
                  <a:cubicBezTo>
                    <a:pt x="17171" y="19865"/>
                    <a:pt x="10437" y="41413"/>
                    <a:pt x="5050" y="70368"/>
                  </a:cubicBezTo>
                  <a:cubicBezTo>
                    <a:pt x="25252" y="82488"/>
                    <a:pt x="43433" y="94609"/>
                    <a:pt x="59594" y="107403"/>
                  </a:cubicBezTo>
                  <a:cubicBezTo>
                    <a:pt x="67001" y="87202"/>
                    <a:pt x="75755" y="66327"/>
                    <a:pt x="85855" y="44779"/>
                  </a:cubicBezTo>
                  <a:cubicBezTo>
                    <a:pt x="75081" y="36026"/>
                    <a:pt x="64307" y="27272"/>
                    <a:pt x="54207" y="19865"/>
                  </a:cubicBezTo>
                  <a:cubicBezTo>
                    <a:pt x="40739" y="11784"/>
                    <a:pt x="32659" y="6397"/>
                    <a:pt x="32659" y="6397"/>
                  </a:cubicBezTo>
                  <a:lnTo>
                    <a:pt x="32659" y="6397"/>
                  </a:lnTo>
                  <a:lnTo>
                    <a:pt x="32659" y="6397"/>
                  </a:lnTo>
                  <a:cubicBezTo>
                    <a:pt x="31312" y="5724"/>
                    <a:pt x="29965" y="5050"/>
                    <a:pt x="29292" y="5050"/>
                  </a:cubicBezTo>
                  <a:lnTo>
                    <a:pt x="29292" y="5050"/>
                  </a:lnTo>
                  <a:lnTo>
                    <a:pt x="29292" y="5050"/>
                  </a:lnTo>
                  <a:cubicBezTo>
                    <a:pt x="28618" y="5050"/>
                    <a:pt x="27945" y="5050"/>
                    <a:pt x="27272" y="505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CCC178-ECBC-4A16-8E3B-5E55A74E5634}"/>
                </a:ext>
              </a:extLst>
            </p:cNvPr>
            <p:cNvSpPr/>
            <p:nvPr/>
          </p:nvSpPr>
          <p:spPr>
            <a:xfrm>
              <a:off x="366035" y="5983049"/>
              <a:ext cx="94273" cy="101006"/>
            </a:xfrm>
            <a:custGeom>
              <a:avLst/>
              <a:gdLst>
                <a:gd name="connsiteX0" fmla="*/ 35352 w 94272"/>
                <a:gd name="connsiteY0" fmla="*/ 5050 h 101006"/>
                <a:gd name="connsiteX1" fmla="*/ 17844 w 94272"/>
                <a:gd name="connsiteY1" fmla="*/ 5050 h 101006"/>
                <a:gd name="connsiteX2" fmla="*/ 7070 w 94272"/>
                <a:gd name="connsiteY2" fmla="*/ 11784 h 101006"/>
                <a:gd name="connsiteX3" fmla="*/ 5050 w 94272"/>
                <a:gd name="connsiteY3" fmla="*/ 19865 h 101006"/>
                <a:gd name="connsiteX4" fmla="*/ 43433 w 94272"/>
                <a:gd name="connsiteY4" fmla="*/ 95956 h 101006"/>
                <a:gd name="connsiteX5" fmla="*/ 92589 w 94272"/>
                <a:gd name="connsiteY5" fmla="*/ 74408 h 101006"/>
                <a:gd name="connsiteX6" fmla="*/ 86529 w 94272"/>
                <a:gd name="connsiteY6" fmla="*/ 7744 h 101006"/>
                <a:gd name="connsiteX7" fmla="*/ 40739 w 94272"/>
                <a:gd name="connsiteY7" fmla="*/ 5050 h 101006"/>
                <a:gd name="connsiteX8" fmla="*/ 35352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35352" y="5050"/>
                  </a:moveTo>
                  <a:cubicBezTo>
                    <a:pt x="24578" y="5050"/>
                    <a:pt x="17844" y="5050"/>
                    <a:pt x="17844" y="5050"/>
                  </a:cubicBezTo>
                  <a:cubicBezTo>
                    <a:pt x="13804" y="5050"/>
                    <a:pt x="9764" y="7744"/>
                    <a:pt x="7070" y="11784"/>
                  </a:cubicBezTo>
                  <a:cubicBezTo>
                    <a:pt x="5724" y="13804"/>
                    <a:pt x="5050" y="17171"/>
                    <a:pt x="5050" y="19865"/>
                  </a:cubicBezTo>
                  <a:cubicBezTo>
                    <a:pt x="5724" y="27272"/>
                    <a:pt x="11111" y="54880"/>
                    <a:pt x="43433" y="95956"/>
                  </a:cubicBezTo>
                  <a:cubicBezTo>
                    <a:pt x="60267" y="87875"/>
                    <a:pt x="77101" y="80468"/>
                    <a:pt x="92589" y="74408"/>
                  </a:cubicBezTo>
                  <a:cubicBezTo>
                    <a:pt x="89222" y="54207"/>
                    <a:pt x="87202" y="31312"/>
                    <a:pt x="86529" y="7744"/>
                  </a:cubicBezTo>
                  <a:cubicBezTo>
                    <a:pt x="66327" y="5724"/>
                    <a:pt x="50840" y="5050"/>
                    <a:pt x="40739" y="5050"/>
                  </a:cubicBezTo>
                  <a:cubicBezTo>
                    <a:pt x="39392" y="5050"/>
                    <a:pt x="37372" y="5050"/>
                    <a:pt x="35352" y="505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ADBA2E1-DB1E-485F-87B0-999EC5B7C92A}"/>
                </a:ext>
              </a:extLst>
            </p:cNvPr>
            <p:cNvSpPr/>
            <p:nvPr/>
          </p:nvSpPr>
          <p:spPr>
            <a:xfrm>
              <a:off x="921569" y="5983049"/>
              <a:ext cx="94273" cy="101006"/>
            </a:xfrm>
            <a:custGeom>
              <a:avLst/>
              <a:gdLst>
                <a:gd name="connsiteX0" fmla="*/ 62287 w 94272"/>
                <a:gd name="connsiteY0" fmla="*/ 5050 h 101006"/>
                <a:gd name="connsiteX1" fmla="*/ 56227 w 94272"/>
                <a:gd name="connsiteY1" fmla="*/ 5050 h 101006"/>
                <a:gd name="connsiteX2" fmla="*/ 11111 w 94272"/>
                <a:gd name="connsiteY2" fmla="*/ 7744 h 101006"/>
                <a:gd name="connsiteX3" fmla="*/ 5050 w 94272"/>
                <a:gd name="connsiteY3" fmla="*/ 74408 h 101006"/>
                <a:gd name="connsiteX4" fmla="*/ 54207 w 94272"/>
                <a:gd name="connsiteY4" fmla="*/ 95956 h 101006"/>
                <a:gd name="connsiteX5" fmla="*/ 92589 w 94272"/>
                <a:gd name="connsiteY5" fmla="*/ 19865 h 101006"/>
                <a:gd name="connsiteX6" fmla="*/ 90569 w 94272"/>
                <a:gd name="connsiteY6" fmla="*/ 11784 h 101006"/>
                <a:gd name="connsiteX7" fmla="*/ 79795 w 94272"/>
                <a:gd name="connsiteY7" fmla="*/ 5050 h 101006"/>
                <a:gd name="connsiteX8" fmla="*/ 62287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62287" y="5050"/>
                  </a:moveTo>
                  <a:cubicBezTo>
                    <a:pt x="60267" y="5050"/>
                    <a:pt x="58247" y="5050"/>
                    <a:pt x="56227" y="5050"/>
                  </a:cubicBezTo>
                  <a:cubicBezTo>
                    <a:pt x="46800" y="5724"/>
                    <a:pt x="31312" y="5724"/>
                    <a:pt x="11111" y="7744"/>
                  </a:cubicBezTo>
                  <a:cubicBezTo>
                    <a:pt x="10437" y="30639"/>
                    <a:pt x="8417" y="52860"/>
                    <a:pt x="5050" y="74408"/>
                  </a:cubicBezTo>
                  <a:cubicBezTo>
                    <a:pt x="21211" y="80468"/>
                    <a:pt x="38046" y="87875"/>
                    <a:pt x="54207" y="95956"/>
                  </a:cubicBezTo>
                  <a:cubicBezTo>
                    <a:pt x="87202" y="54880"/>
                    <a:pt x="91916" y="27272"/>
                    <a:pt x="92589" y="19865"/>
                  </a:cubicBezTo>
                  <a:cubicBezTo>
                    <a:pt x="92589" y="17171"/>
                    <a:pt x="91242" y="13131"/>
                    <a:pt x="90569" y="11784"/>
                  </a:cubicBezTo>
                  <a:cubicBezTo>
                    <a:pt x="87875" y="7744"/>
                    <a:pt x="83835" y="5724"/>
                    <a:pt x="79795" y="5050"/>
                  </a:cubicBezTo>
                  <a:cubicBezTo>
                    <a:pt x="79795" y="5724"/>
                    <a:pt x="73061" y="5050"/>
                    <a:pt x="62287" y="505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7486B81-9E02-46F1-9B58-E8BFCB127985}"/>
                </a:ext>
              </a:extLst>
            </p:cNvPr>
            <p:cNvSpPr/>
            <p:nvPr/>
          </p:nvSpPr>
          <p:spPr>
            <a:xfrm>
              <a:off x="834030" y="6067894"/>
              <a:ext cx="215480" cy="154876"/>
            </a:xfrm>
            <a:custGeom>
              <a:avLst/>
              <a:gdLst>
                <a:gd name="connsiteX0" fmla="*/ 89896 w 215480"/>
                <a:gd name="connsiteY0" fmla="*/ 5050 h 154876"/>
                <a:gd name="connsiteX1" fmla="*/ 58920 w 215480"/>
                <a:gd name="connsiteY1" fmla="*/ 92589 h 154876"/>
                <a:gd name="connsiteX2" fmla="*/ 5050 w 215480"/>
                <a:gd name="connsiteY2" fmla="*/ 150499 h 154876"/>
                <a:gd name="connsiteX3" fmla="*/ 209083 w 215480"/>
                <a:gd name="connsiteY3" fmla="*/ 86529 h 154876"/>
                <a:gd name="connsiteX4" fmla="*/ 209083 w 215480"/>
                <a:gd name="connsiteY4" fmla="*/ 86529 h 154876"/>
                <a:gd name="connsiteX5" fmla="*/ 211103 w 215480"/>
                <a:gd name="connsiteY5" fmla="*/ 79122 h 154876"/>
                <a:gd name="connsiteX6" fmla="*/ 205716 w 215480"/>
                <a:gd name="connsiteY6" fmla="*/ 67674 h 154876"/>
                <a:gd name="connsiteX7" fmla="*/ 200329 w 215480"/>
                <a:gd name="connsiteY7" fmla="*/ 64307 h 154876"/>
                <a:gd name="connsiteX8" fmla="*/ 200329 w 215480"/>
                <a:gd name="connsiteY8" fmla="*/ 64307 h 154876"/>
                <a:gd name="connsiteX9" fmla="*/ 200329 w 215480"/>
                <a:gd name="connsiteY9" fmla="*/ 64307 h 154876"/>
                <a:gd name="connsiteX10" fmla="*/ 189555 w 215480"/>
                <a:gd name="connsiteY10" fmla="*/ 56900 h 154876"/>
                <a:gd name="connsiteX11" fmla="*/ 185515 w 215480"/>
                <a:gd name="connsiteY11" fmla="*/ 54207 h 154876"/>
                <a:gd name="connsiteX12" fmla="*/ 134338 w 215480"/>
                <a:gd name="connsiteY12" fmla="*/ 25252 h 154876"/>
                <a:gd name="connsiteX13" fmla="*/ 89896 w 215480"/>
                <a:gd name="connsiteY13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5480" h="154876">
                  <a:moveTo>
                    <a:pt x="89896" y="5050"/>
                  </a:moveTo>
                  <a:cubicBezTo>
                    <a:pt x="83162" y="38719"/>
                    <a:pt x="73061" y="68348"/>
                    <a:pt x="58920" y="92589"/>
                  </a:cubicBezTo>
                  <a:cubicBezTo>
                    <a:pt x="44106" y="118177"/>
                    <a:pt x="25925" y="137705"/>
                    <a:pt x="5050" y="150499"/>
                  </a:cubicBezTo>
                  <a:cubicBezTo>
                    <a:pt x="160600" y="141745"/>
                    <a:pt x="204369" y="91916"/>
                    <a:pt x="209083" y="86529"/>
                  </a:cubicBezTo>
                  <a:lnTo>
                    <a:pt x="209083" y="86529"/>
                  </a:lnTo>
                  <a:cubicBezTo>
                    <a:pt x="210430" y="84509"/>
                    <a:pt x="211103" y="81815"/>
                    <a:pt x="211103" y="79122"/>
                  </a:cubicBezTo>
                  <a:cubicBezTo>
                    <a:pt x="211103" y="74408"/>
                    <a:pt x="209083" y="70368"/>
                    <a:pt x="205716" y="67674"/>
                  </a:cubicBezTo>
                  <a:cubicBezTo>
                    <a:pt x="205716" y="67674"/>
                    <a:pt x="203696" y="66327"/>
                    <a:pt x="200329" y="64307"/>
                  </a:cubicBezTo>
                  <a:lnTo>
                    <a:pt x="200329" y="64307"/>
                  </a:lnTo>
                  <a:lnTo>
                    <a:pt x="200329" y="64307"/>
                  </a:lnTo>
                  <a:cubicBezTo>
                    <a:pt x="197636" y="62287"/>
                    <a:pt x="194269" y="60267"/>
                    <a:pt x="189555" y="56900"/>
                  </a:cubicBezTo>
                  <a:cubicBezTo>
                    <a:pt x="188208" y="56227"/>
                    <a:pt x="186862" y="55553"/>
                    <a:pt x="185515" y="54207"/>
                  </a:cubicBezTo>
                  <a:cubicBezTo>
                    <a:pt x="174067" y="46800"/>
                    <a:pt x="156560" y="36026"/>
                    <a:pt x="134338" y="25252"/>
                  </a:cubicBezTo>
                  <a:cubicBezTo>
                    <a:pt x="119524" y="17171"/>
                    <a:pt x="104710" y="10437"/>
                    <a:pt x="89896" y="505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2236B37-0AD8-4DD0-ADA2-2418E17D9930}"/>
                </a:ext>
              </a:extLst>
            </p:cNvPr>
            <p:cNvSpPr/>
            <p:nvPr/>
          </p:nvSpPr>
          <p:spPr>
            <a:xfrm>
              <a:off x="335733" y="6067894"/>
              <a:ext cx="215480" cy="154876"/>
            </a:xfrm>
            <a:custGeom>
              <a:avLst/>
              <a:gdLst>
                <a:gd name="connsiteX0" fmla="*/ 125584 w 215480"/>
                <a:gd name="connsiteY0" fmla="*/ 5050 h 154876"/>
                <a:gd name="connsiteX1" fmla="*/ 15151 w 215480"/>
                <a:gd name="connsiteY1" fmla="*/ 63634 h 154876"/>
                <a:gd name="connsiteX2" fmla="*/ 10437 w 215480"/>
                <a:gd name="connsiteY2" fmla="*/ 67001 h 154876"/>
                <a:gd name="connsiteX3" fmla="*/ 5050 w 215480"/>
                <a:gd name="connsiteY3" fmla="*/ 78448 h 154876"/>
                <a:gd name="connsiteX4" fmla="*/ 7070 w 215480"/>
                <a:gd name="connsiteY4" fmla="*/ 85855 h 154876"/>
                <a:gd name="connsiteX5" fmla="*/ 7070 w 215480"/>
                <a:gd name="connsiteY5" fmla="*/ 86529 h 154876"/>
                <a:gd name="connsiteX6" fmla="*/ 8417 w 215480"/>
                <a:gd name="connsiteY6" fmla="*/ 87875 h 154876"/>
                <a:gd name="connsiteX7" fmla="*/ 9091 w 215480"/>
                <a:gd name="connsiteY7" fmla="*/ 88549 h 154876"/>
                <a:gd name="connsiteX8" fmla="*/ 16498 w 215480"/>
                <a:gd name="connsiteY8" fmla="*/ 95283 h 154876"/>
                <a:gd name="connsiteX9" fmla="*/ 53533 w 215480"/>
                <a:gd name="connsiteY9" fmla="*/ 117504 h 154876"/>
                <a:gd name="connsiteX10" fmla="*/ 211103 w 215480"/>
                <a:gd name="connsiteY10" fmla="*/ 149826 h 154876"/>
                <a:gd name="connsiteX11" fmla="*/ 157233 w 215480"/>
                <a:gd name="connsiteY11" fmla="*/ 91916 h 154876"/>
                <a:gd name="connsiteX12" fmla="*/ 125584 w 215480"/>
                <a:gd name="connsiteY12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5480" h="154876">
                  <a:moveTo>
                    <a:pt x="125584" y="5050"/>
                  </a:moveTo>
                  <a:cubicBezTo>
                    <a:pt x="73061" y="24578"/>
                    <a:pt x="31312" y="52187"/>
                    <a:pt x="15151" y="63634"/>
                  </a:cubicBezTo>
                  <a:cubicBezTo>
                    <a:pt x="11784" y="65654"/>
                    <a:pt x="10437" y="67001"/>
                    <a:pt x="10437" y="67001"/>
                  </a:cubicBezTo>
                  <a:cubicBezTo>
                    <a:pt x="7070" y="69694"/>
                    <a:pt x="5050" y="73735"/>
                    <a:pt x="5050" y="78448"/>
                  </a:cubicBezTo>
                  <a:cubicBezTo>
                    <a:pt x="5050" y="81142"/>
                    <a:pt x="5724" y="83835"/>
                    <a:pt x="7070" y="85855"/>
                  </a:cubicBezTo>
                  <a:cubicBezTo>
                    <a:pt x="7070" y="85855"/>
                    <a:pt x="7070" y="85855"/>
                    <a:pt x="7070" y="86529"/>
                  </a:cubicBezTo>
                  <a:cubicBezTo>
                    <a:pt x="7744" y="87202"/>
                    <a:pt x="7744" y="87202"/>
                    <a:pt x="8417" y="87875"/>
                  </a:cubicBezTo>
                  <a:cubicBezTo>
                    <a:pt x="8417" y="87875"/>
                    <a:pt x="9091" y="88549"/>
                    <a:pt x="9091" y="88549"/>
                  </a:cubicBezTo>
                  <a:cubicBezTo>
                    <a:pt x="10437" y="89896"/>
                    <a:pt x="12457" y="92589"/>
                    <a:pt x="16498" y="95283"/>
                  </a:cubicBezTo>
                  <a:cubicBezTo>
                    <a:pt x="23231" y="100670"/>
                    <a:pt x="34679" y="109423"/>
                    <a:pt x="53533" y="117504"/>
                  </a:cubicBezTo>
                  <a:cubicBezTo>
                    <a:pt x="92589" y="135012"/>
                    <a:pt x="147132" y="146459"/>
                    <a:pt x="211103" y="149826"/>
                  </a:cubicBezTo>
                  <a:cubicBezTo>
                    <a:pt x="190228" y="137032"/>
                    <a:pt x="171374" y="117504"/>
                    <a:pt x="157233" y="91916"/>
                  </a:cubicBezTo>
                  <a:cubicBezTo>
                    <a:pt x="143092" y="68348"/>
                    <a:pt x="132318" y="38719"/>
                    <a:pt x="125584" y="505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29EC025-B3B7-44E6-870C-7B52890DE426}"/>
                </a:ext>
              </a:extLst>
            </p:cNvPr>
            <p:cNvSpPr/>
            <p:nvPr/>
          </p:nvSpPr>
          <p:spPr>
            <a:xfrm>
              <a:off x="705416" y="6224117"/>
              <a:ext cx="215480" cy="40402"/>
            </a:xfrm>
            <a:custGeom>
              <a:avLst/>
              <a:gdLst>
                <a:gd name="connsiteX0" fmla="*/ 198982 w 215480"/>
                <a:gd name="connsiteY0" fmla="*/ 5050 h 40402"/>
                <a:gd name="connsiteX1" fmla="*/ 161273 w 215480"/>
                <a:gd name="connsiteY1" fmla="*/ 9091 h 40402"/>
                <a:gd name="connsiteX2" fmla="*/ 153193 w 215480"/>
                <a:gd name="connsiteY2" fmla="*/ 10437 h 40402"/>
                <a:gd name="connsiteX3" fmla="*/ 123564 w 215480"/>
                <a:gd name="connsiteY3" fmla="*/ 11784 h 40402"/>
                <a:gd name="connsiteX4" fmla="*/ 99323 w 215480"/>
                <a:gd name="connsiteY4" fmla="*/ 11111 h 40402"/>
                <a:gd name="connsiteX5" fmla="*/ 98649 w 215480"/>
                <a:gd name="connsiteY5" fmla="*/ 11111 h 40402"/>
                <a:gd name="connsiteX6" fmla="*/ 72388 w 215480"/>
                <a:gd name="connsiteY6" fmla="*/ 10437 h 40402"/>
                <a:gd name="connsiteX7" fmla="*/ 7070 w 215480"/>
                <a:gd name="connsiteY7" fmla="*/ 17171 h 40402"/>
                <a:gd name="connsiteX8" fmla="*/ 5050 w 215480"/>
                <a:gd name="connsiteY8" fmla="*/ 20538 h 40402"/>
                <a:gd name="connsiteX9" fmla="*/ 7744 w 215480"/>
                <a:gd name="connsiteY9" fmla="*/ 21211 h 40402"/>
                <a:gd name="connsiteX10" fmla="*/ 9091 w 215480"/>
                <a:gd name="connsiteY10" fmla="*/ 21211 h 40402"/>
                <a:gd name="connsiteX11" fmla="*/ 33332 w 215480"/>
                <a:gd name="connsiteY11" fmla="*/ 20538 h 40402"/>
                <a:gd name="connsiteX12" fmla="*/ 99996 w 215480"/>
                <a:gd name="connsiteY12" fmla="*/ 29965 h 40402"/>
                <a:gd name="connsiteX13" fmla="*/ 157233 w 215480"/>
                <a:gd name="connsiteY13" fmla="*/ 38719 h 40402"/>
                <a:gd name="connsiteX14" fmla="*/ 209083 w 215480"/>
                <a:gd name="connsiteY14" fmla="*/ 24578 h 40402"/>
                <a:gd name="connsiteX15" fmla="*/ 212450 w 215480"/>
                <a:gd name="connsiteY15" fmla="*/ 15151 h 40402"/>
                <a:gd name="connsiteX16" fmla="*/ 198982 w 215480"/>
                <a:gd name="connsiteY16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5480" h="40402">
                  <a:moveTo>
                    <a:pt x="198982" y="5050"/>
                  </a:moveTo>
                  <a:cubicBezTo>
                    <a:pt x="190902" y="5050"/>
                    <a:pt x="179454" y="6397"/>
                    <a:pt x="161273" y="9091"/>
                  </a:cubicBezTo>
                  <a:cubicBezTo>
                    <a:pt x="158580" y="9764"/>
                    <a:pt x="155886" y="9764"/>
                    <a:pt x="153193" y="10437"/>
                  </a:cubicBezTo>
                  <a:cubicBezTo>
                    <a:pt x="145112" y="11784"/>
                    <a:pt x="135685" y="11784"/>
                    <a:pt x="123564" y="11784"/>
                  </a:cubicBezTo>
                  <a:cubicBezTo>
                    <a:pt x="116157" y="11784"/>
                    <a:pt x="108077" y="11784"/>
                    <a:pt x="99323" y="11111"/>
                  </a:cubicBezTo>
                  <a:lnTo>
                    <a:pt x="98649" y="11111"/>
                  </a:lnTo>
                  <a:cubicBezTo>
                    <a:pt x="90569" y="11111"/>
                    <a:pt x="81142" y="10437"/>
                    <a:pt x="72388" y="10437"/>
                  </a:cubicBezTo>
                  <a:cubicBezTo>
                    <a:pt x="53533" y="10437"/>
                    <a:pt x="28618" y="11111"/>
                    <a:pt x="7070" y="17171"/>
                  </a:cubicBezTo>
                  <a:cubicBezTo>
                    <a:pt x="5724" y="18518"/>
                    <a:pt x="5050" y="19865"/>
                    <a:pt x="5050" y="20538"/>
                  </a:cubicBezTo>
                  <a:cubicBezTo>
                    <a:pt x="5050" y="21211"/>
                    <a:pt x="6397" y="21211"/>
                    <a:pt x="7744" y="21211"/>
                  </a:cubicBezTo>
                  <a:cubicBezTo>
                    <a:pt x="7744" y="21211"/>
                    <a:pt x="8417" y="21211"/>
                    <a:pt x="9091" y="21211"/>
                  </a:cubicBezTo>
                  <a:cubicBezTo>
                    <a:pt x="17171" y="20538"/>
                    <a:pt x="25252" y="20538"/>
                    <a:pt x="33332" y="20538"/>
                  </a:cubicBezTo>
                  <a:cubicBezTo>
                    <a:pt x="61614" y="20538"/>
                    <a:pt x="81142" y="25252"/>
                    <a:pt x="99996" y="29965"/>
                  </a:cubicBezTo>
                  <a:cubicBezTo>
                    <a:pt x="117504" y="34679"/>
                    <a:pt x="134338" y="38719"/>
                    <a:pt x="157233" y="38719"/>
                  </a:cubicBezTo>
                  <a:cubicBezTo>
                    <a:pt x="182148" y="38719"/>
                    <a:pt x="201676" y="33332"/>
                    <a:pt x="209083" y="24578"/>
                  </a:cubicBezTo>
                  <a:cubicBezTo>
                    <a:pt x="211776" y="21885"/>
                    <a:pt x="213123" y="18518"/>
                    <a:pt x="212450" y="15151"/>
                  </a:cubicBezTo>
                  <a:cubicBezTo>
                    <a:pt x="211776" y="8417"/>
                    <a:pt x="209756" y="5050"/>
                    <a:pt x="198982" y="505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26966C6-264E-4E10-9312-339A2F429074}"/>
                </a:ext>
              </a:extLst>
            </p:cNvPr>
            <p:cNvSpPr/>
            <p:nvPr/>
          </p:nvSpPr>
          <p:spPr>
            <a:xfrm>
              <a:off x="462327" y="6224117"/>
              <a:ext cx="215480" cy="40402"/>
            </a:xfrm>
            <a:custGeom>
              <a:avLst/>
              <a:gdLst>
                <a:gd name="connsiteX0" fmla="*/ 18518 w 215480"/>
                <a:gd name="connsiteY0" fmla="*/ 5050 h 40402"/>
                <a:gd name="connsiteX1" fmla="*/ 5050 w 215480"/>
                <a:gd name="connsiteY1" fmla="*/ 14478 h 40402"/>
                <a:gd name="connsiteX2" fmla="*/ 8417 w 215480"/>
                <a:gd name="connsiteY2" fmla="*/ 23905 h 40402"/>
                <a:gd name="connsiteX3" fmla="*/ 60940 w 215480"/>
                <a:gd name="connsiteY3" fmla="*/ 38046 h 40402"/>
                <a:gd name="connsiteX4" fmla="*/ 118177 w 215480"/>
                <a:gd name="connsiteY4" fmla="*/ 29292 h 40402"/>
                <a:gd name="connsiteX5" fmla="*/ 184841 w 215480"/>
                <a:gd name="connsiteY5" fmla="*/ 19865 h 40402"/>
                <a:gd name="connsiteX6" fmla="*/ 209756 w 215480"/>
                <a:gd name="connsiteY6" fmla="*/ 21211 h 40402"/>
                <a:gd name="connsiteX7" fmla="*/ 211103 w 215480"/>
                <a:gd name="connsiteY7" fmla="*/ 21211 h 40402"/>
                <a:gd name="connsiteX8" fmla="*/ 213797 w 215480"/>
                <a:gd name="connsiteY8" fmla="*/ 20538 h 40402"/>
                <a:gd name="connsiteX9" fmla="*/ 211776 w 215480"/>
                <a:gd name="connsiteY9" fmla="*/ 18518 h 40402"/>
                <a:gd name="connsiteX10" fmla="*/ 146459 w 215480"/>
                <a:gd name="connsiteY10" fmla="*/ 11784 h 40402"/>
                <a:gd name="connsiteX11" fmla="*/ 146459 w 215480"/>
                <a:gd name="connsiteY11" fmla="*/ 11784 h 40402"/>
                <a:gd name="connsiteX12" fmla="*/ 120197 w 215480"/>
                <a:gd name="connsiteY12" fmla="*/ 12457 h 40402"/>
                <a:gd name="connsiteX13" fmla="*/ 119524 w 215480"/>
                <a:gd name="connsiteY13" fmla="*/ 12457 h 40402"/>
                <a:gd name="connsiteX14" fmla="*/ 95283 w 215480"/>
                <a:gd name="connsiteY14" fmla="*/ 13131 h 40402"/>
                <a:gd name="connsiteX15" fmla="*/ 65654 w 215480"/>
                <a:gd name="connsiteY15" fmla="*/ 11784 h 40402"/>
                <a:gd name="connsiteX16" fmla="*/ 56900 w 215480"/>
                <a:gd name="connsiteY16" fmla="*/ 10437 h 40402"/>
                <a:gd name="connsiteX17" fmla="*/ 18518 w 215480"/>
                <a:gd name="connsiteY17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5480" h="40402">
                  <a:moveTo>
                    <a:pt x="18518" y="5050"/>
                  </a:moveTo>
                  <a:cubicBezTo>
                    <a:pt x="7744" y="5050"/>
                    <a:pt x="5724" y="7744"/>
                    <a:pt x="5050" y="14478"/>
                  </a:cubicBezTo>
                  <a:cubicBezTo>
                    <a:pt x="5050" y="17844"/>
                    <a:pt x="5724" y="21211"/>
                    <a:pt x="8417" y="23905"/>
                  </a:cubicBezTo>
                  <a:cubicBezTo>
                    <a:pt x="16498" y="32659"/>
                    <a:pt x="36026" y="38046"/>
                    <a:pt x="60940" y="38046"/>
                  </a:cubicBezTo>
                  <a:cubicBezTo>
                    <a:pt x="83835" y="38046"/>
                    <a:pt x="100670" y="34005"/>
                    <a:pt x="118177" y="29292"/>
                  </a:cubicBezTo>
                  <a:cubicBezTo>
                    <a:pt x="137032" y="24578"/>
                    <a:pt x="155886" y="19865"/>
                    <a:pt x="184841" y="19865"/>
                  </a:cubicBezTo>
                  <a:cubicBezTo>
                    <a:pt x="192922" y="19865"/>
                    <a:pt x="201002" y="20538"/>
                    <a:pt x="209756" y="21211"/>
                  </a:cubicBezTo>
                  <a:cubicBezTo>
                    <a:pt x="210430" y="21211"/>
                    <a:pt x="210430" y="21211"/>
                    <a:pt x="211103" y="21211"/>
                  </a:cubicBezTo>
                  <a:cubicBezTo>
                    <a:pt x="212450" y="21211"/>
                    <a:pt x="213797" y="21211"/>
                    <a:pt x="213797" y="20538"/>
                  </a:cubicBezTo>
                  <a:cubicBezTo>
                    <a:pt x="213797" y="19865"/>
                    <a:pt x="213123" y="18518"/>
                    <a:pt x="211776" y="18518"/>
                  </a:cubicBezTo>
                  <a:cubicBezTo>
                    <a:pt x="190228" y="12457"/>
                    <a:pt x="165314" y="11784"/>
                    <a:pt x="146459" y="11784"/>
                  </a:cubicBezTo>
                  <a:lnTo>
                    <a:pt x="146459" y="11784"/>
                  </a:lnTo>
                  <a:cubicBezTo>
                    <a:pt x="137032" y="11784"/>
                    <a:pt x="128278" y="11784"/>
                    <a:pt x="120197" y="12457"/>
                  </a:cubicBezTo>
                  <a:lnTo>
                    <a:pt x="119524" y="12457"/>
                  </a:lnTo>
                  <a:cubicBezTo>
                    <a:pt x="110770" y="12457"/>
                    <a:pt x="103363" y="13131"/>
                    <a:pt x="95283" y="13131"/>
                  </a:cubicBezTo>
                  <a:cubicBezTo>
                    <a:pt x="82488" y="13131"/>
                    <a:pt x="73061" y="12457"/>
                    <a:pt x="65654" y="11784"/>
                  </a:cubicBezTo>
                  <a:cubicBezTo>
                    <a:pt x="62961" y="11111"/>
                    <a:pt x="59594" y="11111"/>
                    <a:pt x="56900" y="10437"/>
                  </a:cubicBezTo>
                  <a:cubicBezTo>
                    <a:pt x="38046" y="7070"/>
                    <a:pt x="26598" y="5050"/>
                    <a:pt x="18518" y="505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0E3CC19-0ECC-4F35-91AA-BBDE104079E3}"/>
                </a:ext>
              </a:extLst>
            </p:cNvPr>
            <p:cNvSpPr/>
            <p:nvPr/>
          </p:nvSpPr>
          <p:spPr>
            <a:xfrm>
              <a:off x="363341" y="6286068"/>
              <a:ext cx="666641" cy="215480"/>
            </a:xfrm>
            <a:custGeom>
              <a:avLst/>
              <a:gdLst>
                <a:gd name="connsiteX0" fmla="*/ 617148 w 666641"/>
                <a:gd name="connsiteY0" fmla="*/ 5724 h 215479"/>
                <a:gd name="connsiteX1" fmla="*/ 586173 w 666641"/>
                <a:gd name="connsiteY1" fmla="*/ 139725 h 215479"/>
                <a:gd name="connsiteX2" fmla="*/ 553851 w 666641"/>
                <a:gd name="connsiteY2" fmla="*/ 5724 h 215479"/>
                <a:gd name="connsiteX3" fmla="*/ 508735 w 666641"/>
                <a:gd name="connsiteY3" fmla="*/ 5724 h 215479"/>
                <a:gd name="connsiteX4" fmla="*/ 475739 w 666641"/>
                <a:gd name="connsiteY4" fmla="*/ 137705 h 215479"/>
                <a:gd name="connsiteX5" fmla="*/ 445438 w 666641"/>
                <a:gd name="connsiteY5" fmla="*/ 5724 h 215479"/>
                <a:gd name="connsiteX6" fmla="*/ 396281 w 666641"/>
                <a:gd name="connsiteY6" fmla="*/ 5724 h 215479"/>
                <a:gd name="connsiteX7" fmla="*/ 450825 w 666641"/>
                <a:gd name="connsiteY7" fmla="*/ 214470 h 215479"/>
                <a:gd name="connsiteX8" fmla="*/ 499308 w 666641"/>
                <a:gd name="connsiteY8" fmla="*/ 214470 h 215479"/>
                <a:gd name="connsiteX9" fmla="*/ 530956 w 666641"/>
                <a:gd name="connsiteY9" fmla="*/ 82488 h 215479"/>
                <a:gd name="connsiteX10" fmla="*/ 563278 w 666641"/>
                <a:gd name="connsiteY10" fmla="*/ 214470 h 215479"/>
                <a:gd name="connsiteX11" fmla="*/ 611088 w 666641"/>
                <a:gd name="connsiteY11" fmla="*/ 214470 h 215479"/>
                <a:gd name="connsiteX12" fmla="*/ 611761 w 666641"/>
                <a:gd name="connsiteY12" fmla="*/ 212450 h 215479"/>
                <a:gd name="connsiteX13" fmla="*/ 666305 w 666641"/>
                <a:gd name="connsiteY13" fmla="*/ 5050 h 215479"/>
                <a:gd name="connsiteX14" fmla="*/ 617148 w 666641"/>
                <a:gd name="connsiteY14" fmla="*/ 5050 h 215479"/>
                <a:gd name="connsiteX15" fmla="*/ 167334 w 666641"/>
                <a:gd name="connsiteY15" fmla="*/ 139052 h 215479"/>
                <a:gd name="connsiteX16" fmla="*/ 53533 w 666641"/>
                <a:gd name="connsiteY16" fmla="*/ 5724 h 215479"/>
                <a:gd name="connsiteX17" fmla="*/ 5050 w 666641"/>
                <a:gd name="connsiteY17" fmla="*/ 5724 h 215479"/>
                <a:gd name="connsiteX18" fmla="*/ 5050 w 666641"/>
                <a:gd name="connsiteY18" fmla="*/ 214470 h 215479"/>
                <a:gd name="connsiteX19" fmla="*/ 52187 w 666641"/>
                <a:gd name="connsiteY19" fmla="*/ 214470 h 215479"/>
                <a:gd name="connsiteX20" fmla="*/ 52187 w 666641"/>
                <a:gd name="connsiteY20" fmla="*/ 81142 h 215479"/>
                <a:gd name="connsiteX21" fmla="*/ 165314 w 666641"/>
                <a:gd name="connsiteY21" fmla="*/ 214470 h 215479"/>
                <a:gd name="connsiteX22" fmla="*/ 213797 w 666641"/>
                <a:gd name="connsiteY22" fmla="*/ 214470 h 215479"/>
                <a:gd name="connsiteX23" fmla="*/ 213797 w 666641"/>
                <a:gd name="connsiteY23" fmla="*/ 5724 h 215479"/>
                <a:gd name="connsiteX24" fmla="*/ 166660 w 666641"/>
                <a:gd name="connsiteY24" fmla="*/ 5724 h 215479"/>
                <a:gd name="connsiteX25" fmla="*/ 166660 w 666641"/>
                <a:gd name="connsiteY25" fmla="*/ 139052 h 21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66641" h="215479">
                  <a:moveTo>
                    <a:pt x="617148" y="5724"/>
                  </a:moveTo>
                  <a:lnTo>
                    <a:pt x="586173" y="139725"/>
                  </a:lnTo>
                  <a:lnTo>
                    <a:pt x="553851" y="5724"/>
                  </a:lnTo>
                  <a:lnTo>
                    <a:pt x="508735" y="5724"/>
                  </a:lnTo>
                  <a:lnTo>
                    <a:pt x="475739" y="137705"/>
                  </a:lnTo>
                  <a:lnTo>
                    <a:pt x="445438" y="5724"/>
                  </a:lnTo>
                  <a:lnTo>
                    <a:pt x="396281" y="5724"/>
                  </a:lnTo>
                  <a:lnTo>
                    <a:pt x="450825" y="214470"/>
                  </a:lnTo>
                  <a:lnTo>
                    <a:pt x="499308" y="214470"/>
                  </a:lnTo>
                  <a:lnTo>
                    <a:pt x="530956" y="82488"/>
                  </a:lnTo>
                  <a:lnTo>
                    <a:pt x="563278" y="214470"/>
                  </a:lnTo>
                  <a:lnTo>
                    <a:pt x="611088" y="214470"/>
                  </a:lnTo>
                  <a:lnTo>
                    <a:pt x="611761" y="212450"/>
                  </a:lnTo>
                  <a:lnTo>
                    <a:pt x="666305" y="5050"/>
                  </a:lnTo>
                  <a:lnTo>
                    <a:pt x="617148" y="5050"/>
                  </a:lnTo>
                  <a:close/>
                  <a:moveTo>
                    <a:pt x="167334" y="139052"/>
                  </a:moveTo>
                  <a:lnTo>
                    <a:pt x="53533" y="5724"/>
                  </a:lnTo>
                  <a:lnTo>
                    <a:pt x="5050" y="5724"/>
                  </a:lnTo>
                  <a:lnTo>
                    <a:pt x="5050" y="214470"/>
                  </a:lnTo>
                  <a:lnTo>
                    <a:pt x="52187" y="214470"/>
                  </a:lnTo>
                  <a:lnTo>
                    <a:pt x="52187" y="81142"/>
                  </a:lnTo>
                  <a:lnTo>
                    <a:pt x="165314" y="214470"/>
                  </a:lnTo>
                  <a:lnTo>
                    <a:pt x="213797" y="214470"/>
                  </a:lnTo>
                  <a:lnTo>
                    <a:pt x="213797" y="5724"/>
                  </a:lnTo>
                  <a:lnTo>
                    <a:pt x="166660" y="5724"/>
                  </a:lnTo>
                  <a:lnTo>
                    <a:pt x="166660" y="1390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EBF3C6-E016-4D9B-BEC9-97A083E3C452}"/>
                </a:ext>
              </a:extLst>
            </p:cNvPr>
            <p:cNvSpPr/>
            <p:nvPr/>
          </p:nvSpPr>
          <p:spPr>
            <a:xfrm>
              <a:off x="584882" y="6282028"/>
              <a:ext cx="175078" cy="228947"/>
            </a:xfrm>
            <a:custGeom>
              <a:avLst/>
              <a:gdLst>
                <a:gd name="connsiteX0" fmla="*/ 5050 w 175077"/>
                <a:gd name="connsiteY0" fmla="*/ 189555 h 228947"/>
                <a:gd name="connsiteX1" fmla="*/ 32659 w 175077"/>
                <a:gd name="connsiteY1" fmla="*/ 156560 h 228947"/>
                <a:gd name="connsiteX2" fmla="*/ 95956 w 175077"/>
                <a:gd name="connsiteY2" fmla="*/ 182148 h 228947"/>
                <a:gd name="connsiteX3" fmla="*/ 126931 w 175077"/>
                <a:gd name="connsiteY3" fmla="*/ 161947 h 228947"/>
                <a:gd name="connsiteX4" fmla="*/ 126931 w 175077"/>
                <a:gd name="connsiteY4" fmla="*/ 161273 h 228947"/>
                <a:gd name="connsiteX5" fmla="*/ 83835 w 175077"/>
                <a:gd name="connsiteY5" fmla="*/ 134338 h 228947"/>
                <a:gd name="connsiteX6" fmla="*/ 13804 w 175077"/>
                <a:gd name="connsiteY6" fmla="*/ 69694 h 228947"/>
                <a:gd name="connsiteX7" fmla="*/ 13804 w 175077"/>
                <a:gd name="connsiteY7" fmla="*/ 69021 h 228947"/>
                <a:gd name="connsiteX8" fmla="*/ 87875 w 175077"/>
                <a:gd name="connsiteY8" fmla="*/ 5050 h 228947"/>
                <a:gd name="connsiteX9" fmla="*/ 166660 w 175077"/>
                <a:gd name="connsiteY9" fmla="*/ 31985 h 228947"/>
                <a:gd name="connsiteX10" fmla="*/ 142419 w 175077"/>
                <a:gd name="connsiteY10" fmla="*/ 67001 h 228947"/>
                <a:gd name="connsiteX11" fmla="*/ 87202 w 175077"/>
                <a:gd name="connsiteY11" fmla="*/ 46126 h 228947"/>
                <a:gd name="connsiteX12" fmla="*/ 59594 w 175077"/>
                <a:gd name="connsiteY12" fmla="*/ 64981 h 228947"/>
                <a:gd name="connsiteX13" fmla="*/ 59594 w 175077"/>
                <a:gd name="connsiteY13" fmla="*/ 65654 h 228947"/>
                <a:gd name="connsiteX14" fmla="*/ 105383 w 175077"/>
                <a:gd name="connsiteY14" fmla="*/ 93262 h 228947"/>
                <a:gd name="connsiteX15" fmla="*/ 172721 w 175077"/>
                <a:gd name="connsiteY15" fmla="*/ 157233 h 228947"/>
                <a:gd name="connsiteX16" fmla="*/ 172721 w 175077"/>
                <a:gd name="connsiteY16" fmla="*/ 157906 h 228947"/>
                <a:gd name="connsiteX17" fmla="*/ 94609 w 175077"/>
                <a:gd name="connsiteY17" fmla="*/ 223897 h 228947"/>
                <a:gd name="connsiteX18" fmla="*/ 5050 w 175077"/>
                <a:gd name="connsiteY18" fmla="*/ 189555 h 22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5077" h="228947">
                  <a:moveTo>
                    <a:pt x="5050" y="189555"/>
                  </a:moveTo>
                  <a:lnTo>
                    <a:pt x="32659" y="156560"/>
                  </a:lnTo>
                  <a:cubicBezTo>
                    <a:pt x="51513" y="172047"/>
                    <a:pt x="71714" y="182148"/>
                    <a:pt x="95956" y="182148"/>
                  </a:cubicBezTo>
                  <a:cubicBezTo>
                    <a:pt x="114810" y="182148"/>
                    <a:pt x="126931" y="174741"/>
                    <a:pt x="126931" y="161947"/>
                  </a:cubicBezTo>
                  <a:lnTo>
                    <a:pt x="126931" y="161273"/>
                  </a:lnTo>
                  <a:cubicBezTo>
                    <a:pt x="126931" y="149152"/>
                    <a:pt x="119524" y="143092"/>
                    <a:pt x="83835" y="134338"/>
                  </a:cubicBezTo>
                  <a:cubicBezTo>
                    <a:pt x="41413" y="123564"/>
                    <a:pt x="13804" y="111443"/>
                    <a:pt x="13804" y="69694"/>
                  </a:cubicBezTo>
                  <a:lnTo>
                    <a:pt x="13804" y="69021"/>
                  </a:lnTo>
                  <a:cubicBezTo>
                    <a:pt x="13804" y="30639"/>
                    <a:pt x="44779" y="5050"/>
                    <a:pt x="87875" y="5050"/>
                  </a:cubicBezTo>
                  <a:cubicBezTo>
                    <a:pt x="118851" y="5050"/>
                    <a:pt x="145112" y="14478"/>
                    <a:pt x="166660" y="31985"/>
                  </a:cubicBezTo>
                  <a:lnTo>
                    <a:pt x="142419" y="67001"/>
                  </a:lnTo>
                  <a:cubicBezTo>
                    <a:pt x="123564" y="54207"/>
                    <a:pt x="105383" y="46126"/>
                    <a:pt x="87202" y="46126"/>
                  </a:cubicBezTo>
                  <a:cubicBezTo>
                    <a:pt x="69021" y="46126"/>
                    <a:pt x="59594" y="54207"/>
                    <a:pt x="59594" y="64981"/>
                  </a:cubicBezTo>
                  <a:lnTo>
                    <a:pt x="59594" y="65654"/>
                  </a:lnTo>
                  <a:cubicBezTo>
                    <a:pt x="59594" y="79795"/>
                    <a:pt x="69021" y="83835"/>
                    <a:pt x="105383" y="93262"/>
                  </a:cubicBezTo>
                  <a:cubicBezTo>
                    <a:pt x="148479" y="104710"/>
                    <a:pt x="172721" y="120197"/>
                    <a:pt x="172721" y="157233"/>
                  </a:cubicBezTo>
                  <a:lnTo>
                    <a:pt x="172721" y="157906"/>
                  </a:lnTo>
                  <a:cubicBezTo>
                    <a:pt x="172721" y="200329"/>
                    <a:pt x="140399" y="223897"/>
                    <a:pt x="94609" y="223897"/>
                  </a:cubicBezTo>
                  <a:cubicBezTo>
                    <a:pt x="62961" y="223224"/>
                    <a:pt x="30639" y="212450"/>
                    <a:pt x="5050" y="189555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4148BF6-D512-454C-A5B1-54A8462CE225}"/>
                </a:ext>
              </a:extLst>
            </p:cNvPr>
            <p:cNvSpPr/>
            <p:nvPr/>
          </p:nvSpPr>
          <p:spPr>
            <a:xfrm>
              <a:off x="358628" y="6525789"/>
              <a:ext cx="67338" cy="74071"/>
            </a:xfrm>
            <a:custGeom>
              <a:avLst/>
              <a:gdLst>
                <a:gd name="connsiteX0" fmla="*/ 5050 w 67337"/>
                <a:gd name="connsiteY0" fmla="*/ 38719 h 74071"/>
                <a:gd name="connsiteX1" fmla="*/ 5050 w 67337"/>
                <a:gd name="connsiteY1" fmla="*/ 38719 h 74071"/>
                <a:gd name="connsiteX2" fmla="*/ 38719 w 67337"/>
                <a:gd name="connsiteY2" fmla="*/ 5050 h 74071"/>
                <a:gd name="connsiteX3" fmla="*/ 63634 w 67337"/>
                <a:gd name="connsiteY3" fmla="*/ 13804 h 74071"/>
                <a:gd name="connsiteX4" fmla="*/ 56227 w 67337"/>
                <a:gd name="connsiteY4" fmla="*/ 22558 h 74071"/>
                <a:gd name="connsiteX5" fmla="*/ 38046 w 67337"/>
                <a:gd name="connsiteY5" fmla="*/ 15824 h 74071"/>
                <a:gd name="connsiteX6" fmla="*/ 17171 w 67337"/>
                <a:gd name="connsiteY6" fmla="*/ 38719 h 74071"/>
                <a:gd name="connsiteX7" fmla="*/ 17171 w 67337"/>
                <a:gd name="connsiteY7" fmla="*/ 38719 h 74071"/>
                <a:gd name="connsiteX8" fmla="*/ 39392 w 67337"/>
                <a:gd name="connsiteY8" fmla="*/ 61614 h 74071"/>
                <a:gd name="connsiteX9" fmla="*/ 54880 w 67337"/>
                <a:gd name="connsiteY9" fmla="*/ 56900 h 74071"/>
                <a:gd name="connsiteX10" fmla="*/ 54880 w 67337"/>
                <a:gd name="connsiteY10" fmla="*/ 44779 h 74071"/>
                <a:gd name="connsiteX11" fmla="*/ 38046 w 67337"/>
                <a:gd name="connsiteY11" fmla="*/ 44779 h 74071"/>
                <a:gd name="connsiteX12" fmla="*/ 38046 w 67337"/>
                <a:gd name="connsiteY12" fmla="*/ 34679 h 74071"/>
                <a:gd name="connsiteX13" fmla="*/ 65654 w 67337"/>
                <a:gd name="connsiteY13" fmla="*/ 34679 h 74071"/>
                <a:gd name="connsiteX14" fmla="*/ 65654 w 67337"/>
                <a:gd name="connsiteY14" fmla="*/ 61614 h 74071"/>
                <a:gd name="connsiteX15" fmla="*/ 38719 w 67337"/>
                <a:gd name="connsiteY15" fmla="*/ 71714 h 74071"/>
                <a:gd name="connsiteX16" fmla="*/ 5050 w 67337"/>
                <a:gd name="connsiteY16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337" h="74071"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0166" y="5050"/>
                    <a:pt x="56900" y="8417"/>
                    <a:pt x="63634" y="13804"/>
                  </a:cubicBezTo>
                  <a:lnTo>
                    <a:pt x="56227" y="22558"/>
                  </a:lnTo>
                  <a:cubicBezTo>
                    <a:pt x="51513" y="18518"/>
                    <a:pt x="46126" y="15824"/>
                    <a:pt x="38046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2187"/>
                    <a:pt x="25925" y="61614"/>
                    <a:pt x="39392" y="61614"/>
                  </a:cubicBezTo>
                  <a:cubicBezTo>
                    <a:pt x="45453" y="61614"/>
                    <a:pt x="50840" y="59594"/>
                    <a:pt x="54880" y="56900"/>
                  </a:cubicBezTo>
                  <a:lnTo>
                    <a:pt x="54880" y="44779"/>
                  </a:lnTo>
                  <a:lnTo>
                    <a:pt x="38046" y="44779"/>
                  </a:lnTo>
                  <a:lnTo>
                    <a:pt x="38046" y="34679"/>
                  </a:lnTo>
                  <a:lnTo>
                    <a:pt x="65654" y="34679"/>
                  </a:lnTo>
                  <a:lnTo>
                    <a:pt x="65654" y="61614"/>
                  </a:lnTo>
                  <a:cubicBezTo>
                    <a:pt x="59594" y="67001"/>
                    <a:pt x="50166" y="71714"/>
                    <a:pt x="38719" y="71714"/>
                  </a:cubicBezTo>
                  <a:cubicBezTo>
                    <a:pt x="18518" y="72388"/>
                    <a:pt x="5050" y="57574"/>
                    <a:pt x="5050" y="3871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C3BB346-14BE-46D1-833B-A37FA0C02BF3}"/>
                </a:ext>
              </a:extLst>
            </p:cNvPr>
            <p:cNvSpPr/>
            <p:nvPr/>
          </p:nvSpPr>
          <p:spPr>
            <a:xfrm>
              <a:off x="425965" y="6525789"/>
              <a:ext cx="74071" cy="74071"/>
            </a:xfrm>
            <a:custGeom>
              <a:avLst/>
              <a:gdLst>
                <a:gd name="connsiteX0" fmla="*/ 60940 w 74071"/>
                <a:gd name="connsiteY0" fmla="*/ 38719 h 74071"/>
                <a:gd name="connsiteX1" fmla="*/ 60940 w 74071"/>
                <a:gd name="connsiteY1" fmla="*/ 38719 h 74071"/>
                <a:gd name="connsiteX2" fmla="*/ 38719 w 74071"/>
                <a:gd name="connsiteY2" fmla="*/ 15824 h 74071"/>
                <a:gd name="connsiteX3" fmla="*/ 17171 w 74071"/>
                <a:gd name="connsiteY3" fmla="*/ 38719 h 74071"/>
                <a:gd name="connsiteX4" fmla="*/ 17171 w 74071"/>
                <a:gd name="connsiteY4" fmla="*/ 38719 h 74071"/>
                <a:gd name="connsiteX5" fmla="*/ 39392 w 74071"/>
                <a:gd name="connsiteY5" fmla="*/ 61614 h 74071"/>
                <a:gd name="connsiteX6" fmla="*/ 60940 w 74071"/>
                <a:gd name="connsiteY6" fmla="*/ 38719 h 74071"/>
                <a:gd name="connsiteX7" fmla="*/ 5050 w 74071"/>
                <a:gd name="connsiteY7" fmla="*/ 38719 h 74071"/>
                <a:gd name="connsiteX8" fmla="*/ 5050 w 74071"/>
                <a:gd name="connsiteY8" fmla="*/ 38719 h 74071"/>
                <a:gd name="connsiteX9" fmla="*/ 38719 w 74071"/>
                <a:gd name="connsiteY9" fmla="*/ 5050 h 74071"/>
                <a:gd name="connsiteX10" fmla="*/ 72388 w 74071"/>
                <a:gd name="connsiteY10" fmla="*/ 38046 h 74071"/>
                <a:gd name="connsiteX11" fmla="*/ 72388 w 74071"/>
                <a:gd name="connsiteY11" fmla="*/ 38046 h 74071"/>
                <a:gd name="connsiteX12" fmla="*/ 38719 w 74071"/>
                <a:gd name="connsiteY12" fmla="*/ 71714 h 74071"/>
                <a:gd name="connsiteX13" fmla="*/ 5050 w 74071"/>
                <a:gd name="connsiteY13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071" h="74071">
                  <a:moveTo>
                    <a:pt x="60940" y="38719"/>
                  </a:moveTo>
                  <a:lnTo>
                    <a:pt x="60940" y="38719"/>
                  </a:lnTo>
                  <a:cubicBezTo>
                    <a:pt x="60940" y="25925"/>
                    <a:pt x="51513" y="15824"/>
                    <a:pt x="38719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1513"/>
                    <a:pt x="26598" y="61614"/>
                    <a:pt x="39392" y="61614"/>
                  </a:cubicBezTo>
                  <a:cubicBezTo>
                    <a:pt x="51513" y="61614"/>
                    <a:pt x="60940" y="51513"/>
                    <a:pt x="60940" y="38719"/>
                  </a:cubicBezTo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8920" y="5050"/>
                    <a:pt x="72388" y="19865"/>
                    <a:pt x="72388" y="38046"/>
                  </a:cubicBezTo>
                  <a:lnTo>
                    <a:pt x="72388" y="38046"/>
                  </a:lnTo>
                  <a:cubicBezTo>
                    <a:pt x="72388" y="56227"/>
                    <a:pt x="58247" y="71714"/>
                    <a:pt x="38719" y="71714"/>
                  </a:cubicBezTo>
                  <a:cubicBezTo>
                    <a:pt x="18518" y="72388"/>
                    <a:pt x="5050" y="56900"/>
                    <a:pt x="5050" y="3871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BB26088-4E80-4FFF-912C-165646572D1B}"/>
                </a:ext>
              </a:extLst>
            </p:cNvPr>
            <p:cNvSpPr/>
            <p:nvPr/>
          </p:nvSpPr>
          <p:spPr>
            <a:xfrm>
              <a:off x="492629" y="6527136"/>
              <a:ext cx="74071" cy="74071"/>
            </a:xfrm>
            <a:custGeom>
              <a:avLst/>
              <a:gdLst>
                <a:gd name="connsiteX0" fmla="*/ 5050 w 74071"/>
                <a:gd name="connsiteY0" fmla="*/ 5050 h 74071"/>
                <a:gd name="connsiteX1" fmla="*/ 17844 w 74071"/>
                <a:gd name="connsiteY1" fmla="*/ 5050 h 74071"/>
                <a:gd name="connsiteX2" fmla="*/ 37372 w 74071"/>
                <a:gd name="connsiteY2" fmla="*/ 54880 h 74071"/>
                <a:gd name="connsiteX3" fmla="*/ 56227 w 74071"/>
                <a:gd name="connsiteY3" fmla="*/ 5050 h 74071"/>
                <a:gd name="connsiteX4" fmla="*/ 69021 w 74071"/>
                <a:gd name="connsiteY4" fmla="*/ 5050 h 74071"/>
                <a:gd name="connsiteX5" fmla="*/ 42086 w 74071"/>
                <a:gd name="connsiteY5" fmla="*/ 70368 h 74071"/>
                <a:gd name="connsiteX6" fmla="*/ 31985 w 74071"/>
                <a:gd name="connsiteY6" fmla="*/ 70368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071" h="74071">
                  <a:moveTo>
                    <a:pt x="5050" y="5050"/>
                  </a:moveTo>
                  <a:lnTo>
                    <a:pt x="17844" y="5050"/>
                  </a:lnTo>
                  <a:lnTo>
                    <a:pt x="37372" y="54880"/>
                  </a:lnTo>
                  <a:lnTo>
                    <a:pt x="56227" y="5050"/>
                  </a:lnTo>
                  <a:lnTo>
                    <a:pt x="69021" y="5050"/>
                  </a:lnTo>
                  <a:lnTo>
                    <a:pt x="42086" y="70368"/>
                  </a:lnTo>
                  <a:lnTo>
                    <a:pt x="31985" y="703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F1C585A-810F-4DB9-9CD1-6ED1EE68BF10}"/>
                </a:ext>
              </a:extLst>
            </p:cNvPr>
            <p:cNvSpPr/>
            <p:nvPr/>
          </p:nvSpPr>
          <p:spPr>
            <a:xfrm>
              <a:off x="564007" y="6527136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3 w 53870"/>
                <a:gd name="connsiteY9" fmla="*/ 59594 h 74071"/>
                <a:gd name="connsiteX10" fmla="*/ 53533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3" y="59594"/>
                  </a:lnTo>
                  <a:lnTo>
                    <a:pt x="53533" y="69694"/>
                  </a:lnTo>
                  <a:lnTo>
                    <a:pt x="5050" y="696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32B3632-279F-4F38-BE0A-087327D5C153}"/>
                </a:ext>
              </a:extLst>
            </p:cNvPr>
            <p:cNvSpPr/>
            <p:nvPr/>
          </p:nvSpPr>
          <p:spPr>
            <a:xfrm>
              <a:off x="623264" y="6527136"/>
              <a:ext cx="60604" cy="74071"/>
            </a:xfrm>
            <a:custGeom>
              <a:avLst/>
              <a:gdLst>
                <a:gd name="connsiteX0" fmla="*/ 33332 w 60603"/>
                <a:gd name="connsiteY0" fmla="*/ 36699 h 74071"/>
                <a:gd name="connsiteX1" fmla="*/ 46800 w 60603"/>
                <a:gd name="connsiteY1" fmla="*/ 25925 h 74071"/>
                <a:gd name="connsiteX2" fmla="*/ 46800 w 60603"/>
                <a:gd name="connsiteY2" fmla="*/ 25925 h 74071"/>
                <a:gd name="connsiteX3" fmla="*/ 33332 w 60603"/>
                <a:gd name="connsiteY3" fmla="*/ 15151 h 74071"/>
                <a:gd name="connsiteX4" fmla="*/ 16498 w 60603"/>
                <a:gd name="connsiteY4" fmla="*/ 15151 h 74071"/>
                <a:gd name="connsiteX5" fmla="*/ 16498 w 60603"/>
                <a:gd name="connsiteY5" fmla="*/ 36699 h 74071"/>
                <a:gd name="connsiteX6" fmla="*/ 33332 w 60603"/>
                <a:gd name="connsiteY6" fmla="*/ 36699 h 74071"/>
                <a:gd name="connsiteX7" fmla="*/ 5050 w 60603"/>
                <a:gd name="connsiteY7" fmla="*/ 5050 h 74071"/>
                <a:gd name="connsiteX8" fmla="*/ 34005 w 60603"/>
                <a:gd name="connsiteY8" fmla="*/ 5050 h 74071"/>
                <a:gd name="connsiteX9" fmla="*/ 52860 w 60603"/>
                <a:gd name="connsiteY9" fmla="*/ 11784 h 74071"/>
                <a:gd name="connsiteX10" fmla="*/ 58247 w 60603"/>
                <a:gd name="connsiteY10" fmla="*/ 25925 h 74071"/>
                <a:gd name="connsiteX11" fmla="*/ 58247 w 60603"/>
                <a:gd name="connsiteY11" fmla="*/ 25925 h 74071"/>
                <a:gd name="connsiteX12" fmla="*/ 42759 w 60603"/>
                <a:gd name="connsiteY12" fmla="*/ 45453 h 74071"/>
                <a:gd name="connsiteX13" fmla="*/ 60267 w 60603"/>
                <a:gd name="connsiteY13" fmla="*/ 69694 h 74071"/>
                <a:gd name="connsiteX14" fmla="*/ 46800 w 60603"/>
                <a:gd name="connsiteY14" fmla="*/ 69694 h 74071"/>
                <a:gd name="connsiteX15" fmla="*/ 30639 w 60603"/>
                <a:gd name="connsiteY15" fmla="*/ 47473 h 74071"/>
                <a:gd name="connsiteX16" fmla="*/ 16498 w 60603"/>
                <a:gd name="connsiteY16" fmla="*/ 47473 h 74071"/>
                <a:gd name="connsiteX17" fmla="*/ 16498 w 60603"/>
                <a:gd name="connsiteY17" fmla="*/ 69694 h 74071"/>
                <a:gd name="connsiteX18" fmla="*/ 5050 w 60603"/>
                <a:gd name="connsiteY18" fmla="*/ 69694 h 74071"/>
                <a:gd name="connsiteX19" fmla="*/ 5050 w 60603"/>
                <a:gd name="connsiteY19" fmla="*/ 5050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603" h="74071">
                  <a:moveTo>
                    <a:pt x="33332" y="36699"/>
                  </a:moveTo>
                  <a:cubicBezTo>
                    <a:pt x="41413" y="36699"/>
                    <a:pt x="46800" y="32659"/>
                    <a:pt x="46800" y="25925"/>
                  </a:cubicBezTo>
                  <a:lnTo>
                    <a:pt x="46800" y="25925"/>
                  </a:lnTo>
                  <a:cubicBezTo>
                    <a:pt x="46800" y="19191"/>
                    <a:pt x="42086" y="15151"/>
                    <a:pt x="33332" y="15151"/>
                  </a:cubicBezTo>
                  <a:lnTo>
                    <a:pt x="16498" y="15151"/>
                  </a:lnTo>
                  <a:lnTo>
                    <a:pt x="16498" y="36699"/>
                  </a:lnTo>
                  <a:lnTo>
                    <a:pt x="33332" y="36699"/>
                  </a:lnTo>
                  <a:close/>
                  <a:moveTo>
                    <a:pt x="5050" y="5050"/>
                  </a:moveTo>
                  <a:lnTo>
                    <a:pt x="34005" y="5050"/>
                  </a:lnTo>
                  <a:cubicBezTo>
                    <a:pt x="42086" y="5050"/>
                    <a:pt x="48820" y="7744"/>
                    <a:pt x="52860" y="11784"/>
                  </a:cubicBezTo>
                  <a:cubicBezTo>
                    <a:pt x="56227" y="15151"/>
                    <a:pt x="58247" y="19865"/>
                    <a:pt x="58247" y="25925"/>
                  </a:cubicBezTo>
                  <a:lnTo>
                    <a:pt x="58247" y="25925"/>
                  </a:lnTo>
                  <a:cubicBezTo>
                    <a:pt x="58247" y="36699"/>
                    <a:pt x="52187" y="42759"/>
                    <a:pt x="42759" y="45453"/>
                  </a:cubicBezTo>
                  <a:lnTo>
                    <a:pt x="60267" y="69694"/>
                  </a:lnTo>
                  <a:lnTo>
                    <a:pt x="46800" y="69694"/>
                  </a:lnTo>
                  <a:lnTo>
                    <a:pt x="30639" y="47473"/>
                  </a:lnTo>
                  <a:lnTo>
                    <a:pt x="16498" y="47473"/>
                  </a:lnTo>
                  <a:lnTo>
                    <a:pt x="16498" y="69694"/>
                  </a:lnTo>
                  <a:lnTo>
                    <a:pt x="5050" y="69694"/>
                  </a:lnTo>
                  <a:lnTo>
                    <a:pt x="5050" y="5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D7ABF16-037C-486C-8479-F941C4680F24}"/>
                </a:ext>
              </a:extLst>
            </p:cNvPr>
            <p:cNvSpPr/>
            <p:nvPr/>
          </p:nvSpPr>
          <p:spPr>
            <a:xfrm>
              <a:off x="686561" y="6527136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6 w 60603"/>
                <a:gd name="connsiteY2" fmla="*/ 49493 h 74071"/>
                <a:gd name="connsiteX3" fmla="*/ 50166 w 60603"/>
                <a:gd name="connsiteY3" fmla="*/ 5050 h 74071"/>
                <a:gd name="connsiteX4" fmla="*/ 60940 w 60603"/>
                <a:gd name="connsiteY4" fmla="*/ 5050 h 74071"/>
                <a:gd name="connsiteX5" fmla="*/ 60940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6" y="49493"/>
                  </a:lnTo>
                  <a:lnTo>
                    <a:pt x="50166" y="5050"/>
                  </a:lnTo>
                  <a:lnTo>
                    <a:pt x="60940" y="5050"/>
                  </a:lnTo>
                  <a:lnTo>
                    <a:pt x="60940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37C6ABE-3759-4D42-8376-3A2A620C5F89}"/>
                </a:ext>
              </a:extLst>
            </p:cNvPr>
            <p:cNvSpPr/>
            <p:nvPr/>
          </p:nvSpPr>
          <p:spPr>
            <a:xfrm>
              <a:off x="754572" y="6527136"/>
              <a:ext cx="67338" cy="74071"/>
            </a:xfrm>
            <a:custGeom>
              <a:avLst/>
              <a:gdLst>
                <a:gd name="connsiteX0" fmla="*/ 5050 w 67337"/>
                <a:gd name="connsiteY0" fmla="*/ 5050 h 74071"/>
                <a:gd name="connsiteX1" fmla="*/ 17171 w 67337"/>
                <a:gd name="connsiteY1" fmla="*/ 5050 h 74071"/>
                <a:gd name="connsiteX2" fmla="*/ 36699 w 67337"/>
                <a:gd name="connsiteY2" fmla="*/ 35352 h 74071"/>
                <a:gd name="connsiteX3" fmla="*/ 56227 w 67337"/>
                <a:gd name="connsiteY3" fmla="*/ 5050 h 74071"/>
                <a:gd name="connsiteX4" fmla="*/ 68348 w 67337"/>
                <a:gd name="connsiteY4" fmla="*/ 5050 h 74071"/>
                <a:gd name="connsiteX5" fmla="*/ 68348 w 67337"/>
                <a:gd name="connsiteY5" fmla="*/ 69694 h 74071"/>
                <a:gd name="connsiteX6" fmla="*/ 56900 w 67337"/>
                <a:gd name="connsiteY6" fmla="*/ 69694 h 74071"/>
                <a:gd name="connsiteX7" fmla="*/ 56900 w 67337"/>
                <a:gd name="connsiteY7" fmla="*/ 23231 h 74071"/>
                <a:gd name="connsiteX8" fmla="*/ 36699 w 67337"/>
                <a:gd name="connsiteY8" fmla="*/ 53533 h 74071"/>
                <a:gd name="connsiteX9" fmla="*/ 36026 w 67337"/>
                <a:gd name="connsiteY9" fmla="*/ 53533 h 74071"/>
                <a:gd name="connsiteX10" fmla="*/ 15824 w 67337"/>
                <a:gd name="connsiteY10" fmla="*/ 23231 h 74071"/>
                <a:gd name="connsiteX11" fmla="*/ 15824 w 67337"/>
                <a:gd name="connsiteY11" fmla="*/ 69694 h 74071"/>
                <a:gd name="connsiteX12" fmla="*/ 5050 w 67337"/>
                <a:gd name="connsiteY12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337" h="74071">
                  <a:moveTo>
                    <a:pt x="5050" y="5050"/>
                  </a:moveTo>
                  <a:lnTo>
                    <a:pt x="17171" y="5050"/>
                  </a:lnTo>
                  <a:lnTo>
                    <a:pt x="36699" y="35352"/>
                  </a:lnTo>
                  <a:lnTo>
                    <a:pt x="56227" y="5050"/>
                  </a:lnTo>
                  <a:lnTo>
                    <a:pt x="68348" y="5050"/>
                  </a:lnTo>
                  <a:lnTo>
                    <a:pt x="68348" y="69694"/>
                  </a:lnTo>
                  <a:lnTo>
                    <a:pt x="56900" y="69694"/>
                  </a:lnTo>
                  <a:lnTo>
                    <a:pt x="56900" y="23231"/>
                  </a:lnTo>
                  <a:lnTo>
                    <a:pt x="36699" y="53533"/>
                  </a:lnTo>
                  <a:lnTo>
                    <a:pt x="36026" y="53533"/>
                  </a:lnTo>
                  <a:lnTo>
                    <a:pt x="15824" y="23231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139F39D-DA85-4A86-9CF2-76C8A33AB151}"/>
                </a:ext>
              </a:extLst>
            </p:cNvPr>
            <p:cNvSpPr/>
            <p:nvPr/>
          </p:nvSpPr>
          <p:spPr>
            <a:xfrm>
              <a:off x="828643" y="6527136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3 w 53870"/>
                <a:gd name="connsiteY9" fmla="*/ 59594 h 74071"/>
                <a:gd name="connsiteX10" fmla="*/ 53533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3" y="59594"/>
                  </a:lnTo>
                  <a:lnTo>
                    <a:pt x="53533" y="69694"/>
                  </a:lnTo>
                  <a:lnTo>
                    <a:pt x="5050" y="696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6307ED4-A434-4EF4-9995-87AEC25A8147}"/>
                </a:ext>
              </a:extLst>
            </p:cNvPr>
            <p:cNvSpPr/>
            <p:nvPr/>
          </p:nvSpPr>
          <p:spPr>
            <a:xfrm>
              <a:off x="888574" y="6527136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6 w 60603"/>
                <a:gd name="connsiteY2" fmla="*/ 49493 h 74071"/>
                <a:gd name="connsiteX3" fmla="*/ 50166 w 60603"/>
                <a:gd name="connsiteY3" fmla="*/ 5050 h 74071"/>
                <a:gd name="connsiteX4" fmla="*/ 60940 w 60603"/>
                <a:gd name="connsiteY4" fmla="*/ 5050 h 74071"/>
                <a:gd name="connsiteX5" fmla="*/ 60940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6" y="49493"/>
                  </a:lnTo>
                  <a:lnTo>
                    <a:pt x="50166" y="5050"/>
                  </a:lnTo>
                  <a:lnTo>
                    <a:pt x="60940" y="5050"/>
                  </a:lnTo>
                  <a:lnTo>
                    <a:pt x="60940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5F561ED-A50B-401A-8C14-CC2D0A853421}"/>
                </a:ext>
              </a:extLst>
            </p:cNvPr>
            <p:cNvSpPr/>
            <p:nvPr/>
          </p:nvSpPr>
          <p:spPr>
            <a:xfrm>
              <a:off x="953891" y="6527136"/>
              <a:ext cx="60604" cy="74071"/>
            </a:xfrm>
            <a:custGeom>
              <a:avLst/>
              <a:gdLst>
                <a:gd name="connsiteX0" fmla="*/ 25252 w 60603"/>
                <a:gd name="connsiteY0" fmla="*/ 15151 h 74071"/>
                <a:gd name="connsiteX1" fmla="*/ 5050 w 60603"/>
                <a:gd name="connsiteY1" fmla="*/ 15151 h 74071"/>
                <a:gd name="connsiteX2" fmla="*/ 5050 w 60603"/>
                <a:gd name="connsiteY2" fmla="*/ 5050 h 74071"/>
                <a:gd name="connsiteX3" fmla="*/ 57574 w 60603"/>
                <a:gd name="connsiteY3" fmla="*/ 5050 h 74071"/>
                <a:gd name="connsiteX4" fmla="*/ 57574 w 60603"/>
                <a:gd name="connsiteY4" fmla="*/ 15151 h 74071"/>
                <a:gd name="connsiteX5" fmla="*/ 36699 w 60603"/>
                <a:gd name="connsiteY5" fmla="*/ 15151 h 74071"/>
                <a:gd name="connsiteX6" fmla="*/ 36699 w 60603"/>
                <a:gd name="connsiteY6" fmla="*/ 69694 h 74071"/>
                <a:gd name="connsiteX7" fmla="*/ 25252 w 60603"/>
                <a:gd name="connsiteY7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603" h="74071">
                  <a:moveTo>
                    <a:pt x="25252" y="15151"/>
                  </a:moveTo>
                  <a:lnTo>
                    <a:pt x="5050" y="15151"/>
                  </a:lnTo>
                  <a:lnTo>
                    <a:pt x="5050" y="5050"/>
                  </a:lnTo>
                  <a:lnTo>
                    <a:pt x="57574" y="5050"/>
                  </a:lnTo>
                  <a:lnTo>
                    <a:pt x="57574" y="15151"/>
                  </a:lnTo>
                  <a:lnTo>
                    <a:pt x="36699" y="15151"/>
                  </a:lnTo>
                  <a:lnTo>
                    <a:pt x="36699" y="69694"/>
                  </a:lnTo>
                  <a:lnTo>
                    <a:pt x="25252" y="696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50887" y="1185554"/>
            <a:ext cx="7334575" cy="2662021"/>
          </a:xfrm>
          <a:noFill/>
        </p:spPr>
        <p:txBody>
          <a:bodyPr vert="horz" lIns="0" tIns="0" rIns="0" bIns="0" rtlCol="0" anchor="b">
            <a:noAutofit/>
          </a:bodyPr>
          <a:lstStyle>
            <a:lvl1pPr>
              <a:defRPr lang="en-US" sz="6600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36238" y="4005145"/>
            <a:ext cx="7334574" cy="471371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8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5F0EA7-F992-446A-BDED-98595CA8A0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6" r="52155"/>
          <a:stretch/>
        </p:blipFill>
        <p:spPr>
          <a:xfrm>
            <a:off x="7359707" y="176481"/>
            <a:ext cx="4832293" cy="668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10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entral Image 2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aphic 5">
            <a:extLst>
              <a:ext uri="{FF2B5EF4-FFF2-40B4-BE49-F238E27FC236}">
                <a16:creationId xmlns:a16="http://schemas.microsoft.com/office/drawing/2014/main" id="{E47982A6-937D-42D8-A568-4971C2E85D71}"/>
              </a:ext>
            </a:extLst>
          </p:cNvPr>
          <p:cNvGrpSpPr/>
          <p:nvPr userDrawn="1"/>
        </p:nvGrpSpPr>
        <p:grpSpPr>
          <a:xfrm>
            <a:off x="420202" y="5825072"/>
            <a:ext cx="713780" cy="769667"/>
            <a:chOff x="420202" y="5825072"/>
            <a:chExt cx="713780" cy="769667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E49558-14E0-414F-A34E-64457C3832F1}"/>
                </a:ext>
              </a:extLst>
            </p:cNvPr>
            <p:cNvSpPr/>
            <p:nvPr/>
          </p:nvSpPr>
          <p:spPr>
            <a:xfrm>
              <a:off x="546797" y="5883656"/>
              <a:ext cx="141409" cy="329954"/>
            </a:xfrm>
            <a:custGeom>
              <a:avLst/>
              <a:gdLst>
                <a:gd name="connsiteX0" fmla="*/ 17845 w 141409"/>
                <a:gd name="connsiteY0" fmla="*/ 5050 h 329953"/>
                <a:gd name="connsiteX1" fmla="*/ 9764 w 141409"/>
                <a:gd name="connsiteY1" fmla="*/ 13131 h 329953"/>
                <a:gd name="connsiteX2" fmla="*/ 7744 w 141409"/>
                <a:gd name="connsiteY2" fmla="*/ 34005 h 329953"/>
                <a:gd name="connsiteX3" fmla="*/ 5050 w 141409"/>
                <a:gd name="connsiteY3" fmla="*/ 87202 h 329953"/>
                <a:gd name="connsiteX4" fmla="*/ 42759 w 141409"/>
                <a:gd name="connsiteY4" fmla="*/ 263626 h 329953"/>
                <a:gd name="connsiteX5" fmla="*/ 138379 w 141409"/>
                <a:gd name="connsiteY5" fmla="*/ 330290 h 329953"/>
                <a:gd name="connsiteX6" fmla="*/ 96630 w 141409"/>
                <a:gd name="connsiteY6" fmla="*/ 271033 h 329953"/>
                <a:gd name="connsiteX7" fmla="*/ 83162 w 141409"/>
                <a:gd name="connsiteY7" fmla="*/ 174067 h 329953"/>
                <a:gd name="connsiteX8" fmla="*/ 93936 w 141409"/>
                <a:gd name="connsiteY8" fmla="*/ 67674 h 329953"/>
                <a:gd name="connsiteX9" fmla="*/ 93936 w 141409"/>
                <a:gd name="connsiteY9" fmla="*/ 67001 h 329953"/>
                <a:gd name="connsiteX10" fmla="*/ 104710 w 141409"/>
                <a:gd name="connsiteY10" fmla="*/ 51513 h 329953"/>
                <a:gd name="connsiteX11" fmla="*/ 26598 w 141409"/>
                <a:gd name="connsiteY11" fmla="*/ 9091 h 329953"/>
                <a:gd name="connsiteX12" fmla="*/ 20538 w 141409"/>
                <a:gd name="connsiteY12" fmla="*/ 6397 h 329953"/>
                <a:gd name="connsiteX13" fmla="*/ 20538 w 141409"/>
                <a:gd name="connsiteY13" fmla="*/ 6397 h 329953"/>
                <a:gd name="connsiteX14" fmla="*/ 20538 w 141409"/>
                <a:gd name="connsiteY14" fmla="*/ 6397 h 329953"/>
                <a:gd name="connsiteX15" fmla="*/ 17845 w 141409"/>
                <a:gd name="connsiteY15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1409" h="329953">
                  <a:moveTo>
                    <a:pt x="17845" y="5050"/>
                  </a:moveTo>
                  <a:cubicBezTo>
                    <a:pt x="13131" y="5050"/>
                    <a:pt x="11111" y="7744"/>
                    <a:pt x="9764" y="13131"/>
                  </a:cubicBezTo>
                  <a:cubicBezTo>
                    <a:pt x="9764" y="13131"/>
                    <a:pt x="8417" y="20538"/>
                    <a:pt x="7744" y="34005"/>
                  </a:cubicBezTo>
                  <a:cubicBezTo>
                    <a:pt x="6397" y="46126"/>
                    <a:pt x="5050" y="64307"/>
                    <a:pt x="5050" y="87202"/>
                  </a:cubicBezTo>
                  <a:cubicBezTo>
                    <a:pt x="5050" y="137705"/>
                    <a:pt x="11784" y="209083"/>
                    <a:pt x="42759" y="263626"/>
                  </a:cubicBezTo>
                  <a:cubicBezTo>
                    <a:pt x="67001" y="305375"/>
                    <a:pt x="100670" y="328944"/>
                    <a:pt x="138379" y="330290"/>
                  </a:cubicBezTo>
                  <a:cubicBezTo>
                    <a:pt x="123565" y="318843"/>
                    <a:pt x="106057" y="299988"/>
                    <a:pt x="96630" y="271033"/>
                  </a:cubicBezTo>
                  <a:cubicBezTo>
                    <a:pt x="87876" y="243425"/>
                    <a:pt x="83162" y="210430"/>
                    <a:pt x="83162" y="174067"/>
                  </a:cubicBezTo>
                  <a:cubicBezTo>
                    <a:pt x="83162" y="123564"/>
                    <a:pt x="91916" y="79795"/>
                    <a:pt x="93936" y="67674"/>
                  </a:cubicBezTo>
                  <a:cubicBezTo>
                    <a:pt x="93936" y="67674"/>
                    <a:pt x="93936" y="67001"/>
                    <a:pt x="93936" y="67001"/>
                  </a:cubicBezTo>
                  <a:cubicBezTo>
                    <a:pt x="95283" y="59594"/>
                    <a:pt x="99323" y="54207"/>
                    <a:pt x="104710" y="51513"/>
                  </a:cubicBezTo>
                  <a:cubicBezTo>
                    <a:pt x="66328" y="26598"/>
                    <a:pt x="32659" y="12457"/>
                    <a:pt x="26598" y="9091"/>
                  </a:cubicBezTo>
                  <a:cubicBezTo>
                    <a:pt x="22558" y="7070"/>
                    <a:pt x="20538" y="6397"/>
                    <a:pt x="20538" y="6397"/>
                  </a:cubicBezTo>
                  <a:lnTo>
                    <a:pt x="20538" y="6397"/>
                  </a:lnTo>
                  <a:lnTo>
                    <a:pt x="20538" y="6397"/>
                  </a:lnTo>
                  <a:cubicBezTo>
                    <a:pt x="20538" y="5050"/>
                    <a:pt x="19191" y="5050"/>
                    <a:pt x="1784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874B607-D4D2-4A87-8BEE-B16046E2699E}"/>
                </a:ext>
              </a:extLst>
            </p:cNvPr>
            <p:cNvSpPr/>
            <p:nvPr/>
          </p:nvSpPr>
          <p:spPr>
            <a:xfrm>
              <a:off x="764899" y="5942239"/>
              <a:ext cx="148143" cy="282817"/>
            </a:xfrm>
            <a:custGeom>
              <a:avLst/>
              <a:gdLst>
                <a:gd name="connsiteX0" fmla="*/ 129024 w 148143"/>
                <a:gd name="connsiteY0" fmla="*/ 5050 h 282817"/>
                <a:gd name="connsiteX1" fmla="*/ 125657 w 148143"/>
                <a:gd name="connsiteY1" fmla="*/ 6397 h 282817"/>
                <a:gd name="connsiteX2" fmla="*/ 122290 w 148143"/>
                <a:gd name="connsiteY2" fmla="*/ 9091 h 282817"/>
                <a:gd name="connsiteX3" fmla="*/ 112863 w 148143"/>
                <a:gd name="connsiteY3" fmla="*/ 17171 h 282817"/>
                <a:gd name="connsiteX4" fmla="*/ 81214 w 148143"/>
                <a:gd name="connsiteY4" fmla="*/ 48146 h 282817"/>
                <a:gd name="connsiteX5" fmla="*/ 16570 w 148143"/>
                <a:gd name="connsiteY5" fmla="*/ 154540 h 282817"/>
                <a:gd name="connsiteX6" fmla="*/ 5123 w 148143"/>
                <a:gd name="connsiteY6" fmla="*/ 221204 h 282817"/>
                <a:gd name="connsiteX7" fmla="*/ 11856 w 148143"/>
                <a:gd name="connsiteY7" fmla="*/ 255546 h 282817"/>
                <a:gd name="connsiteX8" fmla="*/ 31384 w 148143"/>
                <a:gd name="connsiteY8" fmla="*/ 275074 h 282817"/>
                <a:gd name="connsiteX9" fmla="*/ 45525 w 148143"/>
                <a:gd name="connsiteY9" fmla="*/ 277767 h 282817"/>
                <a:gd name="connsiteX10" fmla="*/ 45525 w 148143"/>
                <a:gd name="connsiteY10" fmla="*/ 277767 h 282817"/>
                <a:gd name="connsiteX11" fmla="*/ 131044 w 148143"/>
                <a:gd name="connsiteY11" fmla="*/ 207063 h 282817"/>
                <a:gd name="connsiteX12" fmla="*/ 143165 w 148143"/>
                <a:gd name="connsiteY12" fmla="*/ 114137 h 282817"/>
                <a:gd name="connsiteX13" fmla="*/ 134411 w 148143"/>
                <a:gd name="connsiteY13" fmla="*/ 18518 h 282817"/>
                <a:gd name="connsiteX14" fmla="*/ 133064 w 148143"/>
                <a:gd name="connsiteY14" fmla="*/ 10437 h 282817"/>
                <a:gd name="connsiteX15" fmla="*/ 129024 w 148143"/>
                <a:gd name="connsiteY15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8143" h="282817">
                  <a:moveTo>
                    <a:pt x="129024" y="5050"/>
                  </a:moveTo>
                  <a:cubicBezTo>
                    <a:pt x="128351" y="5050"/>
                    <a:pt x="127004" y="5724"/>
                    <a:pt x="125657" y="6397"/>
                  </a:cubicBezTo>
                  <a:cubicBezTo>
                    <a:pt x="125657" y="6397"/>
                    <a:pt x="124311" y="7070"/>
                    <a:pt x="122290" y="9091"/>
                  </a:cubicBezTo>
                  <a:cubicBezTo>
                    <a:pt x="120270" y="11111"/>
                    <a:pt x="116903" y="13804"/>
                    <a:pt x="112863" y="17171"/>
                  </a:cubicBezTo>
                  <a:cubicBezTo>
                    <a:pt x="106803" y="22558"/>
                    <a:pt x="95355" y="33332"/>
                    <a:pt x="81214" y="48146"/>
                  </a:cubicBezTo>
                  <a:cubicBezTo>
                    <a:pt x="59666" y="72388"/>
                    <a:pt x="30711" y="110770"/>
                    <a:pt x="16570" y="154540"/>
                  </a:cubicBezTo>
                  <a:cubicBezTo>
                    <a:pt x="8490" y="180128"/>
                    <a:pt x="4449" y="202349"/>
                    <a:pt x="5123" y="221204"/>
                  </a:cubicBezTo>
                  <a:cubicBezTo>
                    <a:pt x="5123" y="234671"/>
                    <a:pt x="7143" y="246118"/>
                    <a:pt x="11856" y="255546"/>
                  </a:cubicBezTo>
                  <a:cubicBezTo>
                    <a:pt x="15897" y="264300"/>
                    <a:pt x="22631" y="271033"/>
                    <a:pt x="31384" y="275074"/>
                  </a:cubicBezTo>
                  <a:cubicBezTo>
                    <a:pt x="35425" y="276420"/>
                    <a:pt x="40138" y="277767"/>
                    <a:pt x="45525" y="277767"/>
                  </a:cubicBezTo>
                  <a:lnTo>
                    <a:pt x="45525" y="277767"/>
                  </a:lnTo>
                  <a:cubicBezTo>
                    <a:pt x="71787" y="277767"/>
                    <a:pt x="116230" y="255546"/>
                    <a:pt x="131044" y="207063"/>
                  </a:cubicBezTo>
                  <a:cubicBezTo>
                    <a:pt x="139125" y="180801"/>
                    <a:pt x="143165" y="149826"/>
                    <a:pt x="143165" y="114137"/>
                  </a:cubicBezTo>
                  <a:cubicBezTo>
                    <a:pt x="143165" y="70368"/>
                    <a:pt x="137105" y="32659"/>
                    <a:pt x="134411" y="18518"/>
                  </a:cubicBezTo>
                  <a:cubicBezTo>
                    <a:pt x="133064" y="13131"/>
                    <a:pt x="133064" y="10437"/>
                    <a:pt x="133064" y="10437"/>
                  </a:cubicBezTo>
                  <a:cubicBezTo>
                    <a:pt x="132391" y="8417"/>
                    <a:pt x="131044" y="5050"/>
                    <a:pt x="129024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4B96045-3C54-48C0-AA18-32A1E82FED79}"/>
                </a:ext>
              </a:extLst>
            </p:cNvPr>
            <p:cNvSpPr/>
            <p:nvPr/>
          </p:nvSpPr>
          <p:spPr>
            <a:xfrm>
              <a:off x="640396" y="5942239"/>
              <a:ext cx="134676" cy="282817"/>
            </a:xfrm>
            <a:custGeom>
              <a:avLst/>
              <a:gdLst>
                <a:gd name="connsiteX0" fmla="*/ 20538 w 134675"/>
                <a:gd name="connsiteY0" fmla="*/ 5050 h 282817"/>
                <a:gd name="connsiteX1" fmla="*/ 15824 w 134675"/>
                <a:gd name="connsiteY1" fmla="*/ 10437 h 282817"/>
                <a:gd name="connsiteX2" fmla="*/ 14478 w 134675"/>
                <a:gd name="connsiteY2" fmla="*/ 18518 h 282817"/>
                <a:gd name="connsiteX3" fmla="*/ 10437 w 134675"/>
                <a:gd name="connsiteY3" fmla="*/ 40739 h 282817"/>
                <a:gd name="connsiteX4" fmla="*/ 5050 w 134675"/>
                <a:gd name="connsiteY4" fmla="*/ 114137 h 282817"/>
                <a:gd name="connsiteX5" fmla="*/ 17845 w 134675"/>
                <a:gd name="connsiteY5" fmla="*/ 206389 h 282817"/>
                <a:gd name="connsiteX6" fmla="*/ 105384 w 134675"/>
                <a:gd name="connsiteY6" fmla="*/ 277767 h 282817"/>
                <a:gd name="connsiteX7" fmla="*/ 105384 w 134675"/>
                <a:gd name="connsiteY7" fmla="*/ 277767 h 282817"/>
                <a:gd name="connsiteX8" fmla="*/ 120198 w 134675"/>
                <a:gd name="connsiteY8" fmla="*/ 275074 h 282817"/>
                <a:gd name="connsiteX9" fmla="*/ 126932 w 134675"/>
                <a:gd name="connsiteY9" fmla="*/ 271707 h 282817"/>
                <a:gd name="connsiteX10" fmla="*/ 121545 w 134675"/>
                <a:gd name="connsiteY10" fmla="*/ 262953 h 282817"/>
                <a:gd name="connsiteX11" fmla="*/ 114137 w 134675"/>
                <a:gd name="connsiteY11" fmla="*/ 221877 h 282817"/>
                <a:gd name="connsiteX12" fmla="*/ 126932 w 134675"/>
                <a:gd name="connsiteY12" fmla="*/ 151173 h 282817"/>
                <a:gd name="connsiteX13" fmla="*/ 129625 w 134675"/>
                <a:gd name="connsiteY13" fmla="*/ 143766 h 282817"/>
                <a:gd name="connsiteX14" fmla="*/ 130299 w 134675"/>
                <a:gd name="connsiteY14" fmla="*/ 141072 h 282817"/>
                <a:gd name="connsiteX15" fmla="*/ 27945 w 134675"/>
                <a:gd name="connsiteY15" fmla="*/ 9764 h 282817"/>
                <a:gd name="connsiteX16" fmla="*/ 24578 w 134675"/>
                <a:gd name="connsiteY16" fmla="*/ 7070 h 282817"/>
                <a:gd name="connsiteX17" fmla="*/ 20538 w 134675"/>
                <a:gd name="connsiteY17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4675" h="282817">
                  <a:moveTo>
                    <a:pt x="20538" y="5050"/>
                  </a:moveTo>
                  <a:cubicBezTo>
                    <a:pt x="18518" y="5050"/>
                    <a:pt x="16498" y="8417"/>
                    <a:pt x="15824" y="10437"/>
                  </a:cubicBezTo>
                  <a:cubicBezTo>
                    <a:pt x="15824" y="11111"/>
                    <a:pt x="15151" y="13804"/>
                    <a:pt x="14478" y="18518"/>
                  </a:cubicBezTo>
                  <a:cubicBezTo>
                    <a:pt x="13804" y="21885"/>
                    <a:pt x="12457" y="29965"/>
                    <a:pt x="10437" y="40739"/>
                  </a:cubicBezTo>
                  <a:cubicBezTo>
                    <a:pt x="7744" y="58247"/>
                    <a:pt x="5050" y="84509"/>
                    <a:pt x="5050" y="114137"/>
                  </a:cubicBezTo>
                  <a:cubicBezTo>
                    <a:pt x="5050" y="149826"/>
                    <a:pt x="9091" y="180801"/>
                    <a:pt x="17845" y="206389"/>
                  </a:cubicBezTo>
                  <a:cubicBezTo>
                    <a:pt x="33332" y="255546"/>
                    <a:pt x="78448" y="277767"/>
                    <a:pt x="105384" y="277767"/>
                  </a:cubicBezTo>
                  <a:lnTo>
                    <a:pt x="105384" y="277767"/>
                  </a:lnTo>
                  <a:cubicBezTo>
                    <a:pt x="111444" y="277767"/>
                    <a:pt x="116158" y="277094"/>
                    <a:pt x="120198" y="275074"/>
                  </a:cubicBezTo>
                  <a:cubicBezTo>
                    <a:pt x="122218" y="274400"/>
                    <a:pt x="124238" y="273053"/>
                    <a:pt x="126932" y="271707"/>
                  </a:cubicBezTo>
                  <a:cubicBezTo>
                    <a:pt x="124912" y="269013"/>
                    <a:pt x="122891" y="266320"/>
                    <a:pt x="121545" y="262953"/>
                  </a:cubicBezTo>
                  <a:cubicBezTo>
                    <a:pt x="116831" y="251506"/>
                    <a:pt x="114137" y="238711"/>
                    <a:pt x="114137" y="221877"/>
                  </a:cubicBezTo>
                  <a:cubicBezTo>
                    <a:pt x="114137" y="201676"/>
                    <a:pt x="118851" y="177434"/>
                    <a:pt x="126932" y="151173"/>
                  </a:cubicBezTo>
                  <a:cubicBezTo>
                    <a:pt x="127605" y="148479"/>
                    <a:pt x="128278" y="146459"/>
                    <a:pt x="129625" y="143766"/>
                  </a:cubicBezTo>
                  <a:cubicBezTo>
                    <a:pt x="129625" y="143092"/>
                    <a:pt x="130299" y="141745"/>
                    <a:pt x="130299" y="141072"/>
                  </a:cubicBezTo>
                  <a:cubicBezTo>
                    <a:pt x="101343" y="69694"/>
                    <a:pt x="35352" y="15824"/>
                    <a:pt x="27945" y="9764"/>
                  </a:cubicBezTo>
                  <a:cubicBezTo>
                    <a:pt x="25252" y="7744"/>
                    <a:pt x="24578" y="7070"/>
                    <a:pt x="24578" y="7070"/>
                  </a:cubicBezTo>
                  <a:cubicBezTo>
                    <a:pt x="23232" y="5724"/>
                    <a:pt x="21885" y="5050"/>
                    <a:pt x="2053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9E205C6-1D2C-4E76-BD32-2EC9728E0C2A}"/>
                </a:ext>
              </a:extLst>
            </p:cNvPr>
            <p:cNvSpPr/>
            <p:nvPr/>
          </p:nvSpPr>
          <p:spPr>
            <a:xfrm>
              <a:off x="705041" y="5825072"/>
              <a:ext cx="141409" cy="242415"/>
            </a:xfrm>
            <a:custGeom>
              <a:avLst/>
              <a:gdLst>
                <a:gd name="connsiteX0" fmla="*/ 72388 w 141409"/>
                <a:gd name="connsiteY0" fmla="*/ 5050 h 242414"/>
                <a:gd name="connsiteX1" fmla="*/ 67674 w 141409"/>
                <a:gd name="connsiteY1" fmla="*/ 9091 h 242414"/>
                <a:gd name="connsiteX2" fmla="*/ 64308 w 141409"/>
                <a:gd name="connsiteY2" fmla="*/ 14478 h 242414"/>
                <a:gd name="connsiteX3" fmla="*/ 54880 w 141409"/>
                <a:gd name="connsiteY3" fmla="*/ 30639 h 242414"/>
                <a:gd name="connsiteX4" fmla="*/ 25925 w 141409"/>
                <a:gd name="connsiteY4" fmla="*/ 89222 h 242414"/>
                <a:gd name="connsiteX5" fmla="*/ 5050 w 141409"/>
                <a:gd name="connsiteY5" fmla="*/ 143092 h 242414"/>
                <a:gd name="connsiteX6" fmla="*/ 74408 w 141409"/>
                <a:gd name="connsiteY6" fmla="*/ 238711 h 242414"/>
                <a:gd name="connsiteX7" fmla="*/ 141073 w 141409"/>
                <a:gd name="connsiteY7" fmla="*/ 144439 h 242414"/>
                <a:gd name="connsiteX8" fmla="*/ 81142 w 141409"/>
                <a:gd name="connsiteY8" fmla="*/ 14478 h 242414"/>
                <a:gd name="connsiteX9" fmla="*/ 77775 w 141409"/>
                <a:gd name="connsiteY9" fmla="*/ 8417 h 242414"/>
                <a:gd name="connsiteX10" fmla="*/ 72388 w 141409"/>
                <a:gd name="connsiteY10" fmla="*/ 5050 h 24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409" h="242414">
                  <a:moveTo>
                    <a:pt x="72388" y="5050"/>
                  </a:moveTo>
                  <a:cubicBezTo>
                    <a:pt x="71041" y="5050"/>
                    <a:pt x="69021" y="6397"/>
                    <a:pt x="67674" y="9091"/>
                  </a:cubicBezTo>
                  <a:cubicBezTo>
                    <a:pt x="67674" y="9091"/>
                    <a:pt x="66328" y="11111"/>
                    <a:pt x="64308" y="14478"/>
                  </a:cubicBezTo>
                  <a:cubicBezTo>
                    <a:pt x="60941" y="19865"/>
                    <a:pt x="57574" y="25252"/>
                    <a:pt x="54880" y="30639"/>
                  </a:cubicBezTo>
                  <a:cubicBezTo>
                    <a:pt x="47473" y="43433"/>
                    <a:pt x="36699" y="63634"/>
                    <a:pt x="25925" y="89222"/>
                  </a:cubicBezTo>
                  <a:cubicBezTo>
                    <a:pt x="18518" y="106730"/>
                    <a:pt x="11111" y="124911"/>
                    <a:pt x="5050" y="143092"/>
                  </a:cubicBezTo>
                  <a:cubicBezTo>
                    <a:pt x="26598" y="164640"/>
                    <a:pt x="55554" y="197636"/>
                    <a:pt x="74408" y="238711"/>
                  </a:cubicBezTo>
                  <a:cubicBezTo>
                    <a:pt x="89223" y="207063"/>
                    <a:pt x="111444" y="175414"/>
                    <a:pt x="141073" y="144439"/>
                  </a:cubicBezTo>
                  <a:cubicBezTo>
                    <a:pt x="120871" y="83162"/>
                    <a:pt x="92589" y="33332"/>
                    <a:pt x="81142" y="14478"/>
                  </a:cubicBezTo>
                  <a:cubicBezTo>
                    <a:pt x="78448" y="10437"/>
                    <a:pt x="77775" y="8417"/>
                    <a:pt x="77775" y="8417"/>
                  </a:cubicBezTo>
                  <a:cubicBezTo>
                    <a:pt x="74408" y="5050"/>
                    <a:pt x="72388" y="5050"/>
                    <a:pt x="7238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B46EF8A-EB8E-42BE-8769-034D5C97CBFC}"/>
                </a:ext>
              </a:extLst>
            </p:cNvPr>
            <p:cNvSpPr/>
            <p:nvPr/>
          </p:nvSpPr>
          <p:spPr>
            <a:xfrm>
              <a:off x="864631" y="5883656"/>
              <a:ext cx="141409" cy="329954"/>
            </a:xfrm>
            <a:custGeom>
              <a:avLst/>
              <a:gdLst>
                <a:gd name="connsiteX0" fmla="*/ 124912 w 141409"/>
                <a:gd name="connsiteY0" fmla="*/ 5050 h 329953"/>
                <a:gd name="connsiteX1" fmla="*/ 120871 w 141409"/>
                <a:gd name="connsiteY1" fmla="*/ 5724 h 329953"/>
                <a:gd name="connsiteX2" fmla="*/ 120871 w 141409"/>
                <a:gd name="connsiteY2" fmla="*/ 5724 h 329953"/>
                <a:gd name="connsiteX3" fmla="*/ 120871 w 141409"/>
                <a:gd name="connsiteY3" fmla="*/ 5724 h 329953"/>
                <a:gd name="connsiteX4" fmla="*/ 114811 w 141409"/>
                <a:gd name="connsiteY4" fmla="*/ 8417 h 329953"/>
                <a:gd name="connsiteX5" fmla="*/ 99997 w 141409"/>
                <a:gd name="connsiteY5" fmla="*/ 15151 h 329953"/>
                <a:gd name="connsiteX6" fmla="*/ 97976 w 141409"/>
                <a:gd name="connsiteY6" fmla="*/ 15824 h 329953"/>
                <a:gd name="connsiteX7" fmla="*/ 42759 w 141409"/>
                <a:gd name="connsiteY7" fmla="*/ 46126 h 329953"/>
                <a:gd name="connsiteX8" fmla="*/ 36699 w 141409"/>
                <a:gd name="connsiteY8" fmla="*/ 49493 h 329953"/>
                <a:gd name="connsiteX9" fmla="*/ 48147 w 141409"/>
                <a:gd name="connsiteY9" fmla="*/ 64981 h 329953"/>
                <a:gd name="connsiteX10" fmla="*/ 48147 w 141409"/>
                <a:gd name="connsiteY10" fmla="*/ 65654 h 329953"/>
                <a:gd name="connsiteX11" fmla="*/ 58921 w 141409"/>
                <a:gd name="connsiteY11" fmla="*/ 172047 h 329953"/>
                <a:gd name="connsiteX12" fmla="*/ 46126 w 141409"/>
                <a:gd name="connsiteY12" fmla="*/ 269013 h 329953"/>
                <a:gd name="connsiteX13" fmla="*/ 5050 w 141409"/>
                <a:gd name="connsiteY13" fmla="*/ 328270 h 329953"/>
                <a:gd name="connsiteX14" fmla="*/ 99323 w 141409"/>
                <a:gd name="connsiteY14" fmla="*/ 261606 h 329953"/>
                <a:gd name="connsiteX15" fmla="*/ 137032 w 141409"/>
                <a:gd name="connsiteY15" fmla="*/ 85182 h 329953"/>
                <a:gd name="connsiteX16" fmla="*/ 134339 w 141409"/>
                <a:gd name="connsiteY16" fmla="*/ 31985 h 329953"/>
                <a:gd name="connsiteX17" fmla="*/ 132319 w 141409"/>
                <a:gd name="connsiteY17" fmla="*/ 11784 h 329953"/>
                <a:gd name="connsiteX18" fmla="*/ 124912 w 141409"/>
                <a:gd name="connsiteY18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1409" h="329953">
                  <a:moveTo>
                    <a:pt x="124912" y="5050"/>
                  </a:moveTo>
                  <a:cubicBezTo>
                    <a:pt x="124238" y="5050"/>
                    <a:pt x="122891" y="5050"/>
                    <a:pt x="120871" y="5724"/>
                  </a:cubicBezTo>
                  <a:lnTo>
                    <a:pt x="120871" y="5724"/>
                  </a:lnTo>
                  <a:lnTo>
                    <a:pt x="120871" y="5724"/>
                  </a:lnTo>
                  <a:cubicBezTo>
                    <a:pt x="120871" y="5724"/>
                    <a:pt x="118851" y="6397"/>
                    <a:pt x="114811" y="8417"/>
                  </a:cubicBezTo>
                  <a:cubicBezTo>
                    <a:pt x="111444" y="9764"/>
                    <a:pt x="106057" y="12457"/>
                    <a:pt x="99997" y="15151"/>
                  </a:cubicBezTo>
                  <a:lnTo>
                    <a:pt x="97976" y="15824"/>
                  </a:lnTo>
                  <a:cubicBezTo>
                    <a:pt x="79122" y="25252"/>
                    <a:pt x="60267" y="35352"/>
                    <a:pt x="42759" y="46126"/>
                  </a:cubicBezTo>
                  <a:cubicBezTo>
                    <a:pt x="40739" y="47473"/>
                    <a:pt x="38719" y="48820"/>
                    <a:pt x="36699" y="49493"/>
                  </a:cubicBezTo>
                  <a:cubicBezTo>
                    <a:pt x="42086" y="52187"/>
                    <a:pt x="46126" y="58247"/>
                    <a:pt x="48147" y="64981"/>
                  </a:cubicBezTo>
                  <a:cubicBezTo>
                    <a:pt x="48147" y="64981"/>
                    <a:pt x="48147" y="65654"/>
                    <a:pt x="48147" y="65654"/>
                  </a:cubicBezTo>
                  <a:cubicBezTo>
                    <a:pt x="50840" y="77775"/>
                    <a:pt x="58921" y="121544"/>
                    <a:pt x="58921" y="172047"/>
                  </a:cubicBezTo>
                  <a:cubicBezTo>
                    <a:pt x="58921" y="208409"/>
                    <a:pt x="54880" y="241405"/>
                    <a:pt x="46126" y="269013"/>
                  </a:cubicBezTo>
                  <a:cubicBezTo>
                    <a:pt x="36699" y="297968"/>
                    <a:pt x="19865" y="316823"/>
                    <a:pt x="5050" y="328270"/>
                  </a:cubicBezTo>
                  <a:cubicBezTo>
                    <a:pt x="42086" y="326250"/>
                    <a:pt x="75755" y="303355"/>
                    <a:pt x="99323" y="261606"/>
                  </a:cubicBezTo>
                  <a:cubicBezTo>
                    <a:pt x="130299" y="207063"/>
                    <a:pt x="137032" y="135685"/>
                    <a:pt x="137032" y="85182"/>
                  </a:cubicBezTo>
                  <a:cubicBezTo>
                    <a:pt x="137032" y="67674"/>
                    <a:pt x="136359" y="49493"/>
                    <a:pt x="134339" y="31985"/>
                  </a:cubicBezTo>
                  <a:cubicBezTo>
                    <a:pt x="132992" y="19191"/>
                    <a:pt x="132319" y="11784"/>
                    <a:pt x="132319" y="11784"/>
                  </a:cubicBezTo>
                  <a:cubicBezTo>
                    <a:pt x="131645" y="7744"/>
                    <a:pt x="129625" y="5050"/>
                    <a:pt x="12491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474C614-C128-4425-93A5-4362644F45F3}"/>
                </a:ext>
              </a:extLst>
            </p:cNvPr>
            <p:cNvSpPr/>
            <p:nvPr/>
          </p:nvSpPr>
          <p:spPr>
            <a:xfrm>
              <a:off x="823555" y="5841233"/>
              <a:ext cx="87539" cy="107740"/>
            </a:xfrm>
            <a:custGeom>
              <a:avLst/>
              <a:gdLst>
                <a:gd name="connsiteX0" fmla="*/ 62287 w 87539"/>
                <a:gd name="connsiteY0" fmla="*/ 5050 h 107739"/>
                <a:gd name="connsiteX1" fmla="*/ 60941 w 87539"/>
                <a:gd name="connsiteY1" fmla="*/ 5050 h 107739"/>
                <a:gd name="connsiteX2" fmla="*/ 60941 w 87539"/>
                <a:gd name="connsiteY2" fmla="*/ 5050 h 107739"/>
                <a:gd name="connsiteX3" fmla="*/ 60941 w 87539"/>
                <a:gd name="connsiteY3" fmla="*/ 5050 h 107739"/>
                <a:gd name="connsiteX4" fmla="*/ 57574 w 87539"/>
                <a:gd name="connsiteY4" fmla="*/ 6397 h 107739"/>
                <a:gd name="connsiteX5" fmla="*/ 57574 w 87539"/>
                <a:gd name="connsiteY5" fmla="*/ 6397 h 107739"/>
                <a:gd name="connsiteX6" fmla="*/ 57574 w 87539"/>
                <a:gd name="connsiteY6" fmla="*/ 6397 h 107739"/>
                <a:gd name="connsiteX7" fmla="*/ 36699 w 87539"/>
                <a:gd name="connsiteY7" fmla="*/ 20538 h 107739"/>
                <a:gd name="connsiteX8" fmla="*/ 5050 w 87539"/>
                <a:gd name="connsiteY8" fmla="*/ 45453 h 107739"/>
                <a:gd name="connsiteX9" fmla="*/ 31312 w 87539"/>
                <a:gd name="connsiteY9" fmla="*/ 108077 h 107739"/>
                <a:gd name="connsiteX10" fmla="*/ 85856 w 87539"/>
                <a:gd name="connsiteY10" fmla="*/ 71041 h 107739"/>
                <a:gd name="connsiteX11" fmla="*/ 70368 w 87539"/>
                <a:gd name="connsiteY11" fmla="*/ 11784 h 107739"/>
                <a:gd name="connsiteX12" fmla="*/ 70368 w 87539"/>
                <a:gd name="connsiteY12" fmla="*/ 11111 h 107739"/>
                <a:gd name="connsiteX13" fmla="*/ 62287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62287" y="5050"/>
                  </a:moveTo>
                  <a:cubicBezTo>
                    <a:pt x="61614" y="5050"/>
                    <a:pt x="61614" y="5050"/>
                    <a:pt x="60941" y="5050"/>
                  </a:cubicBezTo>
                  <a:lnTo>
                    <a:pt x="60941" y="5050"/>
                  </a:lnTo>
                  <a:lnTo>
                    <a:pt x="60941" y="5050"/>
                  </a:lnTo>
                  <a:cubicBezTo>
                    <a:pt x="59594" y="5050"/>
                    <a:pt x="58921" y="5724"/>
                    <a:pt x="57574" y="6397"/>
                  </a:cubicBezTo>
                  <a:lnTo>
                    <a:pt x="57574" y="6397"/>
                  </a:lnTo>
                  <a:lnTo>
                    <a:pt x="57574" y="6397"/>
                  </a:lnTo>
                  <a:cubicBezTo>
                    <a:pt x="57574" y="6397"/>
                    <a:pt x="49493" y="11784"/>
                    <a:pt x="36699" y="20538"/>
                  </a:cubicBezTo>
                  <a:cubicBezTo>
                    <a:pt x="29965" y="25252"/>
                    <a:pt x="18518" y="34005"/>
                    <a:pt x="5050" y="45453"/>
                  </a:cubicBezTo>
                  <a:cubicBezTo>
                    <a:pt x="15151" y="66327"/>
                    <a:pt x="23905" y="87202"/>
                    <a:pt x="31312" y="108077"/>
                  </a:cubicBezTo>
                  <a:cubicBezTo>
                    <a:pt x="47473" y="95283"/>
                    <a:pt x="65654" y="83162"/>
                    <a:pt x="85856" y="71041"/>
                  </a:cubicBezTo>
                  <a:cubicBezTo>
                    <a:pt x="79122" y="41413"/>
                    <a:pt x="73061" y="19865"/>
                    <a:pt x="70368" y="11784"/>
                  </a:cubicBezTo>
                  <a:cubicBezTo>
                    <a:pt x="70368" y="11784"/>
                    <a:pt x="70368" y="11111"/>
                    <a:pt x="70368" y="11111"/>
                  </a:cubicBezTo>
                  <a:cubicBezTo>
                    <a:pt x="68348" y="7070"/>
                    <a:pt x="65654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B2BA3DF-993C-4060-AC18-39D7A3C659E7}"/>
                </a:ext>
              </a:extLst>
            </p:cNvPr>
            <p:cNvSpPr/>
            <p:nvPr/>
          </p:nvSpPr>
          <p:spPr>
            <a:xfrm>
              <a:off x="641070" y="5841233"/>
              <a:ext cx="87539" cy="107740"/>
            </a:xfrm>
            <a:custGeom>
              <a:avLst/>
              <a:gdLst>
                <a:gd name="connsiteX0" fmla="*/ 27272 w 87539"/>
                <a:gd name="connsiteY0" fmla="*/ 5050 h 107739"/>
                <a:gd name="connsiteX1" fmla="*/ 19865 w 87539"/>
                <a:gd name="connsiteY1" fmla="*/ 11111 h 107739"/>
                <a:gd name="connsiteX2" fmla="*/ 19865 w 87539"/>
                <a:gd name="connsiteY2" fmla="*/ 11784 h 107739"/>
                <a:gd name="connsiteX3" fmla="*/ 5050 w 87539"/>
                <a:gd name="connsiteY3" fmla="*/ 70368 h 107739"/>
                <a:gd name="connsiteX4" fmla="*/ 59594 w 87539"/>
                <a:gd name="connsiteY4" fmla="*/ 107403 h 107739"/>
                <a:gd name="connsiteX5" fmla="*/ 85856 w 87539"/>
                <a:gd name="connsiteY5" fmla="*/ 44779 h 107739"/>
                <a:gd name="connsiteX6" fmla="*/ 54207 w 87539"/>
                <a:gd name="connsiteY6" fmla="*/ 19865 h 107739"/>
                <a:gd name="connsiteX7" fmla="*/ 32659 w 87539"/>
                <a:gd name="connsiteY7" fmla="*/ 6397 h 107739"/>
                <a:gd name="connsiteX8" fmla="*/ 32659 w 87539"/>
                <a:gd name="connsiteY8" fmla="*/ 6397 h 107739"/>
                <a:gd name="connsiteX9" fmla="*/ 32659 w 87539"/>
                <a:gd name="connsiteY9" fmla="*/ 6397 h 107739"/>
                <a:gd name="connsiteX10" fmla="*/ 29292 w 87539"/>
                <a:gd name="connsiteY10" fmla="*/ 5050 h 107739"/>
                <a:gd name="connsiteX11" fmla="*/ 29292 w 87539"/>
                <a:gd name="connsiteY11" fmla="*/ 5050 h 107739"/>
                <a:gd name="connsiteX12" fmla="*/ 29292 w 87539"/>
                <a:gd name="connsiteY12" fmla="*/ 5050 h 107739"/>
                <a:gd name="connsiteX13" fmla="*/ 27272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27272" y="5050"/>
                  </a:moveTo>
                  <a:cubicBezTo>
                    <a:pt x="23905" y="5050"/>
                    <a:pt x="21211" y="7070"/>
                    <a:pt x="19865" y="11111"/>
                  </a:cubicBezTo>
                  <a:cubicBezTo>
                    <a:pt x="19865" y="11111"/>
                    <a:pt x="19865" y="11784"/>
                    <a:pt x="19865" y="11784"/>
                  </a:cubicBezTo>
                  <a:cubicBezTo>
                    <a:pt x="17171" y="19865"/>
                    <a:pt x="10437" y="41413"/>
                    <a:pt x="5050" y="70368"/>
                  </a:cubicBezTo>
                  <a:cubicBezTo>
                    <a:pt x="25252" y="82488"/>
                    <a:pt x="43433" y="94609"/>
                    <a:pt x="59594" y="107403"/>
                  </a:cubicBezTo>
                  <a:cubicBezTo>
                    <a:pt x="67001" y="87202"/>
                    <a:pt x="75755" y="66327"/>
                    <a:pt x="85856" y="44779"/>
                  </a:cubicBezTo>
                  <a:cubicBezTo>
                    <a:pt x="75082" y="36026"/>
                    <a:pt x="64308" y="27272"/>
                    <a:pt x="54207" y="19865"/>
                  </a:cubicBezTo>
                  <a:cubicBezTo>
                    <a:pt x="40739" y="11784"/>
                    <a:pt x="32659" y="6397"/>
                    <a:pt x="32659" y="6397"/>
                  </a:cubicBezTo>
                  <a:lnTo>
                    <a:pt x="32659" y="6397"/>
                  </a:lnTo>
                  <a:lnTo>
                    <a:pt x="32659" y="6397"/>
                  </a:lnTo>
                  <a:cubicBezTo>
                    <a:pt x="31312" y="5724"/>
                    <a:pt x="29965" y="5050"/>
                    <a:pt x="29292" y="5050"/>
                  </a:cubicBezTo>
                  <a:lnTo>
                    <a:pt x="29292" y="5050"/>
                  </a:lnTo>
                  <a:lnTo>
                    <a:pt x="29292" y="5050"/>
                  </a:lnTo>
                  <a:cubicBezTo>
                    <a:pt x="28619" y="5050"/>
                    <a:pt x="27945" y="5050"/>
                    <a:pt x="2727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E8CDC72-95B9-4256-9B82-8BDF82672A7B}"/>
                </a:ext>
              </a:extLst>
            </p:cNvPr>
            <p:cNvSpPr/>
            <p:nvPr/>
          </p:nvSpPr>
          <p:spPr>
            <a:xfrm>
              <a:off x="450504" y="5976581"/>
              <a:ext cx="94273" cy="101006"/>
            </a:xfrm>
            <a:custGeom>
              <a:avLst/>
              <a:gdLst>
                <a:gd name="connsiteX0" fmla="*/ 35352 w 94272"/>
                <a:gd name="connsiteY0" fmla="*/ 5050 h 101006"/>
                <a:gd name="connsiteX1" fmla="*/ 17845 w 94272"/>
                <a:gd name="connsiteY1" fmla="*/ 5050 h 101006"/>
                <a:gd name="connsiteX2" fmla="*/ 7070 w 94272"/>
                <a:gd name="connsiteY2" fmla="*/ 11784 h 101006"/>
                <a:gd name="connsiteX3" fmla="*/ 5050 w 94272"/>
                <a:gd name="connsiteY3" fmla="*/ 19865 h 101006"/>
                <a:gd name="connsiteX4" fmla="*/ 43433 w 94272"/>
                <a:gd name="connsiteY4" fmla="*/ 95956 h 101006"/>
                <a:gd name="connsiteX5" fmla="*/ 92589 w 94272"/>
                <a:gd name="connsiteY5" fmla="*/ 74408 h 101006"/>
                <a:gd name="connsiteX6" fmla="*/ 86529 w 94272"/>
                <a:gd name="connsiteY6" fmla="*/ 7744 h 101006"/>
                <a:gd name="connsiteX7" fmla="*/ 40739 w 94272"/>
                <a:gd name="connsiteY7" fmla="*/ 5050 h 101006"/>
                <a:gd name="connsiteX8" fmla="*/ 35352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35352" y="5050"/>
                  </a:moveTo>
                  <a:cubicBezTo>
                    <a:pt x="24578" y="5050"/>
                    <a:pt x="17845" y="5050"/>
                    <a:pt x="17845" y="5050"/>
                  </a:cubicBezTo>
                  <a:cubicBezTo>
                    <a:pt x="13804" y="5050"/>
                    <a:pt x="9764" y="7744"/>
                    <a:pt x="7070" y="11784"/>
                  </a:cubicBezTo>
                  <a:cubicBezTo>
                    <a:pt x="5724" y="13804"/>
                    <a:pt x="5050" y="17171"/>
                    <a:pt x="5050" y="19865"/>
                  </a:cubicBezTo>
                  <a:cubicBezTo>
                    <a:pt x="5724" y="27272"/>
                    <a:pt x="11111" y="54880"/>
                    <a:pt x="43433" y="95956"/>
                  </a:cubicBezTo>
                  <a:cubicBezTo>
                    <a:pt x="60267" y="87875"/>
                    <a:pt x="77102" y="80468"/>
                    <a:pt x="92589" y="74408"/>
                  </a:cubicBezTo>
                  <a:cubicBezTo>
                    <a:pt x="89223" y="54207"/>
                    <a:pt x="87202" y="31312"/>
                    <a:pt x="86529" y="7744"/>
                  </a:cubicBezTo>
                  <a:cubicBezTo>
                    <a:pt x="66328" y="5724"/>
                    <a:pt x="50840" y="5050"/>
                    <a:pt x="40739" y="5050"/>
                  </a:cubicBezTo>
                  <a:cubicBezTo>
                    <a:pt x="39393" y="5050"/>
                    <a:pt x="37372" y="5050"/>
                    <a:pt x="3535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FF7463C-D5E5-477D-AB73-7C6E112217DE}"/>
                </a:ext>
              </a:extLst>
            </p:cNvPr>
            <p:cNvSpPr/>
            <p:nvPr/>
          </p:nvSpPr>
          <p:spPr>
            <a:xfrm>
              <a:off x="1006040" y="5976581"/>
              <a:ext cx="94273" cy="101006"/>
            </a:xfrm>
            <a:custGeom>
              <a:avLst/>
              <a:gdLst>
                <a:gd name="connsiteX0" fmla="*/ 62287 w 94272"/>
                <a:gd name="connsiteY0" fmla="*/ 5050 h 101006"/>
                <a:gd name="connsiteX1" fmla="*/ 56227 w 94272"/>
                <a:gd name="connsiteY1" fmla="*/ 5050 h 101006"/>
                <a:gd name="connsiteX2" fmla="*/ 11111 w 94272"/>
                <a:gd name="connsiteY2" fmla="*/ 7744 h 101006"/>
                <a:gd name="connsiteX3" fmla="*/ 5050 w 94272"/>
                <a:gd name="connsiteY3" fmla="*/ 74408 h 101006"/>
                <a:gd name="connsiteX4" fmla="*/ 54207 w 94272"/>
                <a:gd name="connsiteY4" fmla="*/ 95956 h 101006"/>
                <a:gd name="connsiteX5" fmla="*/ 92589 w 94272"/>
                <a:gd name="connsiteY5" fmla="*/ 19865 h 101006"/>
                <a:gd name="connsiteX6" fmla="*/ 90569 w 94272"/>
                <a:gd name="connsiteY6" fmla="*/ 11784 h 101006"/>
                <a:gd name="connsiteX7" fmla="*/ 79795 w 94272"/>
                <a:gd name="connsiteY7" fmla="*/ 5050 h 101006"/>
                <a:gd name="connsiteX8" fmla="*/ 62287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62287" y="5050"/>
                  </a:moveTo>
                  <a:cubicBezTo>
                    <a:pt x="60267" y="5050"/>
                    <a:pt x="58247" y="5050"/>
                    <a:pt x="56227" y="5050"/>
                  </a:cubicBezTo>
                  <a:cubicBezTo>
                    <a:pt x="46800" y="5724"/>
                    <a:pt x="31312" y="5724"/>
                    <a:pt x="11111" y="7744"/>
                  </a:cubicBezTo>
                  <a:cubicBezTo>
                    <a:pt x="10437" y="30639"/>
                    <a:pt x="8417" y="52860"/>
                    <a:pt x="5050" y="74408"/>
                  </a:cubicBezTo>
                  <a:cubicBezTo>
                    <a:pt x="21211" y="80468"/>
                    <a:pt x="38046" y="87875"/>
                    <a:pt x="54207" y="95956"/>
                  </a:cubicBezTo>
                  <a:cubicBezTo>
                    <a:pt x="87202" y="54880"/>
                    <a:pt x="91916" y="27272"/>
                    <a:pt x="92589" y="19865"/>
                  </a:cubicBezTo>
                  <a:cubicBezTo>
                    <a:pt x="92589" y="17171"/>
                    <a:pt x="91243" y="13131"/>
                    <a:pt x="90569" y="11784"/>
                  </a:cubicBezTo>
                  <a:cubicBezTo>
                    <a:pt x="87876" y="7744"/>
                    <a:pt x="83836" y="5724"/>
                    <a:pt x="79795" y="5050"/>
                  </a:cubicBezTo>
                  <a:cubicBezTo>
                    <a:pt x="79795" y="5724"/>
                    <a:pt x="73061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193F717-005A-4252-AD86-D8E8093B6A23}"/>
                </a:ext>
              </a:extLst>
            </p:cNvPr>
            <p:cNvSpPr/>
            <p:nvPr/>
          </p:nvSpPr>
          <p:spPr>
            <a:xfrm>
              <a:off x="918501" y="6061426"/>
              <a:ext cx="215481" cy="154876"/>
            </a:xfrm>
            <a:custGeom>
              <a:avLst/>
              <a:gdLst>
                <a:gd name="connsiteX0" fmla="*/ 89896 w 215480"/>
                <a:gd name="connsiteY0" fmla="*/ 5050 h 154876"/>
                <a:gd name="connsiteX1" fmla="*/ 58921 w 215480"/>
                <a:gd name="connsiteY1" fmla="*/ 92589 h 154876"/>
                <a:gd name="connsiteX2" fmla="*/ 5050 w 215480"/>
                <a:gd name="connsiteY2" fmla="*/ 150499 h 154876"/>
                <a:gd name="connsiteX3" fmla="*/ 209084 w 215480"/>
                <a:gd name="connsiteY3" fmla="*/ 86529 h 154876"/>
                <a:gd name="connsiteX4" fmla="*/ 209084 w 215480"/>
                <a:gd name="connsiteY4" fmla="*/ 86529 h 154876"/>
                <a:gd name="connsiteX5" fmla="*/ 211104 w 215480"/>
                <a:gd name="connsiteY5" fmla="*/ 79122 h 154876"/>
                <a:gd name="connsiteX6" fmla="*/ 205717 w 215480"/>
                <a:gd name="connsiteY6" fmla="*/ 67674 h 154876"/>
                <a:gd name="connsiteX7" fmla="*/ 200330 w 215480"/>
                <a:gd name="connsiteY7" fmla="*/ 64307 h 154876"/>
                <a:gd name="connsiteX8" fmla="*/ 200330 w 215480"/>
                <a:gd name="connsiteY8" fmla="*/ 64307 h 154876"/>
                <a:gd name="connsiteX9" fmla="*/ 200330 w 215480"/>
                <a:gd name="connsiteY9" fmla="*/ 64307 h 154876"/>
                <a:gd name="connsiteX10" fmla="*/ 189556 w 215480"/>
                <a:gd name="connsiteY10" fmla="*/ 56900 h 154876"/>
                <a:gd name="connsiteX11" fmla="*/ 185516 w 215480"/>
                <a:gd name="connsiteY11" fmla="*/ 54207 h 154876"/>
                <a:gd name="connsiteX12" fmla="*/ 134339 w 215480"/>
                <a:gd name="connsiteY12" fmla="*/ 25252 h 154876"/>
                <a:gd name="connsiteX13" fmla="*/ 89896 w 215480"/>
                <a:gd name="connsiteY13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5480" h="154876">
                  <a:moveTo>
                    <a:pt x="89896" y="5050"/>
                  </a:moveTo>
                  <a:cubicBezTo>
                    <a:pt x="83162" y="38719"/>
                    <a:pt x="73061" y="68348"/>
                    <a:pt x="58921" y="92589"/>
                  </a:cubicBezTo>
                  <a:cubicBezTo>
                    <a:pt x="44106" y="118177"/>
                    <a:pt x="25925" y="137705"/>
                    <a:pt x="5050" y="150499"/>
                  </a:cubicBezTo>
                  <a:cubicBezTo>
                    <a:pt x="160601" y="141745"/>
                    <a:pt x="204370" y="91916"/>
                    <a:pt x="209084" y="86529"/>
                  </a:cubicBezTo>
                  <a:lnTo>
                    <a:pt x="209084" y="86529"/>
                  </a:lnTo>
                  <a:cubicBezTo>
                    <a:pt x="210430" y="84509"/>
                    <a:pt x="211104" y="81815"/>
                    <a:pt x="211104" y="79122"/>
                  </a:cubicBezTo>
                  <a:cubicBezTo>
                    <a:pt x="211104" y="74408"/>
                    <a:pt x="209084" y="70368"/>
                    <a:pt x="205717" y="67674"/>
                  </a:cubicBezTo>
                  <a:cubicBezTo>
                    <a:pt x="205717" y="67674"/>
                    <a:pt x="203697" y="66327"/>
                    <a:pt x="200330" y="64307"/>
                  </a:cubicBezTo>
                  <a:lnTo>
                    <a:pt x="200330" y="64307"/>
                  </a:lnTo>
                  <a:lnTo>
                    <a:pt x="200330" y="64307"/>
                  </a:lnTo>
                  <a:cubicBezTo>
                    <a:pt x="197636" y="62287"/>
                    <a:pt x="194269" y="60267"/>
                    <a:pt x="189556" y="56900"/>
                  </a:cubicBezTo>
                  <a:cubicBezTo>
                    <a:pt x="188209" y="56227"/>
                    <a:pt x="186862" y="55553"/>
                    <a:pt x="185516" y="54207"/>
                  </a:cubicBezTo>
                  <a:cubicBezTo>
                    <a:pt x="174068" y="46800"/>
                    <a:pt x="156560" y="36026"/>
                    <a:pt x="134339" y="25252"/>
                  </a:cubicBezTo>
                  <a:cubicBezTo>
                    <a:pt x="119525" y="17171"/>
                    <a:pt x="104710" y="10437"/>
                    <a:pt x="89896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D970EEB-3375-4103-B3AB-65E4075E1E77}"/>
                </a:ext>
              </a:extLst>
            </p:cNvPr>
            <p:cNvSpPr/>
            <p:nvPr/>
          </p:nvSpPr>
          <p:spPr>
            <a:xfrm>
              <a:off x="420202" y="6061426"/>
              <a:ext cx="215481" cy="154876"/>
            </a:xfrm>
            <a:custGeom>
              <a:avLst/>
              <a:gdLst>
                <a:gd name="connsiteX0" fmla="*/ 125585 w 215480"/>
                <a:gd name="connsiteY0" fmla="*/ 5050 h 154876"/>
                <a:gd name="connsiteX1" fmla="*/ 15151 w 215480"/>
                <a:gd name="connsiteY1" fmla="*/ 63634 h 154876"/>
                <a:gd name="connsiteX2" fmla="*/ 10437 w 215480"/>
                <a:gd name="connsiteY2" fmla="*/ 67001 h 154876"/>
                <a:gd name="connsiteX3" fmla="*/ 5050 w 215480"/>
                <a:gd name="connsiteY3" fmla="*/ 78448 h 154876"/>
                <a:gd name="connsiteX4" fmla="*/ 7070 w 215480"/>
                <a:gd name="connsiteY4" fmla="*/ 85855 h 154876"/>
                <a:gd name="connsiteX5" fmla="*/ 7070 w 215480"/>
                <a:gd name="connsiteY5" fmla="*/ 86529 h 154876"/>
                <a:gd name="connsiteX6" fmla="*/ 8417 w 215480"/>
                <a:gd name="connsiteY6" fmla="*/ 87875 h 154876"/>
                <a:gd name="connsiteX7" fmla="*/ 9091 w 215480"/>
                <a:gd name="connsiteY7" fmla="*/ 88549 h 154876"/>
                <a:gd name="connsiteX8" fmla="*/ 16498 w 215480"/>
                <a:gd name="connsiteY8" fmla="*/ 95283 h 154876"/>
                <a:gd name="connsiteX9" fmla="*/ 53534 w 215480"/>
                <a:gd name="connsiteY9" fmla="*/ 117504 h 154876"/>
                <a:gd name="connsiteX10" fmla="*/ 211104 w 215480"/>
                <a:gd name="connsiteY10" fmla="*/ 149826 h 154876"/>
                <a:gd name="connsiteX11" fmla="*/ 157234 w 215480"/>
                <a:gd name="connsiteY11" fmla="*/ 91916 h 154876"/>
                <a:gd name="connsiteX12" fmla="*/ 125585 w 215480"/>
                <a:gd name="connsiteY12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5480" h="154876">
                  <a:moveTo>
                    <a:pt x="125585" y="5050"/>
                  </a:moveTo>
                  <a:cubicBezTo>
                    <a:pt x="73061" y="24578"/>
                    <a:pt x="31312" y="52187"/>
                    <a:pt x="15151" y="63634"/>
                  </a:cubicBezTo>
                  <a:cubicBezTo>
                    <a:pt x="11784" y="65654"/>
                    <a:pt x="10437" y="67001"/>
                    <a:pt x="10437" y="67001"/>
                  </a:cubicBezTo>
                  <a:cubicBezTo>
                    <a:pt x="7070" y="69694"/>
                    <a:pt x="5050" y="73735"/>
                    <a:pt x="5050" y="78448"/>
                  </a:cubicBezTo>
                  <a:cubicBezTo>
                    <a:pt x="5050" y="81142"/>
                    <a:pt x="5724" y="83835"/>
                    <a:pt x="7070" y="85855"/>
                  </a:cubicBezTo>
                  <a:cubicBezTo>
                    <a:pt x="7070" y="85855"/>
                    <a:pt x="7070" y="85855"/>
                    <a:pt x="7070" y="86529"/>
                  </a:cubicBezTo>
                  <a:cubicBezTo>
                    <a:pt x="7744" y="87202"/>
                    <a:pt x="7744" y="87202"/>
                    <a:pt x="8417" y="87875"/>
                  </a:cubicBezTo>
                  <a:cubicBezTo>
                    <a:pt x="8417" y="87875"/>
                    <a:pt x="9091" y="88549"/>
                    <a:pt x="9091" y="88549"/>
                  </a:cubicBezTo>
                  <a:cubicBezTo>
                    <a:pt x="10437" y="89896"/>
                    <a:pt x="12457" y="92589"/>
                    <a:pt x="16498" y="95283"/>
                  </a:cubicBezTo>
                  <a:cubicBezTo>
                    <a:pt x="23232" y="100670"/>
                    <a:pt x="34679" y="109423"/>
                    <a:pt x="53534" y="117504"/>
                  </a:cubicBezTo>
                  <a:cubicBezTo>
                    <a:pt x="92589" y="135012"/>
                    <a:pt x="147133" y="146459"/>
                    <a:pt x="211104" y="149826"/>
                  </a:cubicBezTo>
                  <a:cubicBezTo>
                    <a:pt x="190229" y="137032"/>
                    <a:pt x="171375" y="117504"/>
                    <a:pt x="157234" y="91916"/>
                  </a:cubicBezTo>
                  <a:cubicBezTo>
                    <a:pt x="143093" y="68348"/>
                    <a:pt x="132319" y="38719"/>
                    <a:pt x="12558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BB30195-FAFB-4ECD-99F0-5E172E3EA5F5}"/>
                </a:ext>
              </a:extLst>
            </p:cNvPr>
            <p:cNvSpPr/>
            <p:nvPr/>
          </p:nvSpPr>
          <p:spPr>
            <a:xfrm>
              <a:off x="789886" y="6217649"/>
              <a:ext cx="215481" cy="40402"/>
            </a:xfrm>
            <a:custGeom>
              <a:avLst/>
              <a:gdLst>
                <a:gd name="connsiteX0" fmla="*/ 198983 w 215480"/>
                <a:gd name="connsiteY0" fmla="*/ 5050 h 40402"/>
                <a:gd name="connsiteX1" fmla="*/ 161274 w 215480"/>
                <a:gd name="connsiteY1" fmla="*/ 9091 h 40402"/>
                <a:gd name="connsiteX2" fmla="*/ 153193 w 215480"/>
                <a:gd name="connsiteY2" fmla="*/ 10437 h 40402"/>
                <a:gd name="connsiteX3" fmla="*/ 123565 w 215480"/>
                <a:gd name="connsiteY3" fmla="*/ 11784 h 40402"/>
                <a:gd name="connsiteX4" fmla="*/ 99323 w 215480"/>
                <a:gd name="connsiteY4" fmla="*/ 11111 h 40402"/>
                <a:gd name="connsiteX5" fmla="*/ 98650 w 215480"/>
                <a:gd name="connsiteY5" fmla="*/ 11111 h 40402"/>
                <a:gd name="connsiteX6" fmla="*/ 72388 w 215480"/>
                <a:gd name="connsiteY6" fmla="*/ 10437 h 40402"/>
                <a:gd name="connsiteX7" fmla="*/ 7070 w 215480"/>
                <a:gd name="connsiteY7" fmla="*/ 17171 h 40402"/>
                <a:gd name="connsiteX8" fmla="*/ 5050 w 215480"/>
                <a:gd name="connsiteY8" fmla="*/ 20538 h 40402"/>
                <a:gd name="connsiteX9" fmla="*/ 7744 w 215480"/>
                <a:gd name="connsiteY9" fmla="*/ 21211 h 40402"/>
                <a:gd name="connsiteX10" fmla="*/ 9091 w 215480"/>
                <a:gd name="connsiteY10" fmla="*/ 21211 h 40402"/>
                <a:gd name="connsiteX11" fmla="*/ 33332 w 215480"/>
                <a:gd name="connsiteY11" fmla="*/ 20538 h 40402"/>
                <a:gd name="connsiteX12" fmla="*/ 99997 w 215480"/>
                <a:gd name="connsiteY12" fmla="*/ 29965 h 40402"/>
                <a:gd name="connsiteX13" fmla="*/ 157234 w 215480"/>
                <a:gd name="connsiteY13" fmla="*/ 38719 h 40402"/>
                <a:gd name="connsiteX14" fmla="*/ 209084 w 215480"/>
                <a:gd name="connsiteY14" fmla="*/ 24578 h 40402"/>
                <a:gd name="connsiteX15" fmla="*/ 212451 w 215480"/>
                <a:gd name="connsiteY15" fmla="*/ 15151 h 40402"/>
                <a:gd name="connsiteX16" fmla="*/ 198983 w 215480"/>
                <a:gd name="connsiteY16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5480" h="40402">
                  <a:moveTo>
                    <a:pt x="198983" y="5050"/>
                  </a:moveTo>
                  <a:cubicBezTo>
                    <a:pt x="190903" y="5050"/>
                    <a:pt x="179455" y="6397"/>
                    <a:pt x="161274" y="9091"/>
                  </a:cubicBezTo>
                  <a:cubicBezTo>
                    <a:pt x="158580" y="9764"/>
                    <a:pt x="155887" y="9764"/>
                    <a:pt x="153193" y="10437"/>
                  </a:cubicBezTo>
                  <a:cubicBezTo>
                    <a:pt x="145113" y="11784"/>
                    <a:pt x="135686" y="11784"/>
                    <a:pt x="123565" y="11784"/>
                  </a:cubicBezTo>
                  <a:cubicBezTo>
                    <a:pt x="116158" y="11784"/>
                    <a:pt x="108077" y="11784"/>
                    <a:pt x="99323" y="11111"/>
                  </a:cubicBezTo>
                  <a:lnTo>
                    <a:pt x="98650" y="11111"/>
                  </a:lnTo>
                  <a:cubicBezTo>
                    <a:pt x="90569" y="11111"/>
                    <a:pt x="81142" y="10437"/>
                    <a:pt x="72388" y="10437"/>
                  </a:cubicBezTo>
                  <a:cubicBezTo>
                    <a:pt x="53534" y="10437"/>
                    <a:pt x="28619" y="11111"/>
                    <a:pt x="7070" y="17171"/>
                  </a:cubicBezTo>
                  <a:cubicBezTo>
                    <a:pt x="5724" y="18518"/>
                    <a:pt x="5050" y="19865"/>
                    <a:pt x="5050" y="20538"/>
                  </a:cubicBezTo>
                  <a:cubicBezTo>
                    <a:pt x="5050" y="21211"/>
                    <a:pt x="6397" y="21211"/>
                    <a:pt x="7744" y="21211"/>
                  </a:cubicBezTo>
                  <a:cubicBezTo>
                    <a:pt x="7744" y="21211"/>
                    <a:pt x="8417" y="21211"/>
                    <a:pt x="9091" y="21211"/>
                  </a:cubicBezTo>
                  <a:cubicBezTo>
                    <a:pt x="17171" y="20538"/>
                    <a:pt x="25252" y="20538"/>
                    <a:pt x="33332" y="20538"/>
                  </a:cubicBezTo>
                  <a:cubicBezTo>
                    <a:pt x="61614" y="20538"/>
                    <a:pt x="81142" y="25252"/>
                    <a:pt x="99997" y="29965"/>
                  </a:cubicBezTo>
                  <a:cubicBezTo>
                    <a:pt x="117504" y="34679"/>
                    <a:pt x="134339" y="38719"/>
                    <a:pt x="157234" y="38719"/>
                  </a:cubicBezTo>
                  <a:cubicBezTo>
                    <a:pt x="182149" y="38719"/>
                    <a:pt x="201677" y="33332"/>
                    <a:pt x="209084" y="24578"/>
                  </a:cubicBezTo>
                  <a:cubicBezTo>
                    <a:pt x="211777" y="21885"/>
                    <a:pt x="213124" y="18518"/>
                    <a:pt x="212451" y="15151"/>
                  </a:cubicBezTo>
                  <a:cubicBezTo>
                    <a:pt x="211777" y="8417"/>
                    <a:pt x="209757" y="5050"/>
                    <a:pt x="198983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E1B7FF4-5A59-4F1A-866D-DD2647BF688D}"/>
                </a:ext>
              </a:extLst>
            </p:cNvPr>
            <p:cNvSpPr/>
            <p:nvPr/>
          </p:nvSpPr>
          <p:spPr>
            <a:xfrm>
              <a:off x="546797" y="6217649"/>
              <a:ext cx="215481" cy="40402"/>
            </a:xfrm>
            <a:custGeom>
              <a:avLst/>
              <a:gdLst>
                <a:gd name="connsiteX0" fmla="*/ 18518 w 215480"/>
                <a:gd name="connsiteY0" fmla="*/ 5050 h 40402"/>
                <a:gd name="connsiteX1" fmla="*/ 5050 w 215480"/>
                <a:gd name="connsiteY1" fmla="*/ 14478 h 40402"/>
                <a:gd name="connsiteX2" fmla="*/ 8417 w 215480"/>
                <a:gd name="connsiteY2" fmla="*/ 23905 h 40402"/>
                <a:gd name="connsiteX3" fmla="*/ 60941 w 215480"/>
                <a:gd name="connsiteY3" fmla="*/ 38046 h 40402"/>
                <a:gd name="connsiteX4" fmla="*/ 118178 w 215480"/>
                <a:gd name="connsiteY4" fmla="*/ 29292 h 40402"/>
                <a:gd name="connsiteX5" fmla="*/ 184842 w 215480"/>
                <a:gd name="connsiteY5" fmla="*/ 19865 h 40402"/>
                <a:gd name="connsiteX6" fmla="*/ 209757 w 215480"/>
                <a:gd name="connsiteY6" fmla="*/ 21211 h 40402"/>
                <a:gd name="connsiteX7" fmla="*/ 211104 w 215480"/>
                <a:gd name="connsiteY7" fmla="*/ 21211 h 40402"/>
                <a:gd name="connsiteX8" fmla="*/ 213797 w 215480"/>
                <a:gd name="connsiteY8" fmla="*/ 20538 h 40402"/>
                <a:gd name="connsiteX9" fmla="*/ 211777 w 215480"/>
                <a:gd name="connsiteY9" fmla="*/ 18518 h 40402"/>
                <a:gd name="connsiteX10" fmla="*/ 146460 w 215480"/>
                <a:gd name="connsiteY10" fmla="*/ 11784 h 40402"/>
                <a:gd name="connsiteX11" fmla="*/ 146460 w 215480"/>
                <a:gd name="connsiteY11" fmla="*/ 11784 h 40402"/>
                <a:gd name="connsiteX12" fmla="*/ 120198 w 215480"/>
                <a:gd name="connsiteY12" fmla="*/ 12457 h 40402"/>
                <a:gd name="connsiteX13" fmla="*/ 119525 w 215480"/>
                <a:gd name="connsiteY13" fmla="*/ 12457 h 40402"/>
                <a:gd name="connsiteX14" fmla="*/ 95283 w 215480"/>
                <a:gd name="connsiteY14" fmla="*/ 13131 h 40402"/>
                <a:gd name="connsiteX15" fmla="*/ 65654 w 215480"/>
                <a:gd name="connsiteY15" fmla="*/ 11784 h 40402"/>
                <a:gd name="connsiteX16" fmla="*/ 56900 w 215480"/>
                <a:gd name="connsiteY16" fmla="*/ 10437 h 40402"/>
                <a:gd name="connsiteX17" fmla="*/ 18518 w 215480"/>
                <a:gd name="connsiteY17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5480" h="40402">
                  <a:moveTo>
                    <a:pt x="18518" y="5050"/>
                  </a:moveTo>
                  <a:cubicBezTo>
                    <a:pt x="7744" y="5050"/>
                    <a:pt x="5724" y="7744"/>
                    <a:pt x="5050" y="14478"/>
                  </a:cubicBezTo>
                  <a:cubicBezTo>
                    <a:pt x="5050" y="17844"/>
                    <a:pt x="5724" y="21211"/>
                    <a:pt x="8417" y="23905"/>
                  </a:cubicBezTo>
                  <a:cubicBezTo>
                    <a:pt x="16498" y="32659"/>
                    <a:pt x="36026" y="38046"/>
                    <a:pt x="60941" y="38046"/>
                  </a:cubicBezTo>
                  <a:cubicBezTo>
                    <a:pt x="83836" y="38046"/>
                    <a:pt x="100670" y="34005"/>
                    <a:pt x="118178" y="29292"/>
                  </a:cubicBezTo>
                  <a:cubicBezTo>
                    <a:pt x="137032" y="24578"/>
                    <a:pt x="155887" y="19865"/>
                    <a:pt x="184842" y="19865"/>
                  </a:cubicBezTo>
                  <a:cubicBezTo>
                    <a:pt x="192923" y="19865"/>
                    <a:pt x="201003" y="20538"/>
                    <a:pt x="209757" y="21211"/>
                  </a:cubicBezTo>
                  <a:cubicBezTo>
                    <a:pt x="210430" y="21211"/>
                    <a:pt x="210430" y="21211"/>
                    <a:pt x="211104" y="21211"/>
                  </a:cubicBezTo>
                  <a:cubicBezTo>
                    <a:pt x="212451" y="21211"/>
                    <a:pt x="213797" y="21211"/>
                    <a:pt x="213797" y="20538"/>
                  </a:cubicBezTo>
                  <a:cubicBezTo>
                    <a:pt x="213797" y="19865"/>
                    <a:pt x="213124" y="18518"/>
                    <a:pt x="211777" y="18518"/>
                  </a:cubicBezTo>
                  <a:cubicBezTo>
                    <a:pt x="190229" y="12457"/>
                    <a:pt x="165314" y="11784"/>
                    <a:pt x="146460" y="11784"/>
                  </a:cubicBezTo>
                  <a:lnTo>
                    <a:pt x="146460" y="11784"/>
                  </a:lnTo>
                  <a:cubicBezTo>
                    <a:pt x="137032" y="11784"/>
                    <a:pt x="128278" y="11784"/>
                    <a:pt x="120198" y="12457"/>
                  </a:cubicBezTo>
                  <a:lnTo>
                    <a:pt x="119525" y="12457"/>
                  </a:lnTo>
                  <a:cubicBezTo>
                    <a:pt x="110771" y="12457"/>
                    <a:pt x="103363" y="13131"/>
                    <a:pt x="95283" y="13131"/>
                  </a:cubicBezTo>
                  <a:cubicBezTo>
                    <a:pt x="82489" y="13131"/>
                    <a:pt x="73061" y="12457"/>
                    <a:pt x="65654" y="11784"/>
                  </a:cubicBezTo>
                  <a:cubicBezTo>
                    <a:pt x="62961" y="11111"/>
                    <a:pt x="59594" y="11111"/>
                    <a:pt x="56900" y="10437"/>
                  </a:cubicBezTo>
                  <a:cubicBezTo>
                    <a:pt x="38046" y="7070"/>
                    <a:pt x="26598" y="5050"/>
                    <a:pt x="1851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AB08F9C-F752-442D-BD4A-213DB4CCFA70}"/>
                </a:ext>
              </a:extLst>
            </p:cNvPr>
            <p:cNvSpPr/>
            <p:nvPr/>
          </p:nvSpPr>
          <p:spPr>
            <a:xfrm>
              <a:off x="447810" y="6279600"/>
              <a:ext cx="666644" cy="215480"/>
            </a:xfrm>
            <a:custGeom>
              <a:avLst/>
              <a:gdLst>
                <a:gd name="connsiteX0" fmla="*/ 617151 w 666643"/>
                <a:gd name="connsiteY0" fmla="*/ 5724 h 215479"/>
                <a:gd name="connsiteX1" fmla="*/ 586175 w 666643"/>
                <a:gd name="connsiteY1" fmla="*/ 139725 h 215479"/>
                <a:gd name="connsiteX2" fmla="*/ 553853 w 666643"/>
                <a:gd name="connsiteY2" fmla="*/ 5724 h 215479"/>
                <a:gd name="connsiteX3" fmla="*/ 508737 w 666643"/>
                <a:gd name="connsiteY3" fmla="*/ 5724 h 215479"/>
                <a:gd name="connsiteX4" fmla="*/ 475741 w 666643"/>
                <a:gd name="connsiteY4" fmla="*/ 137705 h 215479"/>
                <a:gd name="connsiteX5" fmla="*/ 445439 w 666643"/>
                <a:gd name="connsiteY5" fmla="*/ 5724 h 215479"/>
                <a:gd name="connsiteX6" fmla="*/ 396283 w 666643"/>
                <a:gd name="connsiteY6" fmla="*/ 5724 h 215479"/>
                <a:gd name="connsiteX7" fmla="*/ 450826 w 666643"/>
                <a:gd name="connsiteY7" fmla="*/ 214470 h 215479"/>
                <a:gd name="connsiteX8" fmla="*/ 499309 w 666643"/>
                <a:gd name="connsiteY8" fmla="*/ 214470 h 215479"/>
                <a:gd name="connsiteX9" fmla="*/ 530958 w 666643"/>
                <a:gd name="connsiteY9" fmla="*/ 82488 h 215479"/>
                <a:gd name="connsiteX10" fmla="*/ 563280 w 666643"/>
                <a:gd name="connsiteY10" fmla="*/ 214470 h 215479"/>
                <a:gd name="connsiteX11" fmla="*/ 611090 w 666643"/>
                <a:gd name="connsiteY11" fmla="*/ 214470 h 215479"/>
                <a:gd name="connsiteX12" fmla="*/ 611764 w 666643"/>
                <a:gd name="connsiteY12" fmla="*/ 212450 h 215479"/>
                <a:gd name="connsiteX13" fmla="*/ 666307 w 666643"/>
                <a:gd name="connsiteY13" fmla="*/ 5050 h 215479"/>
                <a:gd name="connsiteX14" fmla="*/ 617151 w 666643"/>
                <a:gd name="connsiteY14" fmla="*/ 5050 h 215479"/>
                <a:gd name="connsiteX15" fmla="*/ 167334 w 666643"/>
                <a:gd name="connsiteY15" fmla="*/ 139052 h 215479"/>
                <a:gd name="connsiteX16" fmla="*/ 53534 w 666643"/>
                <a:gd name="connsiteY16" fmla="*/ 5724 h 215479"/>
                <a:gd name="connsiteX17" fmla="*/ 5050 w 666643"/>
                <a:gd name="connsiteY17" fmla="*/ 5724 h 215479"/>
                <a:gd name="connsiteX18" fmla="*/ 5050 w 666643"/>
                <a:gd name="connsiteY18" fmla="*/ 214470 h 215479"/>
                <a:gd name="connsiteX19" fmla="*/ 52187 w 666643"/>
                <a:gd name="connsiteY19" fmla="*/ 214470 h 215479"/>
                <a:gd name="connsiteX20" fmla="*/ 52187 w 666643"/>
                <a:gd name="connsiteY20" fmla="*/ 81142 h 215479"/>
                <a:gd name="connsiteX21" fmla="*/ 165314 w 666643"/>
                <a:gd name="connsiteY21" fmla="*/ 214470 h 215479"/>
                <a:gd name="connsiteX22" fmla="*/ 213797 w 666643"/>
                <a:gd name="connsiteY22" fmla="*/ 214470 h 215479"/>
                <a:gd name="connsiteX23" fmla="*/ 213797 w 666643"/>
                <a:gd name="connsiteY23" fmla="*/ 5724 h 215479"/>
                <a:gd name="connsiteX24" fmla="*/ 166661 w 666643"/>
                <a:gd name="connsiteY24" fmla="*/ 5724 h 215479"/>
                <a:gd name="connsiteX25" fmla="*/ 166661 w 666643"/>
                <a:gd name="connsiteY25" fmla="*/ 139052 h 21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66643" h="215479">
                  <a:moveTo>
                    <a:pt x="617151" y="5724"/>
                  </a:moveTo>
                  <a:lnTo>
                    <a:pt x="586175" y="139725"/>
                  </a:lnTo>
                  <a:lnTo>
                    <a:pt x="553853" y="5724"/>
                  </a:lnTo>
                  <a:lnTo>
                    <a:pt x="508737" y="5724"/>
                  </a:lnTo>
                  <a:lnTo>
                    <a:pt x="475741" y="137705"/>
                  </a:lnTo>
                  <a:lnTo>
                    <a:pt x="445439" y="5724"/>
                  </a:lnTo>
                  <a:lnTo>
                    <a:pt x="396283" y="5724"/>
                  </a:lnTo>
                  <a:lnTo>
                    <a:pt x="450826" y="214470"/>
                  </a:lnTo>
                  <a:lnTo>
                    <a:pt x="499309" y="214470"/>
                  </a:lnTo>
                  <a:lnTo>
                    <a:pt x="530958" y="82488"/>
                  </a:lnTo>
                  <a:lnTo>
                    <a:pt x="563280" y="214470"/>
                  </a:lnTo>
                  <a:lnTo>
                    <a:pt x="611090" y="214470"/>
                  </a:lnTo>
                  <a:lnTo>
                    <a:pt x="611764" y="212450"/>
                  </a:lnTo>
                  <a:lnTo>
                    <a:pt x="666307" y="5050"/>
                  </a:lnTo>
                  <a:lnTo>
                    <a:pt x="617151" y="5050"/>
                  </a:lnTo>
                  <a:close/>
                  <a:moveTo>
                    <a:pt x="167334" y="139052"/>
                  </a:moveTo>
                  <a:lnTo>
                    <a:pt x="53534" y="5724"/>
                  </a:lnTo>
                  <a:lnTo>
                    <a:pt x="5050" y="5724"/>
                  </a:lnTo>
                  <a:lnTo>
                    <a:pt x="5050" y="214470"/>
                  </a:lnTo>
                  <a:lnTo>
                    <a:pt x="52187" y="214470"/>
                  </a:lnTo>
                  <a:lnTo>
                    <a:pt x="52187" y="81142"/>
                  </a:lnTo>
                  <a:lnTo>
                    <a:pt x="165314" y="214470"/>
                  </a:lnTo>
                  <a:lnTo>
                    <a:pt x="213797" y="214470"/>
                  </a:lnTo>
                  <a:lnTo>
                    <a:pt x="213797" y="5724"/>
                  </a:lnTo>
                  <a:lnTo>
                    <a:pt x="166661" y="5724"/>
                  </a:lnTo>
                  <a:lnTo>
                    <a:pt x="166661" y="139052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2195677-CAB1-476B-B290-665856C23363}"/>
                </a:ext>
              </a:extLst>
            </p:cNvPr>
            <p:cNvSpPr/>
            <p:nvPr/>
          </p:nvSpPr>
          <p:spPr>
            <a:xfrm>
              <a:off x="669351" y="6275560"/>
              <a:ext cx="175078" cy="228947"/>
            </a:xfrm>
            <a:custGeom>
              <a:avLst/>
              <a:gdLst>
                <a:gd name="connsiteX0" fmla="*/ 5050 w 175078"/>
                <a:gd name="connsiteY0" fmla="*/ 189555 h 228947"/>
                <a:gd name="connsiteX1" fmla="*/ 32659 w 175078"/>
                <a:gd name="connsiteY1" fmla="*/ 156560 h 228947"/>
                <a:gd name="connsiteX2" fmla="*/ 95956 w 175078"/>
                <a:gd name="connsiteY2" fmla="*/ 182148 h 228947"/>
                <a:gd name="connsiteX3" fmla="*/ 126932 w 175078"/>
                <a:gd name="connsiteY3" fmla="*/ 161947 h 228947"/>
                <a:gd name="connsiteX4" fmla="*/ 126932 w 175078"/>
                <a:gd name="connsiteY4" fmla="*/ 161273 h 228947"/>
                <a:gd name="connsiteX5" fmla="*/ 83836 w 175078"/>
                <a:gd name="connsiteY5" fmla="*/ 134338 h 228947"/>
                <a:gd name="connsiteX6" fmla="*/ 13804 w 175078"/>
                <a:gd name="connsiteY6" fmla="*/ 69694 h 228947"/>
                <a:gd name="connsiteX7" fmla="*/ 13804 w 175078"/>
                <a:gd name="connsiteY7" fmla="*/ 69021 h 228947"/>
                <a:gd name="connsiteX8" fmla="*/ 87876 w 175078"/>
                <a:gd name="connsiteY8" fmla="*/ 5050 h 228947"/>
                <a:gd name="connsiteX9" fmla="*/ 166661 w 175078"/>
                <a:gd name="connsiteY9" fmla="*/ 31985 h 228947"/>
                <a:gd name="connsiteX10" fmla="*/ 142419 w 175078"/>
                <a:gd name="connsiteY10" fmla="*/ 67001 h 228947"/>
                <a:gd name="connsiteX11" fmla="*/ 87202 w 175078"/>
                <a:gd name="connsiteY11" fmla="*/ 46126 h 228947"/>
                <a:gd name="connsiteX12" fmla="*/ 59594 w 175078"/>
                <a:gd name="connsiteY12" fmla="*/ 64981 h 228947"/>
                <a:gd name="connsiteX13" fmla="*/ 59594 w 175078"/>
                <a:gd name="connsiteY13" fmla="*/ 65654 h 228947"/>
                <a:gd name="connsiteX14" fmla="*/ 105384 w 175078"/>
                <a:gd name="connsiteY14" fmla="*/ 93262 h 228947"/>
                <a:gd name="connsiteX15" fmla="*/ 172721 w 175078"/>
                <a:gd name="connsiteY15" fmla="*/ 157233 h 228947"/>
                <a:gd name="connsiteX16" fmla="*/ 172721 w 175078"/>
                <a:gd name="connsiteY16" fmla="*/ 157906 h 228947"/>
                <a:gd name="connsiteX17" fmla="*/ 94610 w 175078"/>
                <a:gd name="connsiteY17" fmla="*/ 223897 h 228947"/>
                <a:gd name="connsiteX18" fmla="*/ 5050 w 175078"/>
                <a:gd name="connsiteY18" fmla="*/ 189555 h 22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5078" h="228947">
                  <a:moveTo>
                    <a:pt x="5050" y="189555"/>
                  </a:moveTo>
                  <a:lnTo>
                    <a:pt x="32659" y="156560"/>
                  </a:lnTo>
                  <a:cubicBezTo>
                    <a:pt x="51513" y="172047"/>
                    <a:pt x="71715" y="182148"/>
                    <a:pt x="95956" y="182148"/>
                  </a:cubicBezTo>
                  <a:cubicBezTo>
                    <a:pt x="114811" y="182148"/>
                    <a:pt x="126932" y="174741"/>
                    <a:pt x="126932" y="161947"/>
                  </a:cubicBezTo>
                  <a:lnTo>
                    <a:pt x="126932" y="161273"/>
                  </a:lnTo>
                  <a:cubicBezTo>
                    <a:pt x="126932" y="149152"/>
                    <a:pt x="119525" y="143092"/>
                    <a:pt x="83836" y="134338"/>
                  </a:cubicBezTo>
                  <a:cubicBezTo>
                    <a:pt x="41413" y="123564"/>
                    <a:pt x="13804" y="111443"/>
                    <a:pt x="13804" y="69694"/>
                  </a:cubicBezTo>
                  <a:lnTo>
                    <a:pt x="13804" y="69021"/>
                  </a:lnTo>
                  <a:cubicBezTo>
                    <a:pt x="13804" y="30639"/>
                    <a:pt x="44780" y="5050"/>
                    <a:pt x="87876" y="5050"/>
                  </a:cubicBezTo>
                  <a:cubicBezTo>
                    <a:pt x="118851" y="5050"/>
                    <a:pt x="145113" y="14478"/>
                    <a:pt x="166661" y="31985"/>
                  </a:cubicBezTo>
                  <a:lnTo>
                    <a:pt x="142419" y="67001"/>
                  </a:lnTo>
                  <a:cubicBezTo>
                    <a:pt x="123565" y="54207"/>
                    <a:pt x="105384" y="46126"/>
                    <a:pt x="87202" y="46126"/>
                  </a:cubicBezTo>
                  <a:cubicBezTo>
                    <a:pt x="69021" y="46126"/>
                    <a:pt x="59594" y="54207"/>
                    <a:pt x="59594" y="64981"/>
                  </a:cubicBezTo>
                  <a:lnTo>
                    <a:pt x="59594" y="65654"/>
                  </a:lnTo>
                  <a:cubicBezTo>
                    <a:pt x="59594" y="79795"/>
                    <a:pt x="69021" y="83835"/>
                    <a:pt x="105384" y="93262"/>
                  </a:cubicBezTo>
                  <a:cubicBezTo>
                    <a:pt x="148480" y="104710"/>
                    <a:pt x="172721" y="120197"/>
                    <a:pt x="172721" y="157233"/>
                  </a:cubicBezTo>
                  <a:lnTo>
                    <a:pt x="172721" y="157906"/>
                  </a:lnTo>
                  <a:cubicBezTo>
                    <a:pt x="172721" y="200329"/>
                    <a:pt x="140399" y="223897"/>
                    <a:pt x="94610" y="223897"/>
                  </a:cubicBezTo>
                  <a:cubicBezTo>
                    <a:pt x="62961" y="223224"/>
                    <a:pt x="30639" y="212450"/>
                    <a:pt x="5050" y="189555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AEF34DC-CC46-4F21-8633-0E185CA17FBB}"/>
                </a:ext>
              </a:extLst>
            </p:cNvPr>
            <p:cNvSpPr/>
            <p:nvPr/>
          </p:nvSpPr>
          <p:spPr>
            <a:xfrm>
              <a:off x="443097" y="6519321"/>
              <a:ext cx="67338" cy="74071"/>
            </a:xfrm>
            <a:custGeom>
              <a:avLst/>
              <a:gdLst>
                <a:gd name="connsiteX0" fmla="*/ 5050 w 67337"/>
                <a:gd name="connsiteY0" fmla="*/ 38719 h 74071"/>
                <a:gd name="connsiteX1" fmla="*/ 5050 w 67337"/>
                <a:gd name="connsiteY1" fmla="*/ 38719 h 74071"/>
                <a:gd name="connsiteX2" fmla="*/ 38719 w 67337"/>
                <a:gd name="connsiteY2" fmla="*/ 5050 h 74071"/>
                <a:gd name="connsiteX3" fmla="*/ 63634 w 67337"/>
                <a:gd name="connsiteY3" fmla="*/ 13804 h 74071"/>
                <a:gd name="connsiteX4" fmla="*/ 56227 w 67337"/>
                <a:gd name="connsiteY4" fmla="*/ 22558 h 74071"/>
                <a:gd name="connsiteX5" fmla="*/ 38046 w 67337"/>
                <a:gd name="connsiteY5" fmla="*/ 15824 h 74071"/>
                <a:gd name="connsiteX6" fmla="*/ 17171 w 67337"/>
                <a:gd name="connsiteY6" fmla="*/ 38719 h 74071"/>
                <a:gd name="connsiteX7" fmla="*/ 17171 w 67337"/>
                <a:gd name="connsiteY7" fmla="*/ 38719 h 74071"/>
                <a:gd name="connsiteX8" fmla="*/ 39393 w 67337"/>
                <a:gd name="connsiteY8" fmla="*/ 61614 h 74071"/>
                <a:gd name="connsiteX9" fmla="*/ 54880 w 67337"/>
                <a:gd name="connsiteY9" fmla="*/ 56900 h 74071"/>
                <a:gd name="connsiteX10" fmla="*/ 54880 w 67337"/>
                <a:gd name="connsiteY10" fmla="*/ 44779 h 74071"/>
                <a:gd name="connsiteX11" fmla="*/ 38046 w 67337"/>
                <a:gd name="connsiteY11" fmla="*/ 44779 h 74071"/>
                <a:gd name="connsiteX12" fmla="*/ 38046 w 67337"/>
                <a:gd name="connsiteY12" fmla="*/ 34679 h 74071"/>
                <a:gd name="connsiteX13" fmla="*/ 65654 w 67337"/>
                <a:gd name="connsiteY13" fmla="*/ 34679 h 74071"/>
                <a:gd name="connsiteX14" fmla="*/ 65654 w 67337"/>
                <a:gd name="connsiteY14" fmla="*/ 61614 h 74071"/>
                <a:gd name="connsiteX15" fmla="*/ 38719 w 67337"/>
                <a:gd name="connsiteY15" fmla="*/ 71714 h 74071"/>
                <a:gd name="connsiteX16" fmla="*/ 5050 w 67337"/>
                <a:gd name="connsiteY16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337" h="74071"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0167" y="5050"/>
                    <a:pt x="56900" y="8417"/>
                    <a:pt x="63634" y="13804"/>
                  </a:cubicBezTo>
                  <a:lnTo>
                    <a:pt x="56227" y="22558"/>
                  </a:lnTo>
                  <a:cubicBezTo>
                    <a:pt x="51513" y="18518"/>
                    <a:pt x="46126" y="15824"/>
                    <a:pt x="38046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2187"/>
                    <a:pt x="25925" y="61614"/>
                    <a:pt x="39393" y="61614"/>
                  </a:cubicBezTo>
                  <a:cubicBezTo>
                    <a:pt x="45453" y="61614"/>
                    <a:pt x="50840" y="59594"/>
                    <a:pt x="54880" y="56900"/>
                  </a:cubicBezTo>
                  <a:lnTo>
                    <a:pt x="54880" y="44779"/>
                  </a:lnTo>
                  <a:lnTo>
                    <a:pt x="38046" y="44779"/>
                  </a:lnTo>
                  <a:lnTo>
                    <a:pt x="38046" y="34679"/>
                  </a:lnTo>
                  <a:lnTo>
                    <a:pt x="65654" y="34679"/>
                  </a:lnTo>
                  <a:lnTo>
                    <a:pt x="65654" y="61614"/>
                  </a:lnTo>
                  <a:cubicBezTo>
                    <a:pt x="59594" y="67001"/>
                    <a:pt x="50167" y="71714"/>
                    <a:pt x="38719" y="71714"/>
                  </a:cubicBezTo>
                  <a:cubicBezTo>
                    <a:pt x="18518" y="72388"/>
                    <a:pt x="5050" y="57574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3C8AE92-464E-489B-BF0F-AEEEB02B2B8D}"/>
                </a:ext>
              </a:extLst>
            </p:cNvPr>
            <p:cNvSpPr/>
            <p:nvPr/>
          </p:nvSpPr>
          <p:spPr>
            <a:xfrm>
              <a:off x="510434" y="6519321"/>
              <a:ext cx="74072" cy="74071"/>
            </a:xfrm>
            <a:custGeom>
              <a:avLst/>
              <a:gdLst>
                <a:gd name="connsiteX0" fmla="*/ 60941 w 74071"/>
                <a:gd name="connsiteY0" fmla="*/ 38719 h 74071"/>
                <a:gd name="connsiteX1" fmla="*/ 60941 w 74071"/>
                <a:gd name="connsiteY1" fmla="*/ 38719 h 74071"/>
                <a:gd name="connsiteX2" fmla="*/ 38719 w 74071"/>
                <a:gd name="connsiteY2" fmla="*/ 15824 h 74071"/>
                <a:gd name="connsiteX3" fmla="*/ 17171 w 74071"/>
                <a:gd name="connsiteY3" fmla="*/ 38719 h 74071"/>
                <a:gd name="connsiteX4" fmla="*/ 17171 w 74071"/>
                <a:gd name="connsiteY4" fmla="*/ 38719 h 74071"/>
                <a:gd name="connsiteX5" fmla="*/ 39393 w 74071"/>
                <a:gd name="connsiteY5" fmla="*/ 61614 h 74071"/>
                <a:gd name="connsiteX6" fmla="*/ 60941 w 74071"/>
                <a:gd name="connsiteY6" fmla="*/ 38719 h 74071"/>
                <a:gd name="connsiteX7" fmla="*/ 5050 w 74071"/>
                <a:gd name="connsiteY7" fmla="*/ 38719 h 74071"/>
                <a:gd name="connsiteX8" fmla="*/ 5050 w 74071"/>
                <a:gd name="connsiteY8" fmla="*/ 38719 h 74071"/>
                <a:gd name="connsiteX9" fmla="*/ 38719 w 74071"/>
                <a:gd name="connsiteY9" fmla="*/ 5050 h 74071"/>
                <a:gd name="connsiteX10" fmla="*/ 72388 w 74071"/>
                <a:gd name="connsiteY10" fmla="*/ 38046 h 74071"/>
                <a:gd name="connsiteX11" fmla="*/ 72388 w 74071"/>
                <a:gd name="connsiteY11" fmla="*/ 38046 h 74071"/>
                <a:gd name="connsiteX12" fmla="*/ 38719 w 74071"/>
                <a:gd name="connsiteY12" fmla="*/ 71714 h 74071"/>
                <a:gd name="connsiteX13" fmla="*/ 5050 w 74071"/>
                <a:gd name="connsiteY13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071" h="74071">
                  <a:moveTo>
                    <a:pt x="60941" y="38719"/>
                  </a:moveTo>
                  <a:lnTo>
                    <a:pt x="60941" y="38719"/>
                  </a:lnTo>
                  <a:cubicBezTo>
                    <a:pt x="60941" y="25925"/>
                    <a:pt x="51513" y="15824"/>
                    <a:pt x="38719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1513"/>
                    <a:pt x="26598" y="61614"/>
                    <a:pt x="39393" y="61614"/>
                  </a:cubicBezTo>
                  <a:cubicBezTo>
                    <a:pt x="51513" y="61614"/>
                    <a:pt x="60941" y="51513"/>
                    <a:pt x="60941" y="38719"/>
                  </a:cubicBezTo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8921" y="5050"/>
                    <a:pt x="72388" y="19865"/>
                    <a:pt x="72388" y="38046"/>
                  </a:cubicBezTo>
                  <a:lnTo>
                    <a:pt x="72388" y="38046"/>
                  </a:lnTo>
                  <a:cubicBezTo>
                    <a:pt x="72388" y="56227"/>
                    <a:pt x="58247" y="71714"/>
                    <a:pt x="38719" y="71714"/>
                  </a:cubicBezTo>
                  <a:cubicBezTo>
                    <a:pt x="18518" y="72388"/>
                    <a:pt x="5050" y="56900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585508A-635F-4F72-8533-68FF844AC2D6}"/>
                </a:ext>
              </a:extLst>
            </p:cNvPr>
            <p:cNvSpPr/>
            <p:nvPr/>
          </p:nvSpPr>
          <p:spPr>
            <a:xfrm>
              <a:off x="577099" y="6520668"/>
              <a:ext cx="74072" cy="74071"/>
            </a:xfrm>
            <a:custGeom>
              <a:avLst/>
              <a:gdLst>
                <a:gd name="connsiteX0" fmla="*/ 5050 w 74071"/>
                <a:gd name="connsiteY0" fmla="*/ 5050 h 74071"/>
                <a:gd name="connsiteX1" fmla="*/ 17845 w 74071"/>
                <a:gd name="connsiteY1" fmla="*/ 5050 h 74071"/>
                <a:gd name="connsiteX2" fmla="*/ 37372 w 74071"/>
                <a:gd name="connsiteY2" fmla="*/ 54880 h 74071"/>
                <a:gd name="connsiteX3" fmla="*/ 56227 w 74071"/>
                <a:gd name="connsiteY3" fmla="*/ 5050 h 74071"/>
                <a:gd name="connsiteX4" fmla="*/ 69021 w 74071"/>
                <a:gd name="connsiteY4" fmla="*/ 5050 h 74071"/>
                <a:gd name="connsiteX5" fmla="*/ 42086 w 74071"/>
                <a:gd name="connsiteY5" fmla="*/ 70368 h 74071"/>
                <a:gd name="connsiteX6" fmla="*/ 31985 w 74071"/>
                <a:gd name="connsiteY6" fmla="*/ 70368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071" h="74071">
                  <a:moveTo>
                    <a:pt x="5050" y="5050"/>
                  </a:moveTo>
                  <a:lnTo>
                    <a:pt x="17845" y="5050"/>
                  </a:lnTo>
                  <a:lnTo>
                    <a:pt x="37372" y="54880"/>
                  </a:lnTo>
                  <a:lnTo>
                    <a:pt x="56227" y="5050"/>
                  </a:lnTo>
                  <a:lnTo>
                    <a:pt x="69021" y="5050"/>
                  </a:lnTo>
                  <a:lnTo>
                    <a:pt x="42086" y="70368"/>
                  </a:lnTo>
                  <a:lnTo>
                    <a:pt x="31985" y="70368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F19CA67-0C48-4CDF-8C91-54A7376581CB}"/>
                </a:ext>
              </a:extLst>
            </p:cNvPr>
            <p:cNvSpPr/>
            <p:nvPr/>
          </p:nvSpPr>
          <p:spPr>
            <a:xfrm>
              <a:off x="648477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4 w 53870"/>
                <a:gd name="connsiteY9" fmla="*/ 59594 h 74071"/>
                <a:gd name="connsiteX10" fmla="*/ 53534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4" y="59594"/>
                  </a:lnTo>
                  <a:lnTo>
                    <a:pt x="5353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19DDE20-9DFD-4B97-9E6D-ECB5357D4E83}"/>
                </a:ext>
              </a:extLst>
            </p:cNvPr>
            <p:cNvSpPr/>
            <p:nvPr/>
          </p:nvSpPr>
          <p:spPr>
            <a:xfrm>
              <a:off x="707734" y="6520668"/>
              <a:ext cx="60604" cy="74071"/>
            </a:xfrm>
            <a:custGeom>
              <a:avLst/>
              <a:gdLst>
                <a:gd name="connsiteX0" fmla="*/ 33332 w 60603"/>
                <a:gd name="connsiteY0" fmla="*/ 36699 h 74071"/>
                <a:gd name="connsiteX1" fmla="*/ 46800 w 60603"/>
                <a:gd name="connsiteY1" fmla="*/ 25925 h 74071"/>
                <a:gd name="connsiteX2" fmla="*/ 46800 w 60603"/>
                <a:gd name="connsiteY2" fmla="*/ 25925 h 74071"/>
                <a:gd name="connsiteX3" fmla="*/ 33332 w 60603"/>
                <a:gd name="connsiteY3" fmla="*/ 15151 h 74071"/>
                <a:gd name="connsiteX4" fmla="*/ 16498 w 60603"/>
                <a:gd name="connsiteY4" fmla="*/ 15151 h 74071"/>
                <a:gd name="connsiteX5" fmla="*/ 16498 w 60603"/>
                <a:gd name="connsiteY5" fmla="*/ 36699 h 74071"/>
                <a:gd name="connsiteX6" fmla="*/ 33332 w 60603"/>
                <a:gd name="connsiteY6" fmla="*/ 36699 h 74071"/>
                <a:gd name="connsiteX7" fmla="*/ 5050 w 60603"/>
                <a:gd name="connsiteY7" fmla="*/ 5050 h 74071"/>
                <a:gd name="connsiteX8" fmla="*/ 34006 w 60603"/>
                <a:gd name="connsiteY8" fmla="*/ 5050 h 74071"/>
                <a:gd name="connsiteX9" fmla="*/ 52860 w 60603"/>
                <a:gd name="connsiteY9" fmla="*/ 11784 h 74071"/>
                <a:gd name="connsiteX10" fmla="*/ 58247 w 60603"/>
                <a:gd name="connsiteY10" fmla="*/ 25925 h 74071"/>
                <a:gd name="connsiteX11" fmla="*/ 58247 w 60603"/>
                <a:gd name="connsiteY11" fmla="*/ 25925 h 74071"/>
                <a:gd name="connsiteX12" fmla="*/ 42759 w 60603"/>
                <a:gd name="connsiteY12" fmla="*/ 45453 h 74071"/>
                <a:gd name="connsiteX13" fmla="*/ 60267 w 60603"/>
                <a:gd name="connsiteY13" fmla="*/ 69694 h 74071"/>
                <a:gd name="connsiteX14" fmla="*/ 46800 w 60603"/>
                <a:gd name="connsiteY14" fmla="*/ 69694 h 74071"/>
                <a:gd name="connsiteX15" fmla="*/ 30639 w 60603"/>
                <a:gd name="connsiteY15" fmla="*/ 47473 h 74071"/>
                <a:gd name="connsiteX16" fmla="*/ 16498 w 60603"/>
                <a:gd name="connsiteY16" fmla="*/ 47473 h 74071"/>
                <a:gd name="connsiteX17" fmla="*/ 16498 w 60603"/>
                <a:gd name="connsiteY17" fmla="*/ 69694 h 74071"/>
                <a:gd name="connsiteX18" fmla="*/ 5050 w 60603"/>
                <a:gd name="connsiteY18" fmla="*/ 69694 h 74071"/>
                <a:gd name="connsiteX19" fmla="*/ 5050 w 60603"/>
                <a:gd name="connsiteY19" fmla="*/ 5050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603" h="74071">
                  <a:moveTo>
                    <a:pt x="33332" y="36699"/>
                  </a:moveTo>
                  <a:cubicBezTo>
                    <a:pt x="41413" y="36699"/>
                    <a:pt x="46800" y="32659"/>
                    <a:pt x="46800" y="25925"/>
                  </a:cubicBezTo>
                  <a:lnTo>
                    <a:pt x="46800" y="25925"/>
                  </a:lnTo>
                  <a:cubicBezTo>
                    <a:pt x="46800" y="19191"/>
                    <a:pt x="42086" y="15151"/>
                    <a:pt x="33332" y="15151"/>
                  </a:cubicBezTo>
                  <a:lnTo>
                    <a:pt x="16498" y="15151"/>
                  </a:lnTo>
                  <a:lnTo>
                    <a:pt x="16498" y="36699"/>
                  </a:lnTo>
                  <a:lnTo>
                    <a:pt x="33332" y="36699"/>
                  </a:lnTo>
                  <a:close/>
                  <a:moveTo>
                    <a:pt x="5050" y="5050"/>
                  </a:moveTo>
                  <a:lnTo>
                    <a:pt x="34006" y="5050"/>
                  </a:lnTo>
                  <a:cubicBezTo>
                    <a:pt x="42086" y="5050"/>
                    <a:pt x="48820" y="7744"/>
                    <a:pt x="52860" y="11784"/>
                  </a:cubicBezTo>
                  <a:cubicBezTo>
                    <a:pt x="56227" y="15151"/>
                    <a:pt x="58247" y="19865"/>
                    <a:pt x="58247" y="25925"/>
                  </a:cubicBezTo>
                  <a:lnTo>
                    <a:pt x="58247" y="25925"/>
                  </a:lnTo>
                  <a:cubicBezTo>
                    <a:pt x="58247" y="36699"/>
                    <a:pt x="52187" y="42759"/>
                    <a:pt x="42759" y="45453"/>
                  </a:cubicBezTo>
                  <a:lnTo>
                    <a:pt x="60267" y="69694"/>
                  </a:lnTo>
                  <a:lnTo>
                    <a:pt x="46800" y="69694"/>
                  </a:lnTo>
                  <a:lnTo>
                    <a:pt x="30639" y="47473"/>
                  </a:lnTo>
                  <a:lnTo>
                    <a:pt x="16498" y="47473"/>
                  </a:lnTo>
                  <a:lnTo>
                    <a:pt x="16498" y="69694"/>
                  </a:lnTo>
                  <a:lnTo>
                    <a:pt x="5050" y="69694"/>
                  </a:lnTo>
                  <a:lnTo>
                    <a:pt x="5050" y="5050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2CD4691-2E5C-44AD-8248-3562F60D3352}"/>
                </a:ext>
              </a:extLst>
            </p:cNvPr>
            <p:cNvSpPr/>
            <p:nvPr/>
          </p:nvSpPr>
          <p:spPr>
            <a:xfrm>
              <a:off x="771032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23E5E3C-BC9D-47A2-BEFF-B8AC8E0FC55B}"/>
                </a:ext>
              </a:extLst>
            </p:cNvPr>
            <p:cNvSpPr/>
            <p:nvPr/>
          </p:nvSpPr>
          <p:spPr>
            <a:xfrm>
              <a:off x="839043" y="6520668"/>
              <a:ext cx="67338" cy="74071"/>
            </a:xfrm>
            <a:custGeom>
              <a:avLst/>
              <a:gdLst>
                <a:gd name="connsiteX0" fmla="*/ 5050 w 67337"/>
                <a:gd name="connsiteY0" fmla="*/ 5050 h 74071"/>
                <a:gd name="connsiteX1" fmla="*/ 17171 w 67337"/>
                <a:gd name="connsiteY1" fmla="*/ 5050 h 74071"/>
                <a:gd name="connsiteX2" fmla="*/ 36699 w 67337"/>
                <a:gd name="connsiteY2" fmla="*/ 35352 h 74071"/>
                <a:gd name="connsiteX3" fmla="*/ 56227 w 67337"/>
                <a:gd name="connsiteY3" fmla="*/ 5050 h 74071"/>
                <a:gd name="connsiteX4" fmla="*/ 68348 w 67337"/>
                <a:gd name="connsiteY4" fmla="*/ 5050 h 74071"/>
                <a:gd name="connsiteX5" fmla="*/ 68348 w 67337"/>
                <a:gd name="connsiteY5" fmla="*/ 69694 h 74071"/>
                <a:gd name="connsiteX6" fmla="*/ 56900 w 67337"/>
                <a:gd name="connsiteY6" fmla="*/ 69694 h 74071"/>
                <a:gd name="connsiteX7" fmla="*/ 56900 w 67337"/>
                <a:gd name="connsiteY7" fmla="*/ 23231 h 74071"/>
                <a:gd name="connsiteX8" fmla="*/ 36699 w 67337"/>
                <a:gd name="connsiteY8" fmla="*/ 53533 h 74071"/>
                <a:gd name="connsiteX9" fmla="*/ 36026 w 67337"/>
                <a:gd name="connsiteY9" fmla="*/ 53533 h 74071"/>
                <a:gd name="connsiteX10" fmla="*/ 15824 w 67337"/>
                <a:gd name="connsiteY10" fmla="*/ 23231 h 74071"/>
                <a:gd name="connsiteX11" fmla="*/ 15824 w 67337"/>
                <a:gd name="connsiteY11" fmla="*/ 69694 h 74071"/>
                <a:gd name="connsiteX12" fmla="*/ 5050 w 67337"/>
                <a:gd name="connsiteY12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337" h="74071">
                  <a:moveTo>
                    <a:pt x="5050" y="5050"/>
                  </a:moveTo>
                  <a:lnTo>
                    <a:pt x="17171" y="5050"/>
                  </a:lnTo>
                  <a:lnTo>
                    <a:pt x="36699" y="35352"/>
                  </a:lnTo>
                  <a:lnTo>
                    <a:pt x="56227" y="5050"/>
                  </a:lnTo>
                  <a:lnTo>
                    <a:pt x="68348" y="5050"/>
                  </a:lnTo>
                  <a:lnTo>
                    <a:pt x="68348" y="69694"/>
                  </a:lnTo>
                  <a:lnTo>
                    <a:pt x="56900" y="69694"/>
                  </a:lnTo>
                  <a:lnTo>
                    <a:pt x="56900" y="23231"/>
                  </a:lnTo>
                  <a:lnTo>
                    <a:pt x="36699" y="53533"/>
                  </a:lnTo>
                  <a:lnTo>
                    <a:pt x="36026" y="53533"/>
                  </a:lnTo>
                  <a:lnTo>
                    <a:pt x="15824" y="23231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363D97F-3E2A-4BF9-8461-ADDE443534B5}"/>
                </a:ext>
              </a:extLst>
            </p:cNvPr>
            <p:cNvSpPr/>
            <p:nvPr/>
          </p:nvSpPr>
          <p:spPr>
            <a:xfrm>
              <a:off x="913114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3 w 53870"/>
                <a:gd name="connsiteY9" fmla="*/ 59594 h 74071"/>
                <a:gd name="connsiteX10" fmla="*/ 53533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3" y="59594"/>
                  </a:lnTo>
                  <a:lnTo>
                    <a:pt x="53533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40999DF-F0BA-444E-BF1F-7386F7ECD800}"/>
                </a:ext>
              </a:extLst>
            </p:cNvPr>
            <p:cNvSpPr/>
            <p:nvPr/>
          </p:nvSpPr>
          <p:spPr>
            <a:xfrm>
              <a:off x="973045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E7E15E3-0895-4DFA-BF1F-91F8B316C24F}"/>
                </a:ext>
              </a:extLst>
            </p:cNvPr>
            <p:cNvSpPr/>
            <p:nvPr/>
          </p:nvSpPr>
          <p:spPr>
            <a:xfrm>
              <a:off x="1038362" y="6520668"/>
              <a:ext cx="60604" cy="74071"/>
            </a:xfrm>
            <a:custGeom>
              <a:avLst/>
              <a:gdLst>
                <a:gd name="connsiteX0" fmla="*/ 25252 w 60603"/>
                <a:gd name="connsiteY0" fmla="*/ 15151 h 74071"/>
                <a:gd name="connsiteX1" fmla="*/ 5050 w 60603"/>
                <a:gd name="connsiteY1" fmla="*/ 15151 h 74071"/>
                <a:gd name="connsiteX2" fmla="*/ 5050 w 60603"/>
                <a:gd name="connsiteY2" fmla="*/ 5050 h 74071"/>
                <a:gd name="connsiteX3" fmla="*/ 57574 w 60603"/>
                <a:gd name="connsiteY3" fmla="*/ 5050 h 74071"/>
                <a:gd name="connsiteX4" fmla="*/ 57574 w 60603"/>
                <a:gd name="connsiteY4" fmla="*/ 15151 h 74071"/>
                <a:gd name="connsiteX5" fmla="*/ 36699 w 60603"/>
                <a:gd name="connsiteY5" fmla="*/ 15151 h 74071"/>
                <a:gd name="connsiteX6" fmla="*/ 36699 w 60603"/>
                <a:gd name="connsiteY6" fmla="*/ 69694 h 74071"/>
                <a:gd name="connsiteX7" fmla="*/ 25252 w 60603"/>
                <a:gd name="connsiteY7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603" h="74071">
                  <a:moveTo>
                    <a:pt x="25252" y="15151"/>
                  </a:moveTo>
                  <a:lnTo>
                    <a:pt x="5050" y="15151"/>
                  </a:lnTo>
                  <a:lnTo>
                    <a:pt x="5050" y="5050"/>
                  </a:lnTo>
                  <a:lnTo>
                    <a:pt x="57574" y="5050"/>
                  </a:lnTo>
                  <a:lnTo>
                    <a:pt x="57574" y="15151"/>
                  </a:lnTo>
                  <a:lnTo>
                    <a:pt x="36699" y="15151"/>
                  </a:lnTo>
                  <a:lnTo>
                    <a:pt x="36699" y="69694"/>
                  </a:lnTo>
                  <a:lnTo>
                    <a:pt x="25252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790BB17-D9B4-403E-8C5D-5FA30D7C38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62" b="18027"/>
          <a:stretch/>
        </p:blipFill>
        <p:spPr>
          <a:xfrm>
            <a:off x="10168933" y="4596276"/>
            <a:ext cx="2023068" cy="22617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365126"/>
            <a:ext cx="4288744" cy="540310"/>
          </a:xfrm>
        </p:spPr>
        <p:txBody>
          <a:bodyPr lIns="0" tIns="0" rIns="0" bIns="0">
            <a:noAutofit/>
          </a:bodyPr>
          <a:lstStyle>
            <a:lvl1pPr>
              <a:defRPr cap="none">
                <a:solidFill>
                  <a:schemeClr val="accent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5" y="1230757"/>
            <a:ext cx="2898299" cy="429465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defRPr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3" name="Content Placeholder 2"/>
          <p:cNvSpPr>
            <a:spLocks noGrp="1"/>
          </p:cNvSpPr>
          <p:nvPr>
            <p:ph idx="10"/>
          </p:nvPr>
        </p:nvSpPr>
        <p:spPr>
          <a:xfrm>
            <a:off x="9347200" y="4107543"/>
            <a:ext cx="2374583" cy="2114208"/>
          </a:xfrm>
        </p:spPr>
        <p:txBody>
          <a:bodyPr lIns="0" tIns="0" rIns="0" bIns="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None/>
              <a:defRPr sz="1600" b="1">
                <a:solidFill>
                  <a:schemeClr val="accent3"/>
                </a:solidFill>
              </a:defRPr>
            </a:lvl1pPr>
            <a:lvl2pPr marL="268288" indent="0" algn="r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None/>
              <a:defRPr sz="1600" b="1">
                <a:solidFill>
                  <a:schemeClr val="accent3"/>
                </a:solidFill>
              </a:defRPr>
            </a:lvl2pPr>
            <a:lvl3pPr marL="538162" indent="0" algn="r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None/>
              <a:defRPr sz="1600" b="1">
                <a:solidFill>
                  <a:schemeClr val="accent3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4678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5">
            <a:extLst>
              <a:ext uri="{FF2B5EF4-FFF2-40B4-BE49-F238E27FC236}">
                <a16:creationId xmlns:a16="http://schemas.microsoft.com/office/drawing/2014/main" id="{74294086-C6D0-42EB-922F-C873A2D79A79}"/>
              </a:ext>
            </a:extLst>
          </p:cNvPr>
          <p:cNvGrpSpPr/>
          <p:nvPr userDrawn="1"/>
        </p:nvGrpSpPr>
        <p:grpSpPr>
          <a:xfrm>
            <a:off x="420202" y="5825072"/>
            <a:ext cx="713780" cy="769667"/>
            <a:chOff x="420202" y="5825072"/>
            <a:chExt cx="713780" cy="76966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BA8D665-6437-4B81-947B-98A94CC3CFF8}"/>
                </a:ext>
              </a:extLst>
            </p:cNvPr>
            <p:cNvSpPr/>
            <p:nvPr/>
          </p:nvSpPr>
          <p:spPr>
            <a:xfrm>
              <a:off x="546797" y="5883656"/>
              <a:ext cx="141409" cy="329954"/>
            </a:xfrm>
            <a:custGeom>
              <a:avLst/>
              <a:gdLst>
                <a:gd name="connsiteX0" fmla="*/ 17845 w 141409"/>
                <a:gd name="connsiteY0" fmla="*/ 5050 h 329953"/>
                <a:gd name="connsiteX1" fmla="*/ 9764 w 141409"/>
                <a:gd name="connsiteY1" fmla="*/ 13131 h 329953"/>
                <a:gd name="connsiteX2" fmla="*/ 7744 w 141409"/>
                <a:gd name="connsiteY2" fmla="*/ 34005 h 329953"/>
                <a:gd name="connsiteX3" fmla="*/ 5050 w 141409"/>
                <a:gd name="connsiteY3" fmla="*/ 87202 h 329953"/>
                <a:gd name="connsiteX4" fmla="*/ 42759 w 141409"/>
                <a:gd name="connsiteY4" fmla="*/ 263626 h 329953"/>
                <a:gd name="connsiteX5" fmla="*/ 138379 w 141409"/>
                <a:gd name="connsiteY5" fmla="*/ 330290 h 329953"/>
                <a:gd name="connsiteX6" fmla="*/ 96630 w 141409"/>
                <a:gd name="connsiteY6" fmla="*/ 271033 h 329953"/>
                <a:gd name="connsiteX7" fmla="*/ 83162 w 141409"/>
                <a:gd name="connsiteY7" fmla="*/ 174067 h 329953"/>
                <a:gd name="connsiteX8" fmla="*/ 93936 w 141409"/>
                <a:gd name="connsiteY8" fmla="*/ 67674 h 329953"/>
                <a:gd name="connsiteX9" fmla="*/ 93936 w 141409"/>
                <a:gd name="connsiteY9" fmla="*/ 67001 h 329953"/>
                <a:gd name="connsiteX10" fmla="*/ 104710 w 141409"/>
                <a:gd name="connsiteY10" fmla="*/ 51513 h 329953"/>
                <a:gd name="connsiteX11" fmla="*/ 26598 w 141409"/>
                <a:gd name="connsiteY11" fmla="*/ 9091 h 329953"/>
                <a:gd name="connsiteX12" fmla="*/ 20538 w 141409"/>
                <a:gd name="connsiteY12" fmla="*/ 6397 h 329953"/>
                <a:gd name="connsiteX13" fmla="*/ 20538 w 141409"/>
                <a:gd name="connsiteY13" fmla="*/ 6397 h 329953"/>
                <a:gd name="connsiteX14" fmla="*/ 20538 w 141409"/>
                <a:gd name="connsiteY14" fmla="*/ 6397 h 329953"/>
                <a:gd name="connsiteX15" fmla="*/ 17845 w 141409"/>
                <a:gd name="connsiteY15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1409" h="329953">
                  <a:moveTo>
                    <a:pt x="17845" y="5050"/>
                  </a:moveTo>
                  <a:cubicBezTo>
                    <a:pt x="13131" y="5050"/>
                    <a:pt x="11111" y="7744"/>
                    <a:pt x="9764" y="13131"/>
                  </a:cubicBezTo>
                  <a:cubicBezTo>
                    <a:pt x="9764" y="13131"/>
                    <a:pt x="8417" y="20538"/>
                    <a:pt x="7744" y="34005"/>
                  </a:cubicBezTo>
                  <a:cubicBezTo>
                    <a:pt x="6397" y="46126"/>
                    <a:pt x="5050" y="64307"/>
                    <a:pt x="5050" y="87202"/>
                  </a:cubicBezTo>
                  <a:cubicBezTo>
                    <a:pt x="5050" y="137705"/>
                    <a:pt x="11784" y="209083"/>
                    <a:pt x="42759" y="263626"/>
                  </a:cubicBezTo>
                  <a:cubicBezTo>
                    <a:pt x="67001" y="305375"/>
                    <a:pt x="100670" y="328944"/>
                    <a:pt x="138379" y="330290"/>
                  </a:cubicBezTo>
                  <a:cubicBezTo>
                    <a:pt x="123565" y="318843"/>
                    <a:pt x="106057" y="299988"/>
                    <a:pt x="96630" y="271033"/>
                  </a:cubicBezTo>
                  <a:cubicBezTo>
                    <a:pt x="87876" y="243425"/>
                    <a:pt x="83162" y="210430"/>
                    <a:pt x="83162" y="174067"/>
                  </a:cubicBezTo>
                  <a:cubicBezTo>
                    <a:pt x="83162" y="123564"/>
                    <a:pt x="91916" y="79795"/>
                    <a:pt x="93936" y="67674"/>
                  </a:cubicBezTo>
                  <a:cubicBezTo>
                    <a:pt x="93936" y="67674"/>
                    <a:pt x="93936" y="67001"/>
                    <a:pt x="93936" y="67001"/>
                  </a:cubicBezTo>
                  <a:cubicBezTo>
                    <a:pt x="95283" y="59594"/>
                    <a:pt x="99323" y="54207"/>
                    <a:pt x="104710" y="51513"/>
                  </a:cubicBezTo>
                  <a:cubicBezTo>
                    <a:pt x="66328" y="26598"/>
                    <a:pt x="32659" y="12457"/>
                    <a:pt x="26598" y="9091"/>
                  </a:cubicBezTo>
                  <a:cubicBezTo>
                    <a:pt x="22558" y="7070"/>
                    <a:pt x="20538" y="6397"/>
                    <a:pt x="20538" y="6397"/>
                  </a:cubicBezTo>
                  <a:lnTo>
                    <a:pt x="20538" y="6397"/>
                  </a:lnTo>
                  <a:lnTo>
                    <a:pt x="20538" y="6397"/>
                  </a:lnTo>
                  <a:cubicBezTo>
                    <a:pt x="20538" y="5050"/>
                    <a:pt x="19191" y="5050"/>
                    <a:pt x="1784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4FE8F35-A939-4141-A477-D9A1347859E4}"/>
                </a:ext>
              </a:extLst>
            </p:cNvPr>
            <p:cNvSpPr/>
            <p:nvPr/>
          </p:nvSpPr>
          <p:spPr>
            <a:xfrm>
              <a:off x="764899" y="5942239"/>
              <a:ext cx="148143" cy="282817"/>
            </a:xfrm>
            <a:custGeom>
              <a:avLst/>
              <a:gdLst>
                <a:gd name="connsiteX0" fmla="*/ 129024 w 148143"/>
                <a:gd name="connsiteY0" fmla="*/ 5050 h 282817"/>
                <a:gd name="connsiteX1" fmla="*/ 125657 w 148143"/>
                <a:gd name="connsiteY1" fmla="*/ 6397 h 282817"/>
                <a:gd name="connsiteX2" fmla="*/ 122290 w 148143"/>
                <a:gd name="connsiteY2" fmla="*/ 9091 h 282817"/>
                <a:gd name="connsiteX3" fmla="*/ 112863 w 148143"/>
                <a:gd name="connsiteY3" fmla="*/ 17171 h 282817"/>
                <a:gd name="connsiteX4" fmla="*/ 81214 w 148143"/>
                <a:gd name="connsiteY4" fmla="*/ 48146 h 282817"/>
                <a:gd name="connsiteX5" fmla="*/ 16570 w 148143"/>
                <a:gd name="connsiteY5" fmla="*/ 154540 h 282817"/>
                <a:gd name="connsiteX6" fmla="*/ 5123 w 148143"/>
                <a:gd name="connsiteY6" fmla="*/ 221204 h 282817"/>
                <a:gd name="connsiteX7" fmla="*/ 11856 w 148143"/>
                <a:gd name="connsiteY7" fmla="*/ 255546 h 282817"/>
                <a:gd name="connsiteX8" fmla="*/ 31384 w 148143"/>
                <a:gd name="connsiteY8" fmla="*/ 275074 h 282817"/>
                <a:gd name="connsiteX9" fmla="*/ 45525 w 148143"/>
                <a:gd name="connsiteY9" fmla="*/ 277767 h 282817"/>
                <a:gd name="connsiteX10" fmla="*/ 45525 w 148143"/>
                <a:gd name="connsiteY10" fmla="*/ 277767 h 282817"/>
                <a:gd name="connsiteX11" fmla="*/ 131044 w 148143"/>
                <a:gd name="connsiteY11" fmla="*/ 207063 h 282817"/>
                <a:gd name="connsiteX12" fmla="*/ 143165 w 148143"/>
                <a:gd name="connsiteY12" fmla="*/ 114137 h 282817"/>
                <a:gd name="connsiteX13" fmla="*/ 134411 w 148143"/>
                <a:gd name="connsiteY13" fmla="*/ 18518 h 282817"/>
                <a:gd name="connsiteX14" fmla="*/ 133064 w 148143"/>
                <a:gd name="connsiteY14" fmla="*/ 10437 h 282817"/>
                <a:gd name="connsiteX15" fmla="*/ 129024 w 148143"/>
                <a:gd name="connsiteY15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8143" h="282817">
                  <a:moveTo>
                    <a:pt x="129024" y="5050"/>
                  </a:moveTo>
                  <a:cubicBezTo>
                    <a:pt x="128351" y="5050"/>
                    <a:pt x="127004" y="5724"/>
                    <a:pt x="125657" y="6397"/>
                  </a:cubicBezTo>
                  <a:cubicBezTo>
                    <a:pt x="125657" y="6397"/>
                    <a:pt x="124311" y="7070"/>
                    <a:pt x="122290" y="9091"/>
                  </a:cubicBezTo>
                  <a:cubicBezTo>
                    <a:pt x="120270" y="11111"/>
                    <a:pt x="116903" y="13804"/>
                    <a:pt x="112863" y="17171"/>
                  </a:cubicBezTo>
                  <a:cubicBezTo>
                    <a:pt x="106803" y="22558"/>
                    <a:pt x="95355" y="33332"/>
                    <a:pt x="81214" y="48146"/>
                  </a:cubicBezTo>
                  <a:cubicBezTo>
                    <a:pt x="59666" y="72388"/>
                    <a:pt x="30711" y="110770"/>
                    <a:pt x="16570" y="154540"/>
                  </a:cubicBezTo>
                  <a:cubicBezTo>
                    <a:pt x="8490" y="180128"/>
                    <a:pt x="4449" y="202349"/>
                    <a:pt x="5123" y="221204"/>
                  </a:cubicBezTo>
                  <a:cubicBezTo>
                    <a:pt x="5123" y="234671"/>
                    <a:pt x="7143" y="246118"/>
                    <a:pt x="11856" y="255546"/>
                  </a:cubicBezTo>
                  <a:cubicBezTo>
                    <a:pt x="15897" y="264300"/>
                    <a:pt x="22631" y="271033"/>
                    <a:pt x="31384" y="275074"/>
                  </a:cubicBezTo>
                  <a:cubicBezTo>
                    <a:pt x="35425" y="276420"/>
                    <a:pt x="40138" y="277767"/>
                    <a:pt x="45525" y="277767"/>
                  </a:cubicBezTo>
                  <a:lnTo>
                    <a:pt x="45525" y="277767"/>
                  </a:lnTo>
                  <a:cubicBezTo>
                    <a:pt x="71787" y="277767"/>
                    <a:pt x="116230" y="255546"/>
                    <a:pt x="131044" y="207063"/>
                  </a:cubicBezTo>
                  <a:cubicBezTo>
                    <a:pt x="139125" y="180801"/>
                    <a:pt x="143165" y="149826"/>
                    <a:pt x="143165" y="114137"/>
                  </a:cubicBezTo>
                  <a:cubicBezTo>
                    <a:pt x="143165" y="70368"/>
                    <a:pt x="137105" y="32659"/>
                    <a:pt x="134411" y="18518"/>
                  </a:cubicBezTo>
                  <a:cubicBezTo>
                    <a:pt x="133064" y="13131"/>
                    <a:pt x="133064" y="10437"/>
                    <a:pt x="133064" y="10437"/>
                  </a:cubicBezTo>
                  <a:cubicBezTo>
                    <a:pt x="132391" y="8417"/>
                    <a:pt x="131044" y="5050"/>
                    <a:pt x="129024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394252B-0EEC-4648-956B-33450C182995}"/>
                </a:ext>
              </a:extLst>
            </p:cNvPr>
            <p:cNvSpPr/>
            <p:nvPr/>
          </p:nvSpPr>
          <p:spPr>
            <a:xfrm>
              <a:off x="640396" y="5942239"/>
              <a:ext cx="134676" cy="282817"/>
            </a:xfrm>
            <a:custGeom>
              <a:avLst/>
              <a:gdLst>
                <a:gd name="connsiteX0" fmla="*/ 20538 w 134675"/>
                <a:gd name="connsiteY0" fmla="*/ 5050 h 282817"/>
                <a:gd name="connsiteX1" fmla="*/ 15824 w 134675"/>
                <a:gd name="connsiteY1" fmla="*/ 10437 h 282817"/>
                <a:gd name="connsiteX2" fmla="*/ 14478 w 134675"/>
                <a:gd name="connsiteY2" fmla="*/ 18518 h 282817"/>
                <a:gd name="connsiteX3" fmla="*/ 10437 w 134675"/>
                <a:gd name="connsiteY3" fmla="*/ 40739 h 282817"/>
                <a:gd name="connsiteX4" fmla="*/ 5050 w 134675"/>
                <a:gd name="connsiteY4" fmla="*/ 114137 h 282817"/>
                <a:gd name="connsiteX5" fmla="*/ 17845 w 134675"/>
                <a:gd name="connsiteY5" fmla="*/ 206389 h 282817"/>
                <a:gd name="connsiteX6" fmla="*/ 105384 w 134675"/>
                <a:gd name="connsiteY6" fmla="*/ 277767 h 282817"/>
                <a:gd name="connsiteX7" fmla="*/ 105384 w 134675"/>
                <a:gd name="connsiteY7" fmla="*/ 277767 h 282817"/>
                <a:gd name="connsiteX8" fmla="*/ 120198 w 134675"/>
                <a:gd name="connsiteY8" fmla="*/ 275074 h 282817"/>
                <a:gd name="connsiteX9" fmla="*/ 126932 w 134675"/>
                <a:gd name="connsiteY9" fmla="*/ 271707 h 282817"/>
                <a:gd name="connsiteX10" fmla="*/ 121545 w 134675"/>
                <a:gd name="connsiteY10" fmla="*/ 262953 h 282817"/>
                <a:gd name="connsiteX11" fmla="*/ 114137 w 134675"/>
                <a:gd name="connsiteY11" fmla="*/ 221877 h 282817"/>
                <a:gd name="connsiteX12" fmla="*/ 126932 w 134675"/>
                <a:gd name="connsiteY12" fmla="*/ 151173 h 282817"/>
                <a:gd name="connsiteX13" fmla="*/ 129625 w 134675"/>
                <a:gd name="connsiteY13" fmla="*/ 143766 h 282817"/>
                <a:gd name="connsiteX14" fmla="*/ 130299 w 134675"/>
                <a:gd name="connsiteY14" fmla="*/ 141072 h 282817"/>
                <a:gd name="connsiteX15" fmla="*/ 27945 w 134675"/>
                <a:gd name="connsiteY15" fmla="*/ 9764 h 282817"/>
                <a:gd name="connsiteX16" fmla="*/ 24578 w 134675"/>
                <a:gd name="connsiteY16" fmla="*/ 7070 h 282817"/>
                <a:gd name="connsiteX17" fmla="*/ 20538 w 134675"/>
                <a:gd name="connsiteY17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4675" h="282817">
                  <a:moveTo>
                    <a:pt x="20538" y="5050"/>
                  </a:moveTo>
                  <a:cubicBezTo>
                    <a:pt x="18518" y="5050"/>
                    <a:pt x="16498" y="8417"/>
                    <a:pt x="15824" y="10437"/>
                  </a:cubicBezTo>
                  <a:cubicBezTo>
                    <a:pt x="15824" y="11111"/>
                    <a:pt x="15151" y="13804"/>
                    <a:pt x="14478" y="18518"/>
                  </a:cubicBezTo>
                  <a:cubicBezTo>
                    <a:pt x="13804" y="21885"/>
                    <a:pt x="12457" y="29965"/>
                    <a:pt x="10437" y="40739"/>
                  </a:cubicBezTo>
                  <a:cubicBezTo>
                    <a:pt x="7744" y="58247"/>
                    <a:pt x="5050" y="84509"/>
                    <a:pt x="5050" y="114137"/>
                  </a:cubicBezTo>
                  <a:cubicBezTo>
                    <a:pt x="5050" y="149826"/>
                    <a:pt x="9091" y="180801"/>
                    <a:pt x="17845" y="206389"/>
                  </a:cubicBezTo>
                  <a:cubicBezTo>
                    <a:pt x="33332" y="255546"/>
                    <a:pt x="78448" y="277767"/>
                    <a:pt x="105384" y="277767"/>
                  </a:cubicBezTo>
                  <a:lnTo>
                    <a:pt x="105384" y="277767"/>
                  </a:lnTo>
                  <a:cubicBezTo>
                    <a:pt x="111444" y="277767"/>
                    <a:pt x="116158" y="277094"/>
                    <a:pt x="120198" y="275074"/>
                  </a:cubicBezTo>
                  <a:cubicBezTo>
                    <a:pt x="122218" y="274400"/>
                    <a:pt x="124238" y="273053"/>
                    <a:pt x="126932" y="271707"/>
                  </a:cubicBezTo>
                  <a:cubicBezTo>
                    <a:pt x="124912" y="269013"/>
                    <a:pt x="122891" y="266320"/>
                    <a:pt x="121545" y="262953"/>
                  </a:cubicBezTo>
                  <a:cubicBezTo>
                    <a:pt x="116831" y="251506"/>
                    <a:pt x="114137" y="238711"/>
                    <a:pt x="114137" y="221877"/>
                  </a:cubicBezTo>
                  <a:cubicBezTo>
                    <a:pt x="114137" y="201676"/>
                    <a:pt x="118851" y="177434"/>
                    <a:pt x="126932" y="151173"/>
                  </a:cubicBezTo>
                  <a:cubicBezTo>
                    <a:pt x="127605" y="148479"/>
                    <a:pt x="128278" y="146459"/>
                    <a:pt x="129625" y="143766"/>
                  </a:cubicBezTo>
                  <a:cubicBezTo>
                    <a:pt x="129625" y="143092"/>
                    <a:pt x="130299" y="141745"/>
                    <a:pt x="130299" y="141072"/>
                  </a:cubicBezTo>
                  <a:cubicBezTo>
                    <a:pt x="101343" y="69694"/>
                    <a:pt x="35352" y="15824"/>
                    <a:pt x="27945" y="9764"/>
                  </a:cubicBezTo>
                  <a:cubicBezTo>
                    <a:pt x="25252" y="7744"/>
                    <a:pt x="24578" y="7070"/>
                    <a:pt x="24578" y="7070"/>
                  </a:cubicBezTo>
                  <a:cubicBezTo>
                    <a:pt x="23232" y="5724"/>
                    <a:pt x="21885" y="5050"/>
                    <a:pt x="2053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EF277E7-2C72-4F37-BC39-85ECE5E5871D}"/>
                </a:ext>
              </a:extLst>
            </p:cNvPr>
            <p:cNvSpPr/>
            <p:nvPr/>
          </p:nvSpPr>
          <p:spPr>
            <a:xfrm>
              <a:off x="705041" y="5825072"/>
              <a:ext cx="141409" cy="242415"/>
            </a:xfrm>
            <a:custGeom>
              <a:avLst/>
              <a:gdLst>
                <a:gd name="connsiteX0" fmla="*/ 72388 w 141409"/>
                <a:gd name="connsiteY0" fmla="*/ 5050 h 242414"/>
                <a:gd name="connsiteX1" fmla="*/ 67674 w 141409"/>
                <a:gd name="connsiteY1" fmla="*/ 9091 h 242414"/>
                <a:gd name="connsiteX2" fmla="*/ 64308 w 141409"/>
                <a:gd name="connsiteY2" fmla="*/ 14478 h 242414"/>
                <a:gd name="connsiteX3" fmla="*/ 54880 w 141409"/>
                <a:gd name="connsiteY3" fmla="*/ 30639 h 242414"/>
                <a:gd name="connsiteX4" fmla="*/ 25925 w 141409"/>
                <a:gd name="connsiteY4" fmla="*/ 89222 h 242414"/>
                <a:gd name="connsiteX5" fmla="*/ 5050 w 141409"/>
                <a:gd name="connsiteY5" fmla="*/ 143092 h 242414"/>
                <a:gd name="connsiteX6" fmla="*/ 74408 w 141409"/>
                <a:gd name="connsiteY6" fmla="*/ 238711 h 242414"/>
                <a:gd name="connsiteX7" fmla="*/ 141073 w 141409"/>
                <a:gd name="connsiteY7" fmla="*/ 144439 h 242414"/>
                <a:gd name="connsiteX8" fmla="*/ 81142 w 141409"/>
                <a:gd name="connsiteY8" fmla="*/ 14478 h 242414"/>
                <a:gd name="connsiteX9" fmla="*/ 77775 w 141409"/>
                <a:gd name="connsiteY9" fmla="*/ 8417 h 242414"/>
                <a:gd name="connsiteX10" fmla="*/ 72388 w 141409"/>
                <a:gd name="connsiteY10" fmla="*/ 5050 h 24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409" h="242414">
                  <a:moveTo>
                    <a:pt x="72388" y="5050"/>
                  </a:moveTo>
                  <a:cubicBezTo>
                    <a:pt x="71041" y="5050"/>
                    <a:pt x="69021" y="6397"/>
                    <a:pt x="67674" y="9091"/>
                  </a:cubicBezTo>
                  <a:cubicBezTo>
                    <a:pt x="67674" y="9091"/>
                    <a:pt x="66328" y="11111"/>
                    <a:pt x="64308" y="14478"/>
                  </a:cubicBezTo>
                  <a:cubicBezTo>
                    <a:pt x="60941" y="19865"/>
                    <a:pt x="57574" y="25252"/>
                    <a:pt x="54880" y="30639"/>
                  </a:cubicBezTo>
                  <a:cubicBezTo>
                    <a:pt x="47473" y="43433"/>
                    <a:pt x="36699" y="63634"/>
                    <a:pt x="25925" y="89222"/>
                  </a:cubicBezTo>
                  <a:cubicBezTo>
                    <a:pt x="18518" y="106730"/>
                    <a:pt x="11111" y="124911"/>
                    <a:pt x="5050" y="143092"/>
                  </a:cubicBezTo>
                  <a:cubicBezTo>
                    <a:pt x="26598" y="164640"/>
                    <a:pt x="55554" y="197636"/>
                    <a:pt x="74408" y="238711"/>
                  </a:cubicBezTo>
                  <a:cubicBezTo>
                    <a:pt x="89223" y="207063"/>
                    <a:pt x="111444" y="175414"/>
                    <a:pt x="141073" y="144439"/>
                  </a:cubicBezTo>
                  <a:cubicBezTo>
                    <a:pt x="120871" y="83162"/>
                    <a:pt x="92589" y="33332"/>
                    <a:pt x="81142" y="14478"/>
                  </a:cubicBezTo>
                  <a:cubicBezTo>
                    <a:pt x="78448" y="10437"/>
                    <a:pt x="77775" y="8417"/>
                    <a:pt x="77775" y="8417"/>
                  </a:cubicBezTo>
                  <a:cubicBezTo>
                    <a:pt x="74408" y="5050"/>
                    <a:pt x="72388" y="5050"/>
                    <a:pt x="7238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121E25B-0A7C-4C80-9ABE-3ED2102F862E}"/>
                </a:ext>
              </a:extLst>
            </p:cNvPr>
            <p:cNvSpPr/>
            <p:nvPr/>
          </p:nvSpPr>
          <p:spPr>
            <a:xfrm>
              <a:off x="864631" y="5883656"/>
              <a:ext cx="141409" cy="329954"/>
            </a:xfrm>
            <a:custGeom>
              <a:avLst/>
              <a:gdLst>
                <a:gd name="connsiteX0" fmla="*/ 124912 w 141409"/>
                <a:gd name="connsiteY0" fmla="*/ 5050 h 329953"/>
                <a:gd name="connsiteX1" fmla="*/ 120871 w 141409"/>
                <a:gd name="connsiteY1" fmla="*/ 5724 h 329953"/>
                <a:gd name="connsiteX2" fmla="*/ 120871 w 141409"/>
                <a:gd name="connsiteY2" fmla="*/ 5724 h 329953"/>
                <a:gd name="connsiteX3" fmla="*/ 120871 w 141409"/>
                <a:gd name="connsiteY3" fmla="*/ 5724 h 329953"/>
                <a:gd name="connsiteX4" fmla="*/ 114811 w 141409"/>
                <a:gd name="connsiteY4" fmla="*/ 8417 h 329953"/>
                <a:gd name="connsiteX5" fmla="*/ 99997 w 141409"/>
                <a:gd name="connsiteY5" fmla="*/ 15151 h 329953"/>
                <a:gd name="connsiteX6" fmla="*/ 97976 w 141409"/>
                <a:gd name="connsiteY6" fmla="*/ 15824 h 329953"/>
                <a:gd name="connsiteX7" fmla="*/ 42759 w 141409"/>
                <a:gd name="connsiteY7" fmla="*/ 46126 h 329953"/>
                <a:gd name="connsiteX8" fmla="*/ 36699 w 141409"/>
                <a:gd name="connsiteY8" fmla="*/ 49493 h 329953"/>
                <a:gd name="connsiteX9" fmla="*/ 48147 w 141409"/>
                <a:gd name="connsiteY9" fmla="*/ 64981 h 329953"/>
                <a:gd name="connsiteX10" fmla="*/ 48147 w 141409"/>
                <a:gd name="connsiteY10" fmla="*/ 65654 h 329953"/>
                <a:gd name="connsiteX11" fmla="*/ 58921 w 141409"/>
                <a:gd name="connsiteY11" fmla="*/ 172047 h 329953"/>
                <a:gd name="connsiteX12" fmla="*/ 46126 w 141409"/>
                <a:gd name="connsiteY12" fmla="*/ 269013 h 329953"/>
                <a:gd name="connsiteX13" fmla="*/ 5050 w 141409"/>
                <a:gd name="connsiteY13" fmla="*/ 328270 h 329953"/>
                <a:gd name="connsiteX14" fmla="*/ 99323 w 141409"/>
                <a:gd name="connsiteY14" fmla="*/ 261606 h 329953"/>
                <a:gd name="connsiteX15" fmla="*/ 137032 w 141409"/>
                <a:gd name="connsiteY15" fmla="*/ 85182 h 329953"/>
                <a:gd name="connsiteX16" fmla="*/ 134339 w 141409"/>
                <a:gd name="connsiteY16" fmla="*/ 31985 h 329953"/>
                <a:gd name="connsiteX17" fmla="*/ 132319 w 141409"/>
                <a:gd name="connsiteY17" fmla="*/ 11784 h 329953"/>
                <a:gd name="connsiteX18" fmla="*/ 124912 w 141409"/>
                <a:gd name="connsiteY18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1409" h="329953">
                  <a:moveTo>
                    <a:pt x="124912" y="5050"/>
                  </a:moveTo>
                  <a:cubicBezTo>
                    <a:pt x="124238" y="5050"/>
                    <a:pt x="122891" y="5050"/>
                    <a:pt x="120871" y="5724"/>
                  </a:cubicBezTo>
                  <a:lnTo>
                    <a:pt x="120871" y="5724"/>
                  </a:lnTo>
                  <a:lnTo>
                    <a:pt x="120871" y="5724"/>
                  </a:lnTo>
                  <a:cubicBezTo>
                    <a:pt x="120871" y="5724"/>
                    <a:pt x="118851" y="6397"/>
                    <a:pt x="114811" y="8417"/>
                  </a:cubicBezTo>
                  <a:cubicBezTo>
                    <a:pt x="111444" y="9764"/>
                    <a:pt x="106057" y="12457"/>
                    <a:pt x="99997" y="15151"/>
                  </a:cubicBezTo>
                  <a:lnTo>
                    <a:pt x="97976" y="15824"/>
                  </a:lnTo>
                  <a:cubicBezTo>
                    <a:pt x="79122" y="25252"/>
                    <a:pt x="60267" y="35352"/>
                    <a:pt x="42759" y="46126"/>
                  </a:cubicBezTo>
                  <a:cubicBezTo>
                    <a:pt x="40739" y="47473"/>
                    <a:pt x="38719" y="48820"/>
                    <a:pt x="36699" y="49493"/>
                  </a:cubicBezTo>
                  <a:cubicBezTo>
                    <a:pt x="42086" y="52187"/>
                    <a:pt x="46126" y="58247"/>
                    <a:pt x="48147" y="64981"/>
                  </a:cubicBezTo>
                  <a:cubicBezTo>
                    <a:pt x="48147" y="64981"/>
                    <a:pt x="48147" y="65654"/>
                    <a:pt x="48147" y="65654"/>
                  </a:cubicBezTo>
                  <a:cubicBezTo>
                    <a:pt x="50840" y="77775"/>
                    <a:pt x="58921" y="121544"/>
                    <a:pt x="58921" y="172047"/>
                  </a:cubicBezTo>
                  <a:cubicBezTo>
                    <a:pt x="58921" y="208409"/>
                    <a:pt x="54880" y="241405"/>
                    <a:pt x="46126" y="269013"/>
                  </a:cubicBezTo>
                  <a:cubicBezTo>
                    <a:pt x="36699" y="297968"/>
                    <a:pt x="19865" y="316823"/>
                    <a:pt x="5050" y="328270"/>
                  </a:cubicBezTo>
                  <a:cubicBezTo>
                    <a:pt x="42086" y="326250"/>
                    <a:pt x="75755" y="303355"/>
                    <a:pt x="99323" y="261606"/>
                  </a:cubicBezTo>
                  <a:cubicBezTo>
                    <a:pt x="130299" y="207063"/>
                    <a:pt x="137032" y="135685"/>
                    <a:pt x="137032" y="85182"/>
                  </a:cubicBezTo>
                  <a:cubicBezTo>
                    <a:pt x="137032" y="67674"/>
                    <a:pt x="136359" y="49493"/>
                    <a:pt x="134339" y="31985"/>
                  </a:cubicBezTo>
                  <a:cubicBezTo>
                    <a:pt x="132992" y="19191"/>
                    <a:pt x="132319" y="11784"/>
                    <a:pt x="132319" y="11784"/>
                  </a:cubicBezTo>
                  <a:cubicBezTo>
                    <a:pt x="131645" y="7744"/>
                    <a:pt x="129625" y="5050"/>
                    <a:pt x="12491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4BB9E21-EAC7-4344-A839-F3926ED1E97D}"/>
                </a:ext>
              </a:extLst>
            </p:cNvPr>
            <p:cNvSpPr/>
            <p:nvPr/>
          </p:nvSpPr>
          <p:spPr>
            <a:xfrm>
              <a:off x="823555" y="5841233"/>
              <a:ext cx="87539" cy="107740"/>
            </a:xfrm>
            <a:custGeom>
              <a:avLst/>
              <a:gdLst>
                <a:gd name="connsiteX0" fmla="*/ 62287 w 87539"/>
                <a:gd name="connsiteY0" fmla="*/ 5050 h 107739"/>
                <a:gd name="connsiteX1" fmla="*/ 60941 w 87539"/>
                <a:gd name="connsiteY1" fmla="*/ 5050 h 107739"/>
                <a:gd name="connsiteX2" fmla="*/ 60941 w 87539"/>
                <a:gd name="connsiteY2" fmla="*/ 5050 h 107739"/>
                <a:gd name="connsiteX3" fmla="*/ 60941 w 87539"/>
                <a:gd name="connsiteY3" fmla="*/ 5050 h 107739"/>
                <a:gd name="connsiteX4" fmla="*/ 57574 w 87539"/>
                <a:gd name="connsiteY4" fmla="*/ 6397 h 107739"/>
                <a:gd name="connsiteX5" fmla="*/ 57574 w 87539"/>
                <a:gd name="connsiteY5" fmla="*/ 6397 h 107739"/>
                <a:gd name="connsiteX6" fmla="*/ 57574 w 87539"/>
                <a:gd name="connsiteY6" fmla="*/ 6397 h 107739"/>
                <a:gd name="connsiteX7" fmla="*/ 36699 w 87539"/>
                <a:gd name="connsiteY7" fmla="*/ 20538 h 107739"/>
                <a:gd name="connsiteX8" fmla="*/ 5050 w 87539"/>
                <a:gd name="connsiteY8" fmla="*/ 45453 h 107739"/>
                <a:gd name="connsiteX9" fmla="*/ 31312 w 87539"/>
                <a:gd name="connsiteY9" fmla="*/ 108077 h 107739"/>
                <a:gd name="connsiteX10" fmla="*/ 85856 w 87539"/>
                <a:gd name="connsiteY10" fmla="*/ 71041 h 107739"/>
                <a:gd name="connsiteX11" fmla="*/ 70368 w 87539"/>
                <a:gd name="connsiteY11" fmla="*/ 11784 h 107739"/>
                <a:gd name="connsiteX12" fmla="*/ 70368 w 87539"/>
                <a:gd name="connsiteY12" fmla="*/ 11111 h 107739"/>
                <a:gd name="connsiteX13" fmla="*/ 62287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62287" y="5050"/>
                  </a:moveTo>
                  <a:cubicBezTo>
                    <a:pt x="61614" y="5050"/>
                    <a:pt x="61614" y="5050"/>
                    <a:pt x="60941" y="5050"/>
                  </a:cubicBezTo>
                  <a:lnTo>
                    <a:pt x="60941" y="5050"/>
                  </a:lnTo>
                  <a:lnTo>
                    <a:pt x="60941" y="5050"/>
                  </a:lnTo>
                  <a:cubicBezTo>
                    <a:pt x="59594" y="5050"/>
                    <a:pt x="58921" y="5724"/>
                    <a:pt x="57574" y="6397"/>
                  </a:cubicBezTo>
                  <a:lnTo>
                    <a:pt x="57574" y="6397"/>
                  </a:lnTo>
                  <a:lnTo>
                    <a:pt x="57574" y="6397"/>
                  </a:lnTo>
                  <a:cubicBezTo>
                    <a:pt x="57574" y="6397"/>
                    <a:pt x="49493" y="11784"/>
                    <a:pt x="36699" y="20538"/>
                  </a:cubicBezTo>
                  <a:cubicBezTo>
                    <a:pt x="29965" y="25252"/>
                    <a:pt x="18518" y="34005"/>
                    <a:pt x="5050" y="45453"/>
                  </a:cubicBezTo>
                  <a:cubicBezTo>
                    <a:pt x="15151" y="66327"/>
                    <a:pt x="23905" y="87202"/>
                    <a:pt x="31312" y="108077"/>
                  </a:cubicBezTo>
                  <a:cubicBezTo>
                    <a:pt x="47473" y="95283"/>
                    <a:pt x="65654" y="83162"/>
                    <a:pt x="85856" y="71041"/>
                  </a:cubicBezTo>
                  <a:cubicBezTo>
                    <a:pt x="79122" y="41413"/>
                    <a:pt x="73061" y="19865"/>
                    <a:pt x="70368" y="11784"/>
                  </a:cubicBezTo>
                  <a:cubicBezTo>
                    <a:pt x="70368" y="11784"/>
                    <a:pt x="70368" y="11111"/>
                    <a:pt x="70368" y="11111"/>
                  </a:cubicBezTo>
                  <a:cubicBezTo>
                    <a:pt x="68348" y="7070"/>
                    <a:pt x="65654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25BAECE-E4CA-4966-A2FD-13318AABF3B3}"/>
                </a:ext>
              </a:extLst>
            </p:cNvPr>
            <p:cNvSpPr/>
            <p:nvPr/>
          </p:nvSpPr>
          <p:spPr>
            <a:xfrm>
              <a:off x="641070" y="5841233"/>
              <a:ext cx="87539" cy="107740"/>
            </a:xfrm>
            <a:custGeom>
              <a:avLst/>
              <a:gdLst>
                <a:gd name="connsiteX0" fmla="*/ 27272 w 87539"/>
                <a:gd name="connsiteY0" fmla="*/ 5050 h 107739"/>
                <a:gd name="connsiteX1" fmla="*/ 19865 w 87539"/>
                <a:gd name="connsiteY1" fmla="*/ 11111 h 107739"/>
                <a:gd name="connsiteX2" fmla="*/ 19865 w 87539"/>
                <a:gd name="connsiteY2" fmla="*/ 11784 h 107739"/>
                <a:gd name="connsiteX3" fmla="*/ 5050 w 87539"/>
                <a:gd name="connsiteY3" fmla="*/ 70368 h 107739"/>
                <a:gd name="connsiteX4" fmla="*/ 59594 w 87539"/>
                <a:gd name="connsiteY4" fmla="*/ 107403 h 107739"/>
                <a:gd name="connsiteX5" fmla="*/ 85856 w 87539"/>
                <a:gd name="connsiteY5" fmla="*/ 44779 h 107739"/>
                <a:gd name="connsiteX6" fmla="*/ 54207 w 87539"/>
                <a:gd name="connsiteY6" fmla="*/ 19865 h 107739"/>
                <a:gd name="connsiteX7" fmla="*/ 32659 w 87539"/>
                <a:gd name="connsiteY7" fmla="*/ 6397 h 107739"/>
                <a:gd name="connsiteX8" fmla="*/ 32659 w 87539"/>
                <a:gd name="connsiteY8" fmla="*/ 6397 h 107739"/>
                <a:gd name="connsiteX9" fmla="*/ 32659 w 87539"/>
                <a:gd name="connsiteY9" fmla="*/ 6397 h 107739"/>
                <a:gd name="connsiteX10" fmla="*/ 29292 w 87539"/>
                <a:gd name="connsiteY10" fmla="*/ 5050 h 107739"/>
                <a:gd name="connsiteX11" fmla="*/ 29292 w 87539"/>
                <a:gd name="connsiteY11" fmla="*/ 5050 h 107739"/>
                <a:gd name="connsiteX12" fmla="*/ 29292 w 87539"/>
                <a:gd name="connsiteY12" fmla="*/ 5050 h 107739"/>
                <a:gd name="connsiteX13" fmla="*/ 27272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27272" y="5050"/>
                  </a:moveTo>
                  <a:cubicBezTo>
                    <a:pt x="23905" y="5050"/>
                    <a:pt x="21211" y="7070"/>
                    <a:pt x="19865" y="11111"/>
                  </a:cubicBezTo>
                  <a:cubicBezTo>
                    <a:pt x="19865" y="11111"/>
                    <a:pt x="19865" y="11784"/>
                    <a:pt x="19865" y="11784"/>
                  </a:cubicBezTo>
                  <a:cubicBezTo>
                    <a:pt x="17171" y="19865"/>
                    <a:pt x="10437" y="41413"/>
                    <a:pt x="5050" y="70368"/>
                  </a:cubicBezTo>
                  <a:cubicBezTo>
                    <a:pt x="25252" y="82488"/>
                    <a:pt x="43433" y="94609"/>
                    <a:pt x="59594" y="107403"/>
                  </a:cubicBezTo>
                  <a:cubicBezTo>
                    <a:pt x="67001" y="87202"/>
                    <a:pt x="75755" y="66327"/>
                    <a:pt x="85856" y="44779"/>
                  </a:cubicBezTo>
                  <a:cubicBezTo>
                    <a:pt x="75082" y="36026"/>
                    <a:pt x="64308" y="27272"/>
                    <a:pt x="54207" y="19865"/>
                  </a:cubicBezTo>
                  <a:cubicBezTo>
                    <a:pt x="40739" y="11784"/>
                    <a:pt x="32659" y="6397"/>
                    <a:pt x="32659" y="6397"/>
                  </a:cubicBezTo>
                  <a:lnTo>
                    <a:pt x="32659" y="6397"/>
                  </a:lnTo>
                  <a:lnTo>
                    <a:pt x="32659" y="6397"/>
                  </a:lnTo>
                  <a:cubicBezTo>
                    <a:pt x="31312" y="5724"/>
                    <a:pt x="29965" y="5050"/>
                    <a:pt x="29292" y="5050"/>
                  </a:cubicBezTo>
                  <a:lnTo>
                    <a:pt x="29292" y="5050"/>
                  </a:lnTo>
                  <a:lnTo>
                    <a:pt x="29292" y="5050"/>
                  </a:lnTo>
                  <a:cubicBezTo>
                    <a:pt x="28619" y="5050"/>
                    <a:pt x="27945" y="5050"/>
                    <a:pt x="2727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C9D875C-4622-4C04-8A29-A5F914B9F27E}"/>
                </a:ext>
              </a:extLst>
            </p:cNvPr>
            <p:cNvSpPr/>
            <p:nvPr/>
          </p:nvSpPr>
          <p:spPr>
            <a:xfrm>
              <a:off x="450504" y="5976581"/>
              <a:ext cx="94273" cy="101006"/>
            </a:xfrm>
            <a:custGeom>
              <a:avLst/>
              <a:gdLst>
                <a:gd name="connsiteX0" fmla="*/ 35352 w 94272"/>
                <a:gd name="connsiteY0" fmla="*/ 5050 h 101006"/>
                <a:gd name="connsiteX1" fmla="*/ 17845 w 94272"/>
                <a:gd name="connsiteY1" fmla="*/ 5050 h 101006"/>
                <a:gd name="connsiteX2" fmla="*/ 7070 w 94272"/>
                <a:gd name="connsiteY2" fmla="*/ 11784 h 101006"/>
                <a:gd name="connsiteX3" fmla="*/ 5050 w 94272"/>
                <a:gd name="connsiteY3" fmla="*/ 19865 h 101006"/>
                <a:gd name="connsiteX4" fmla="*/ 43433 w 94272"/>
                <a:gd name="connsiteY4" fmla="*/ 95956 h 101006"/>
                <a:gd name="connsiteX5" fmla="*/ 92589 w 94272"/>
                <a:gd name="connsiteY5" fmla="*/ 74408 h 101006"/>
                <a:gd name="connsiteX6" fmla="*/ 86529 w 94272"/>
                <a:gd name="connsiteY6" fmla="*/ 7744 h 101006"/>
                <a:gd name="connsiteX7" fmla="*/ 40739 w 94272"/>
                <a:gd name="connsiteY7" fmla="*/ 5050 h 101006"/>
                <a:gd name="connsiteX8" fmla="*/ 35352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35352" y="5050"/>
                  </a:moveTo>
                  <a:cubicBezTo>
                    <a:pt x="24578" y="5050"/>
                    <a:pt x="17845" y="5050"/>
                    <a:pt x="17845" y="5050"/>
                  </a:cubicBezTo>
                  <a:cubicBezTo>
                    <a:pt x="13804" y="5050"/>
                    <a:pt x="9764" y="7744"/>
                    <a:pt x="7070" y="11784"/>
                  </a:cubicBezTo>
                  <a:cubicBezTo>
                    <a:pt x="5724" y="13804"/>
                    <a:pt x="5050" y="17171"/>
                    <a:pt x="5050" y="19865"/>
                  </a:cubicBezTo>
                  <a:cubicBezTo>
                    <a:pt x="5724" y="27272"/>
                    <a:pt x="11111" y="54880"/>
                    <a:pt x="43433" y="95956"/>
                  </a:cubicBezTo>
                  <a:cubicBezTo>
                    <a:pt x="60267" y="87875"/>
                    <a:pt x="77102" y="80468"/>
                    <a:pt x="92589" y="74408"/>
                  </a:cubicBezTo>
                  <a:cubicBezTo>
                    <a:pt x="89223" y="54207"/>
                    <a:pt x="87202" y="31312"/>
                    <a:pt x="86529" y="7744"/>
                  </a:cubicBezTo>
                  <a:cubicBezTo>
                    <a:pt x="66328" y="5724"/>
                    <a:pt x="50840" y="5050"/>
                    <a:pt x="40739" y="5050"/>
                  </a:cubicBezTo>
                  <a:cubicBezTo>
                    <a:pt x="39393" y="5050"/>
                    <a:pt x="37372" y="5050"/>
                    <a:pt x="3535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3DE84F6-9161-4FA0-9ACB-E6225637B568}"/>
                </a:ext>
              </a:extLst>
            </p:cNvPr>
            <p:cNvSpPr/>
            <p:nvPr/>
          </p:nvSpPr>
          <p:spPr>
            <a:xfrm>
              <a:off x="1006040" y="5976581"/>
              <a:ext cx="94273" cy="101006"/>
            </a:xfrm>
            <a:custGeom>
              <a:avLst/>
              <a:gdLst>
                <a:gd name="connsiteX0" fmla="*/ 62287 w 94272"/>
                <a:gd name="connsiteY0" fmla="*/ 5050 h 101006"/>
                <a:gd name="connsiteX1" fmla="*/ 56227 w 94272"/>
                <a:gd name="connsiteY1" fmla="*/ 5050 h 101006"/>
                <a:gd name="connsiteX2" fmla="*/ 11111 w 94272"/>
                <a:gd name="connsiteY2" fmla="*/ 7744 h 101006"/>
                <a:gd name="connsiteX3" fmla="*/ 5050 w 94272"/>
                <a:gd name="connsiteY3" fmla="*/ 74408 h 101006"/>
                <a:gd name="connsiteX4" fmla="*/ 54207 w 94272"/>
                <a:gd name="connsiteY4" fmla="*/ 95956 h 101006"/>
                <a:gd name="connsiteX5" fmla="*/ 92589 w 94272"/>
                <a:gd name="connsiteY5" fmla="*/ 19865 h 101006"/>
                <a:gd name="connsiteX6" fmla="*/ 90569 w 94272"/>
                <a:gd name="connsiteY6" fmla="*/ 11784 h 101006"/>
                <a:gd name="connsiteX7" fmla="*/ 79795 w 94272"/>
                <a:gd name="connsiteY7" fmla="*/ 5050 h 101006"/>
                <a:gd name="connsiteX8" fmla="*/ 62287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62287" y="5050"/>
                  </a:moveTo>
                  <a:cubicBezTo>
                    <a:pt x="60267" y="5050"/>
                    <a:pt x="58247" y="5050"/>
                    <a:pt x="56227" y="5050"/>
                  </a:cubicBezTo>
                  <a:cubicBezTo>
                    <a:pt x="46800" y="5724"/>
                    <a:pt x="31312" y="5724"/>
                    <a:pt x="11111" y="7744"/>
                  </a:cubicBezTo>
                  <a:cubicBezTo>
                    <a:pt x="10437" y="30639"/>
                    <a:pt x="8417" y="52860"/>
                    <a:pt x="5050" y="74408"/>
                  </a:cubicBezTo>
                  <a:cubicBezTo>
                    <a:pt x="21211" y="80468"/>
                    <a:pt x="38046" y="87875"/>
                    <a:pt x="54207" y="95956"/>
                  </a:cubicBezTo>
                  <a:cubicBezTo>
                    <a:pt x="87202" y="54880"/>
                    <a:pt x="91916" y="27272"/>
                    <a:pt x="92589" y="19865"/>
                  </a:cubicBezTo>
                  <a:cubicBezTo>
                    <a:pt x="92589" y="17171"/>
                    <a:pt x="91243" y="13131"/>
                    <a:pt x="90569" y="11784"/>
                  </a:cubicBezTo>
                  <a:cubicBezTo>
                    <a:pt x="87876" y="7744"/>
                    <a:pt x="83836" y="5724"/>
                    <a:pt x="79795" y="5050"/>
                  </a:cubicBezTo>
                  <a:cubicBezTo>
                    <a:pt x="79795" y="5724"/>
                    <a:pt x="73061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72BA6F8-FEAE-4C0E-8842-A6E8F5FE267F}"/>
                </a:ext>
              </a:extLst>
            </p:cNvPr>
            <p:cNvSpPr/>
            <p:nvPr/>
          </p:nvSpPr>
          <p:spPr>
            <a:xfrm>
              <a:off x="918501" y="6061426"/>
              <a:ext cx="215481" cy="154876"/>
            </a:xfrm>
            <a:custGeom>
              <a:avLst/>
              <a:gdLst>
                <a:gd name="connsiteX0" fmla="*/ 89896 w 215480"/>
                <a:gd name="connsiteY0" fmla="*/ 5050 h 154876"/>
                <a:gd name="connsiteX1" fmla="*/ 58921 w 215480"/>
                <a:gd name="connsiteY1" fmla="*/ 92589 h 154876"/>
                <a:gd name="connsiteX2" fmla="*/ 5050 w 215480"/>
                <a:gd name="connsiteY2" fmla="*/ 150499 h 154876"/>
                <a:gd name="connsiteX3" fmla="*/ 209084 w 215480"/>
                <a:gd name="connsiteY3" fmla="*/ 86529 h 154876"/>
                <a:gd name="connsiteX4" fmla="*/ 209084 w 215480"/>
                <a:gd name="connsiteY4" fmla="*/ 86529 h 154876"/>
                <a:gd name="connsiteX5" fmla="*/ 211104 w 215480"/>
                <a:gd name="connsiteY5" fmla="*/ 79122 h 154876"/>
                <a:gd name="connsiteX6" fmla="*/ 205717 w 215480"/>
                <a:gd name="connsiteY6" fmla="*/ 67674 h 154876"/>
                <a:gd name="connsiteX7" fmla="*/ 200330 w 215480"/>
                <a:gd name="connsiteY7" fmla="*/ 64307 h 154876"/>
                <a:gd name="connsiteX8" fmla="*/ 200330 w 215480"/>
                <a:gd name="connsiteY8" fmla="*/ 64307 h 154876"/>
                <a:gd name="connsiteX9" fmla="*/ 200330 w 215480"/>
                <a:gd name="connsiteY9" fmla="*/ 64307 h 154876"/>
                <a:gd name="connsiteX10" fmla="*/ 189556 w 215480"/>
                <a:gd name="connsiteY10" fmla="*/ 56900 h 154876"/>
                <a:gd name="connsiteX11" fmla="*/ 185516 w 215480"/>
                <a:gd name="connsiteY11" fmla="*/ 54207 h 154876"/>
                <a:gd name="connsiteX12" fmla="*/ 134339 w 215480"/>
                <a:gd name="connsiteY12" fmla="*/ 25252 h 154876"/>
                <a:gd name="connsiteX13" fmla="*/ 89896 w 215480"/>
                <a:gd name="connsiteY13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5480" h="154876">
                  <a:moveTo>
                    <a:pt x="89896" y="5050"/>
                  </a:moveTo>
                  <a:cubicBezTo>
                    <a:pt x="83162" y="38719"/>
                    <a:pt x="73061" y="68348"/>
                    <a:pt x="58921" y="92589"/>
                  </a:cubicBezTo>
                  <a:cubicBezTo>
                    <a:pt x="44106" y="118177"/>
                    <a:pt x="25925" y="137705"/>
                    <a:pt x="5050" y="150499"/>
                  </a:cubicBezTo>
                  <a:cubicBezTo>
                    <a:pt x="160601" y="141745"/>
                    <a:pt x="204370" y="91916"/>
                    <a:pt x="209084" y="86529"/>
                  </a:cubicBezTo>
                  <a:lnTo>
                    <a:pt x="209084" y="86529"/>
                  </a:lnTo>
                  <a:cubicBezTo>
                    <a:pt x="210430" y="84509"/>
                    <a:pt x="211104" y="81815"/>
                    <a:pt x="211104" y="79122"/>
                  </a:cubicBezTo>
                  <a:cubicBezTo>
                    <a:pt x="211104" y="74408"/>
                    <a:pt x="209084" y="70368"/>
                    <a:pt x="205717" y="67674"/>
                  </a:cubicBezTo>
                  <a:cubicBezTo>
                    <a:pt x="205717" y="67674"/>
                    <a:pt x="203697" y="66327"/>
                    <a:pt x="200330" y="64307"/>
                  </a:cubicBezTo>
                  <a:lnTo>
                    <a:pt x="200330" y="64307"/>
                  </a:lnTo>
                  <a:lnTo>
                    <a:pt x="200330" y="64307"/>
                  </a:lnTo>
                  <a:cubicBezTo>
                    <a:pt x="197636" y="62287"/>
                    <a:pt x="194269" y="60267"/>
                    <a:pt x="189556" y="56900"/>
                  </a:cubicBezTo>
                  <a:cubicBezTo>
                    <a:pt x="188209" y="56227"/>
                    <a:pt x="186862" y="55553"/>
                    <a:pt x="185516" y="54207"/>
                  </a:cubicBezTo>
                  <a:cubicBezTo>
                    <a:pt x="174068" y="46800"/>
                    <a:pt x="156560" y="36026"/>
                    <a:pt x="134339" y="25252"/>
                  </a:cubicBezTo>
                  <a:cubicBezTo>
                    <a:pt x="119525" y="17171"/>
                    <a:pt x="104710" y="10437"/>
                    <a:pt x="89896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0296F8B-FF4D-4380-9193-34E7504D3153}"/>
                </a:ext>
              </a:extLst>
            </p:cNvPr>
            <p:cNvSpPr/>
            <p:nvPr/>
          </p:nvSpPr>
          <p:spPr>
            <a:xfrm>
              <a:off x="420202" y="6061426"/>
              <a:ext cx="215481" cy="154876"/>
            </a:xfrm>
            <a:custGeom>
              <a:avLst/>
              <a:gdLst>
                <a:gd name="connsiteX0" fmla="*/ 125585 w 215480"/>
                <a:gd name="connsiteY0" fmla="*/ 5050 h 154876"/>
                <a:gd name="connsiteX1" fmla="*/ 15151 w 215480"/>
                <a:gd name="connsiteY1" fmla="*/ 63634 h 154876"/>
                <a:gd name="connsiteX2" fmla="*/ 10437 w 215480"/>
                <a:gd name="connsiteY2" fmla="*/ 67001 h 154876"/>
                <a:gd name="connsiteX3" fmla="*/ 5050 w 215480"/>
                <a:gd name="connsiteY3" fmla="*/ 78448 h 154876"/>
                <a:gd name="connsiteX4" fmla="*/ 7070 w 215480"/>
                <a:gd name="connsiteY4" fmla="*/ 85855 h 154876"/>
                <a:gd name="connsiteX5" fmla="*/ 7070 w 215480"/>
                <a:gd name="connsiteY5" fmla="*/ 86529 h 154876"/>
                <a:gd name="connsiteX6" fmla="*/ 8417 w 215480"/>
                <a:gd name="connsiteY6" fmla="*/ 87875 h 154876"/>
                <a:gd name="connsiteX7" fmla="*/ 9091 w 215480"/>
                <a:gd name="connsiteY7" fmla="*/ 88549 h 154876"/>
                <a:gd name="connsiteX8" fmla="*/ 16498 w 215480"/>
                <a:gd name="connsiteY8" fmla="*/ 95283 h 154876"/>
                <a:gd name="connsiteX9" fmla="*/ 53534 w 215480"/>
                <a:gd name="connsiteY9" fmla="*/ 117504 h 154876"/>
                <a:gd name="connsiteX10" fmla="*/ 211104 w 215480"/>
                <a:gd name="connsiteY10" fmla="*/ 149826 h 154876"/>
                <a:gd name="connsiteX11" fmla="*/ 157234 w 215480"/>
                <a:gd name="connsiteY11" fmla="*/ 91916 h 154876"/>
                <a:gd name="connsiteX12" fmla="*/ 125585 w 215480"/>
                <a:gd name="connsiteY12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5480" h="154876">
                  <a:moveTo>
                    <a:pt x="125585" y="5050"/>
                  </a:moveTo>
                  <a:cubicBezTo>
                    <a:pt x="73061" y="24578"/>
                    <a:pt x="31312" y="52187"/>
                    <a:pt x="15151" y="63634"/>
                  </a:cubicBezTo>
                  <a:cubicBezTo>
                    <a:pt x="11784" y="65654"/>
                    <a:pt x="10437" y="67001"/>
                    <a:pt x="10437" y="67001"/>
                  </a:cubicBezTo>
                  <a:cubicBezTo>
                    <a:pt x="7070" y="69694"/>
                    <a:pt x="5050" y="73735"/>
                    <a:pt x="5050" y="78448"/>
                  </a:cubicBezTo>
                  <a:cubicBezTo>
                    <a:pt x="5050" y="81142"/>
                    <a:pt x="5724" y="83835"/>
                    <a:pt x="7070" y="85855"/>
                  </a:cubicBezTo>
                  <a:cubicBezTo>
                    <a:pt x="7070" y="85855"/>
                    <a:pt x="7070" y="85855"/>
                    <a:pt x="7070" y="86529"/>
                  </a:cubicBezTo>
                  <a:cubicBezTo>
                    <a:pt x="7744" y="87202"/>
                    <a:pt x="7744" y="87202"/>
                    <a:pt x="8417" y="87875"/>
                  </a:cubicBezTo>
                  <a:cubicBezTo>
                    <a:pt x="8417" y="87875"/>
                    <a:pt x="9091" y="88549"/>
                    <a:pt x="9091" y="88549"/>
                  </a:cubicBezTo>
                  <a:cubicBezTo>
                    <a:pt x="10437" y="89896"/>
                    <a:pt x="12457" y="92589"/>
                    <a:pt x="16498" y="95283"/>
                  </a:cubicBezTo>
                  <a:cubicBezTo>
                    <a:pt x="23232" y="100670"/>
                    <a:pt x="34679" y="109423"/>
                    <a:pt x="53534" y="117504"/>
                  </a:cubicBezTo>
                  <a:cubicBezTo>
                    <a:pt x="92589" y="135012"/>
                    <a:pt x="147133" y="146459"/>
                    <a:pt x="211104" y="149826"/>
                  </a:cubicBezTo>
                  <a:cubicBezTo>
                    <a:pt x="190229" y="137032"/>
                    <a:pt x="171375" y="117504"/>
                    <a:pt x="157234" y="91916"/>
                  </a:cubicBezTo>
                  <a:cubicBezTo>
                    <a:pt x="143093" y="68348"/>
                    <a:pt x="132319" y="38719"/>
                    <a:pt x="12558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DA4BD6C-9400-479C-A8D8-B02452A27941}"/>
                </a:ext>
              </a:extLst>
            </p:cNvPr>
            <p:cNvSpPr/>
            <p:nvPr/>
          </p:nvSpPr>
          <p:spPr>
            <a:xfrm>
              <a:off x="789886" y="6217649"/>
              <a:ext cx="215481" cy="40402"/>
            </a:xfrm>
            <a:custGeom>
              <a:avLst/>
              <a:gdLst>
                <a:gd name="connsiteX0" fmla="*/ 198983 w 215480"/>
                <a:gd name="connsiteY0" fmla="*/ 5050 h 40402"/>
                <a:gd name="connsiteX1" fmla="*/ 161274 w 215480"/>
                <a:gd name="connsiteY1" fmla="*/ 9091 h 40402"/>
                <a:gd name="connsiteX2" fmla="*/ 153193 w 215480"/>
                <a:gd name="connsiteY2" fmla="*/ 10437 h 40402"/>
                <a:gd name="connsiteX3" fmla="*/ 123565 w 215480"/>
                <a:gd name="connsiteY3" fmla="*/ 11784 h 40402"/>
                <a:gd name="connsiteX4" fmla="*/ 99323 w 215480"/>
                <a:gd name="connsiteY4" fmla="*/ 11111 h 40402"/>
                <a:gd name="connsiteX5" fmla="*/ 98650 w 215480"/>
                <a:gd name="connsiteY5" fmla="*/ 11111 h 40402"/>
                <a:gd name="connsiteX6" fmla="*/ 72388 w 215480"/>
                <a:gd name="connsiteY6" fmla="*/ 10437 h 40402"/>
                <a:gd name="connsiteX7" fmla="*/ 7070 w 215480"/>
                <a:gd name="connsiteY7" fmla="*/ 17171 h 40402"/>
                <a:gd name="connsiteX8" fmla="*/ 5050 w 215480"/>
                <a:gd name="connsiteY8" fmla="*/ 20538 h 40402"/>
                <a:gd name="connsiteX9" fmla="*/ 7744 w 215480"/>
                <a:gd name="connsiteY9" fmla="*/ 21211 h 40402"/>
                <a:gd name="connsiteX10" fmla="*/ 9091 w 215480"/>
                <a:gd name="connsiteY10" fmla="*/ 21211 h 40402"/>
                <a:gd name="connsiteX11" fmla="*/ 33332 w 215480"/>
                <a:gd name="connsiteY11" fmla="*/ 20538 h 40402"/>
                <a:gd name="connsiteX12" fmla="*/ 99997 w 215480"/>
                <a:gd name="connsiteY12" fmla="*/ 29965 h 40402"/>
                <a:gd name="connsiteX13" fmla="*/ 157234 w 215480"/>
                <a:gd name="connsiteY13" fmla="*/ 38719 h 40402"/>
                <a:gd name="connsiteX14" fmla="*/ 209084 w 215480"/>
                <a:gd name="connsiteY14" fmla="*/ 24578 h 40402"/>
                <a:gd name="connsiteX15" fmla="*/ 212451 w 215480"/>
                <a:gd name="connsiteY15" fmla="*/ 15151 h 40402"/>
                <a:gd name="connsiteX16" fmla="*/ 198983 w 215480"/>
                <a:gd name="connsiteY16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5480" h="40402">
                  <a:moveTo>
                    <a:pt x="198983" y="5050"/>
                  </a:moveTo>
                  <a:cubicBezTo>
                    <a:pt x="190903" y="5050"/>
                    <a:pt x="179455" y="6397"/>
                    <a:pt x="161274" y="9091"/>
                  </a:cubicBezTo>
                  <a:cubicBezTo>
                    <a:pt x="158580" y="9764"/>
                    <a:pt x="155887" y="9764"/>
                    <a:pt x="153193" y="10437"/>
                  </a:cubicBezTo>
                  <a:cubicBezTo>
                    <a:pt x="145113" y="11784"/>
                    <a:pt x="135686" y="11784"/>
                    <a:pt x="123565" y="11784"/>
                  </a:cubicBezTo>
                  <a:cubicBezTo>
                    <a:pt x="116158" y="11784"/>
                    <a:pt x="108077" y="11784"/>
                    <a:pt x="99323" y="11111"/>
                  </a:cubicBezTo>
                  <a:lnTo>
                    <a:pt x="98650" y="11111"/>
                  </a:lnTo>
                  <a:cubicBezTo>
                    <a:pt x="90569" y="11111"/>
                    <a:pt x="81142" y="10437"/>
                    <a:pt x="72388" y="10437"/>
                  </a:cubicBezTo>
                  <a:cubicBezTo>
                    <a:pt x="53534" y="10437"/>
                    <a:pt x="28619" y="11111"/>
                    <a:pt x="7070" y="17171"/>
                  </a:cubicBezTo>
                  <a:cubicBezTo>
                    <a:pt x="5724" y="18518"/>
                    <a:pt x="5050" y="19865"/>
                    <a:pt x="5050" y="20538"/>
                  </a:cubicBezTo>
                  <a:cubicBezTo>
                    <a:pt x="5050" y="21211"/>
                    <a:pt x="6397" y="21211"/>
                    <a:pt x="7744" y="21211"/>
                  </a:cubicBezTo>
                  <a:cubicBezTo>
                    <a:pt x="7744" y="21211"/>
                    <a:pt x="8417" y="21211"/>
                    <a:pt x="9091" y="21211"/>
                  </a:cubicBezTo>
                  <a:cubicBezTo>
                    <a:pt x="17171" y="20538"/>
                    <a:pt x="25252" y="20538"/>
                    <a:pt x="33332" y="20538"/>
                  </a:cubicBezTo>
                  <a:cubicBezTo>
                    <a:pt x="61614" y="20538"/>
                    <a:pt x="81142" y="25252"/>
                    <a:pt x="99997" y="29965"/>
                  </a:cubicBezTo>
                  <a:cubicBezTo>
                    <a:pt x="117504" y="34679"/>
                    <a:pt x="134339" y="38719"/>
                    <a:pt x="157234" y="38719"/>
                  </a:cubicBezTo>
                  <a:cubicBezTo>
                    <a:pt x="182149" y="38719"/>
                    <a:pt x="201677" y="33332"/>
                    <a:pt x="209084" y="24578"/>
                  </a:cubicBezTo>
                  <a:cubicBezTo>
                    <a:pt x="211777" y="21885"/>
                    <a:pt x="213124" y="18518"/>
                    <a:pt x="212451" y="15151"/>
                  </a:cubicBezTo>
                  <a:cubicBezTo>
                    <a:pt x="211777" y="8417"/>
                    <a:pt x="209757" y="5050"/>
                    <a:pt x="198983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F99431-34D2-49B0-BB91-5683153AF1BE}"/>
                </a:ext>
              </a:extLst>
            </p:cNvPr>
            <p:cNvSpPr/>
            <p:nvPr/>
          </p:nvSpPr>
          <p:spPr>
            <a:xfrm>
              <a:off x="546797" y="6217649"/>
              <a:ext cx="215481" cy="40402"/>
            </a:xfrm>
            <a:custGeom>
              <a:avLst/>
              <a:gdLst>
                <a:gd name="connsiteX0" fmla="*/ 18518 w 215480"/>
                <a:gd name="connsiteY0" fmla="*/ 5050 h 40402"/>
                <a:gd name="connsiteX1" fmla="*/ 5050 w 215480"/>
                <a:gd name="connsiteY1" fmla="*/ 14478 h 40402"/>
                <a:gd name="connsiteX2" fmla="*/ 8417 w 215480"/>
                <a:gd name="connsiteY2" fmla="*/ 23905 h 40402"/>
                <a:gd name="connsiteX3" fmla="*/ 60941 w 215480"/>
                <a:gd name="connsiteY3" fmla="*/ 38046 h 40402"/>
                <a:gd name="connsiteX4" fmla="*/ 118178 w 215480"/>
                <a:gd name="connsiteY4" fmla="*/ 29292 h 40402"/>
                <a:gd name="connsiteX5" fmla="*/ 184842 w 215480"/>
                <a:gd name="connsiteY5" fmla="*/ 19865 h 40402"/>
                <a:gd name="connsiteX6" fmla="*/ 209757 w 215480"/>
                <a:gd name="connsiteY6" fmla="*/ 21211 h 40402"/>
                <a:gd name="connsiteX7" fmla="*/ 211104 w 215480"/>
                <a:gd name="connsiteY7" fmla="*/ 21211 h 40402"/>
                <a:gd name="connsiteX8" fmla="*/ 213797 w 215480"/>
                <a:gd name="connsiteY8" fmla="*/ 20538 h 40402"/>
                <a:gd name="connsiteX9" fmla="*/ 211777 w 215480"/>
                <a:gd name="connsiteY9" fmla="*/ 18518 h 40402"/>
                <a:gd name="connsiteX10" fmla="*/ 146460 w 215480"/>
                <a:gd name="connsiteY10" fmla="*/ 11784 h 40402"/>
                <a:gd name="connsiteX11" fmla="*/ 146460 w 215480"/>
                <a:gd name="connsiteY11" fmla="*/ 11784 h 40402"/>
                <a:gd name="connsiteX12" fmla="*/ 120198 w 215480"/>
                <a:gd name="connsiteY12" fmla="*/ 12457 h 40402"/>
                <a:gd name="connsiteX13" fmla="*/ 119525 w 215480"/>
                <a:gd name="connsiteY13" fmla="*/ 12457 h 40402"/>
                <a:gd name="connsiteX14" fmla="*/ 95283 w 215480"/>
                <a:gd name="connsiteY14" fmla="*/ 13131 h 40402"/>
                <a:gd name="connsiteX15" fmla="*/ 65654 w 215480"/>
                <a:gd name="connsiteY15" fmla="*/ 11784 h 40402"/>
                <a:gd name="connsiteX16" fmla="*/ 56900 w 215480"/>
                <a:gd name="connsiteY16" fmla="*/ 10437 h 40402"/>
                <a:gd name="connsiteX17" fmla="*/ 18518 w 215480"/>
                <a:gd name="connsiteY17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5480" h="40402">
                  <a:moveTo>
                    <a:pt x="18518" y="5050"/>
                  </a:moveTo>
                  <a:cubicBezTo>
                    <a:pt x="7744" y="5050"/>
                    <a:pt x="5724" y="7744"/>
                    <a:pt x="5050" y="14478"/>
                  </a:cubicBezTo>
                  <a:cubicBezTo>
                    <a:pt x="5050" y="17844"/>
                    <a:pt x="5724" y="21211"/>
                    <a:pt x="8417" y="23905"/>
                  </a:cubicBezTo>
                  <a:cubicBezTo>
                    <a:pt x="16498" y="32659"/>
                    <a:pt x="36026" y="38046"/>
                    <a:pt x="60941" y="38046"/>
                  </a:cubicBezTo>
                  <a:cubicBezTo>
                    <a:pt x="83836" y="38046"/>
                    <a:pt x="100670" y="34005"/>
                    <a:pt x="118178" y="29292"/>
                  </a:cubicBezTo>
                  <a:cubicBezTo>
                    <a:pt x="137032" y="24578"/>
                    <a:pt x="155887" y="19865"/>
                    <a:pt x="184842" y="19865"/>
                  </a:cubicBezTo>
                  <a:cubicBezTo>
                    <a:pt x="192923" y="19865"/>
                    <a:pt x="201003" y="20538"/>
                    <a:pt x="209757" y="21211"/>
                  </a:cubicBezTo>
                  <a:cubicBezTo>
                    <a:pt x="210430" y="21211"/>
                    <a:pt x="210430" y="21211"/>
                    <a:pt x="211104" y="21211"/>
                  </a:cubicBezTo>
                  <a:cubicBezTo>
                    <a:pt x="212451" y="21211"/>
                    <a:pt x="213797" y="21211"/>
                    <a:pt x="213797" y="20538"/>
                  </a:cubicBezTo>
                  <a:cubicBezTo>
                    <a:pt x="213797" y="19865"/>
                    <a:pt x="213124" y="18518"/>
                    <a:pt x="211777" y="18518"/>
                  </a:cubicBezTo>
                  <a:cubicBezTo>
                    <a:pt x="190229" y="12457"/>
                    <a:pt x="165314" y="11784"/>
                    <a:pt x="146460" y="11784"/>
                  </a:cubicBezTo>
                  <a:lnTo>
                    <a:pt x="146460" y="11784"/>
                  </a:lnTo>
                  <a:cubicBezTo>
                    <a:pt x="137032" y="11784"/>
                    <a:pt x="128278" y="11784"/>
                    <a:pt x="120198" y="12457"/>
                  </a:cubicBezTo>
                  <a:lnTo>
                    <a:pt x="119525" y="12457"/>
                  </a:lnTo>
                  <a:cubicBezTo>
                    <a:pt x="110771" y="12457"/>
                    <a:pt x="103363" y="13131"/>
                    <a:pt x="95283" y="13131"/>
                  </a:cubicBezTo>
                  <a:cubicBezTo>
                    <a:pt x="82489" y="13131"/>
                    <a:pt x="73061" y="12457"/>
                    <a:pt x="65654" y="11784"/>
                  </a:cubicBezTo>
                  <a:cubicBezTo>
                    <a:pt x="62961" y="11111"/>
                    <a:pt x="59594" y="11111"/>
                    <a:pt x="56900" y="10437"/>
                  </a:cubicBezTo>
                  <a:cubicBezTo>
                    <a:pt x="38046" y="7070"/>
                    <a:pt x="26598" y="5050"/>
                    <a:pt x="1851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A77514F-38A3-4F29-8437-8025B6119656}"/>
                </a:ext>
              </a:extLst>
            </p:cNvPr>
            <p:cNvSpPr/>
            <p:nvPr/>
          </p:nvSpPr>
          <p:spPr>
            <a:xfrm>
              <a:off x="447810" y="6279600"/>
              <a:ext cx="666644" cy="215480"/>
            </a:xfrm>
            <a:custGeom>
              <a:avLst/>
              <a:gdLst>
                <a:gd name="connsiteX0" fmla="*/ 617151 w 666643"/>
                <a:gd name="connsiteY0" fmla="*/ 5724 h 215479"/>
                <a:gd name="connsiteX1" fmla="*/ 586175 w 666643"/>
                <a:gd name="connsiteY1" fmla="*/ 139725 h 215479"/>
                <a:gd name="connsiteX2" fmla="*/ 553853 w 666643"/>
                <a:gd name="connsiteY2" fmla="*/ 5724 h 215479"/>
                <a:gd name="connsiteX3" fmla="*/ 508737 w 666643"/>
                <a:gd name="connsiteY3" fmla="*/ 5724 h 215479"/>
                <a:gd name="connsiteX4" fmla="*/ 475741 w 666643"/>
                <a:gd name="connsiteY4" fmla="*/ 137705 h 215479"/>
                <a:gd name="connsiteX5" fmla="*/ 445439 w 666643"/>
                <a:gd name="connsiteY5" fmla="*/ 5724 h 215479"/>
                <a:gd name="connsiteX6" fmla="*/ 396283 w 666643"/>
                <a:gd name="connsiteY6" fmla="*/ 5724 h 215479"/>
                <a:gd name="connsiteX7" fmla="*/ 450826 w 666643"/>
                <a:gd name="connsiteY7" fmla="*/ 214470 h 215479"/>
                <a:gd name="connsiteX8" fmla="*/ 499309 w 666643"/>
                <a:gd name="connsiteY8" fmla="*/ 214470 h 215479"/>
                <a:gd name="connsiteX9" fmla="*/ 530958 w 666643"/>
                <a:gd name="connsiteY9" fmla="*/ 82488 h 215479"/>
                <a:gd name="connsiteX10" fmla="*/ 563280 w 666643"/>
                <a:gd name="connsiteY10" fmla="*/ 214470 h 215479"/>
                <a:gd name="connsiteX11" fmla="*/ 611090 w 666643"/>
                <a:gd name="connsiteY11" fmla="*/ 214470 h 215479"/>
                <a:gd name="connsiteX12" fmla="*/ 611764 w 666643"/>
                <a:gd name="connsiteY12" fmla="*/ 212450 h 215479"/>
                <a:gd name="connsiteX13" fmla="*/ 666307 w 666643"/>
                <a:gd name="connsiteY13" fmla="*/ 5050 h 215479"/>
                <a:gd name="connsiteX14" fmla="*/ 617151 w 666643"/>
                <a:gd name="connsiteY14" fmla="*/ 5050 h 215479"/>
                <a:gd name="connsiteX15" fmla="*/ 167334 w 666643"/>
                <a:gd name="connsiteY15" fmla="*/ 139052 h 215479"/>
                <a:gd name="connsiteX16" fmla="*/ 53534 w 666643"/>
                <a:gd name="connsiteY16" fmla="*/ 5724 h 215479"/>
                <a:gd name="connsiteX17" fmla="*/ 5050 w 666643"/>
                <a:gd name="connsiteY17" fmla="*/ 5724 h 215479"/>
                <a:gd name="connsiteX18" fmla="*/ 5050 w 666643"/>
                <a:gd name="connsiteY18" fmla="*/ 214470 h 215479"/>
                <a:gd name="connsiteX19" fmla="*/ 52187 w 666643"/>
                <a:gd name="connsiteY19" fmla="*/ 214470 h 215479"/>
                <a:gd name="connsiteX20" fmla="*/ 52187 w 666643"/>
                <a:gd name="connsiteY20" fmla="*/ 81142 h 215479"/>
                <a:gd name="connsiteX21" fmla="*/ 165314 w 666643"/>
                <a:gd name="connsiteY21" fmla="*/ 214470 h 215479"/>
                <a:gd name="connsiteX22" fmla="*/ 213797 w 666643"/>
                <a:gd name="connsiteY22" fmla="*/ 214470 h 215479"/>
                <a:gd name="connsiteX23" fmla="*/ 213797 w 666643"/>
                <a:gd name="connsiteY23" fmla="*/ 5724 h 215479"/>
                <a:gd name="connsiteX24" fmla="*/ 166661 w 666643"/>
                <a:gd name="connsiteY24" fmla="*/ 5724 h 215479"/>
                <a:gd name="connsiteX25" fmla="*/ 166661 w 666643"/>
                <a:gd name="connsiteY25" fmla="*/ 139052 h 21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66643" h="215479">
                  <a:moveTo>
                    <a:pt x="617151" y="5724"/>
                  </a:moveTo>
                  <a:lnTo>
                    <a:pt x="586175" y="139725"/>
                  </a:lnTo>
                  <a:lnTo>
                    <a:pt x="553853" y="5724"/>
                  </a:lnTo>
                  <a:lnTo>
                    <a:pt x="508737" y="5724"/>
                  </a:lnTo>
                  <a:lnTo>
                    <a:pt x="475741" y="137705"/>
                  </a:lnTo>
                  <a:lnTo>
                    <a:pt x="445439" y="5724"/>
                  </a:lnTo>
                  <a:lnTo>
                    <a:pt x="396283" y="5724"/>
                  </a:lnTo>
                  <a:lnTo>
                    <a:pt x="450826" y="214470"/>
                  </a:lnTo>
                  <a:lnTo>
                    <a:pt x="499309" y="214470"/>
                  </a:lnTo>
                  <a:lnTo>
                    <a:pt x="530958" y="82488"/>
                  </a:lnTo>
                  <a:lnTo>
                    <a:pt x="563280" y="214470"/>
                  </a:lnTo>
                  <a:lnTo>
                    <a:pt x="611090" y="214470"/>
                  </a:lnTo>
                  <a:lnTo>
                    <a:pt x="611764" y="212450"/>
                  </a:lnTo>
                  <a:lnTo>
                    <a:pt x="666307" y="5050"/>
                  </a:lnTo>
                  <a:lnTo>
                    <a:pt x="617151" y="5050"/>
                  </a:lnTo>
                  <a:close/>
                  <a:moveTo>
                    <a:pt x="167334" y="139052"/>
                  </a:moveTo>
                  <a:lnTo>
                    <a:pt x="53534" y="5724"/>
                  </a:lnTo>
                  <a:lnTo>
                    <a:pt x="5050" y="5724"/>
                  </a:lnTo>
                  <a:lnTo>
                    <a:pt x="5050" y="214470"/>
                  </a:lnTo>
                  <a:lnTo>
                    <a:pt x="52187" y="214470"/>
                  </a:lnTo>
                  <a:lnTo>
                    <a:pt x="52187" y="81142"/>
                  </a:lnTo>
                  <a:lnTo>
                    <a:pt x="165314" y="214470"/>
                  </a:lnTo>
                  <a:lnTo>
                    <a:pt x="213797" y="214470"/>
                  </a:lnTo>
                  <a:lnTo>
                    <a:pt x="213797" y="5724"/>
                  </a:lnTo>
                  <a:lnTo>
                    <a:pt x="166661" y="5724"/>
                  </a:lnTo>
                  <a:lnTo>
                    <a:pt x="166661" y="139052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F9D3540-BCEE-441B-BC83-54EF57A1AC43}"/>
                </a:ext>
              </a:extLst>
            </p:cNvPr>
            <p:cNvSpPr/>
            <p:nvPr/>
          </p:nvSpPr>
          <p:spPr>
            <a:xfrm>
              <a:off x="669351" y="6275560"/>
              <a:ext cx="175078" cy="228947"/>
            </a:xfrm>
            <a:custGeom>
              <a:avLst/>
              <a:gdLst>
                <a:gd name="connsiteX0" fmla="*/ 5050 w 175078"/>
                <a:gd name="connsiteY0" fmla="*/ 189555 h 228947"/>
                <a:gd name="connsiteX1" fmla="*/ 32659 w 175078"/>
                <a:gd name="connsiteY1" fmla="*/ 156560 h 228947"/>
                <a:gd name="connsiteX2" fmla="*/ 95956 w 175078"/>
                <a:gd name="connsiteY2" fmla="*/ 182148 h 228947"/>
                <a:gd name="connsiteX3" fmla="*/ 126932 w 175078"/>
                <a:gd name="connsiteY3" fmla="*/ 161947 h 228947"/>
                <a:gd name="connsiteX4" fmla="*/ 126932 w 175078"/>
                <a:gd name="connsiteY4" fmla="*/ 161273 h 228947"/>
                <a:gd name="connsiteX5" fmla="*/ 83836 w 175078"/>
                <a:gd name="connsiteY5" fmla="*/ 134338 h 228947"/>
                <a:gd name="connsiteX6" fmla="*/ 13804 w 175078"/>
                <a:gd name="connsiteY6" fmla="*/ 69694 h 228947"/>
                <a:gd name="connsiteX7" fmla="*/ 13804 w 175078"/>
                <a:gd name="connsiteY7" fmla="*/ 69021 h 228947"/>
                <a:gd name="connsiteX8" fmla="*/ 87876 w 175078"/>
                <a:gd name="connsiteY8" fmla="*/ 5050 h 228947"/>
                <a:gd name="connsiteX9" fmla="*/ 166661 w 175078"/>
                <a:gd name="connsiteY9" fmla="*/ 31985 h 228947"/>
                <a:gd name="connsiteX10" fmla="*/ 142419 w 175078"/>
                <a:gd name="connsiteY10" fmla="*/ 67001 h 228947"/>
                <a:gd name="connsiteX11" fmla="*/ 87202 w 175078"/>
                <a:gd name="connsiteY11" fmla="*/ 46126 h 228947"/>
                <a:gd name="connsiteX12" fmla="*/ 59594 w 175078"/>
                <a:gd name="connsiteY12" fmla="*/ 64981 h 228947"/>
                <a:gd name="connsiteX13" fmla="*/ 59594 w 175078"/>
                <a:gd name="connsiteY13" fmla="*/ 65654 h 228947"/>
                <a:gd name="connsiteX14" fmla="*/ 105384 w 175078"/>
                <a:gd name="connsiteY14" fmla="*/ 93262 h 228947"/>
                <a:gd name="connsiteX15" fmla="*/ 172721 w 175078"/>
                <a:gd name="connsiteY15" fmla="*/ 157233 h 228947"/>
                <a:gd name="connsiteX16" fmla="*/ 172721 w 175078"/>
                <a:gd name="connsiteY16" fmla="*/ 157906 h 228947"/>
                <a:gd name="connsiteX17" fmla="*/ 94610 w 175078"/>
                <a:gd name="connsiteY17" fmla="*/ 223897 h 228947"/>
                <a:gd name="connsiteX18" fmla="*/ 5050 w 175078"/>
                <a:gd name="connsiteY18" fmla="*/ 189555 h 22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5078" h="228947">
                  <a:moveTo>
                    <a:pt x="5050" y="189555"/>
                  </a:moveTo>
                  <a:lnTo>
                    <a:pt x="32659" y="156560"/>
                  </a:lnTo>
                  <a:cubicBezTo>
                    <a:pt x="51513" y="172047"/>
                    <a:pt x="71715" y="182148"/>
                    <a:pt x="95956" y="182148"/>
                  </a:cubicBezTo>
                  <a:cubicBezTo>
                    <a:pt x="114811" y="182148"/>
                    <a:pt x="126932" y="174741"/>
                    <a:pt x="126932" y="161947"/>
                  </a:cubicBezTo>
                  <a:lnTo>
                    <a:pt x="126932" y="161273"/>
                  </a:lnTo>
                  <a:cubicBezTo>
                    <a:pt x="126932" y="149152"/>
                    <a:pt x="119525" y="143092"/>
                    <a:pt x="83836" y="134338"/>
                  </a:cubicBezTo>
                  <a:cubicBezTo>
                    <a:pt x="41413" y="123564"/>
                    <a:pt x="13804" y="111443"/>
                    <a:pt x="13804" y="69694"/>
                  </a:cubicBezTo>
                  <a:lnTo>
                    <a:pt x="13804" y="69021"/>
                  </a:lnTo>
                  <a:cubicBezTo>
                    <a:pt x="13804" y="30639"/>
                    <a:pt x="44780" y="5050"/>
                    <a:pt x="87876" y="5050"/>
                  </a:cubicBezTo>
                  <a:cubicBezTo>
                    <a:pt x="118851" y="5050"/>
                    <a:pt x="145113" y="14478"/>
                    <a:pt x="166661" y="31985"/>
                  </a:cubicBezTo>
                  <a:lnTo>
                    <a:pt x="142419" y="67001"/>
                  </a:lnTo>
                  <a:cubicBezTo>
                    <a:pt x="123565" y="54207"/>
                    <a:pt x="105384" y="46126"/>
                    <a:pt x="87202" y="46126"/>
                  </a:cubicBezTo>
                  <a:cubicBezTo>
                    <a:pt x="69021" y="46126"/>
                    <a:pt x="59594" y="54207"/>
                    <a:pt x="59594" y="64981"/>
                  </a:cubicBezTo>
                  <a:lnTo>
                    <a:pt x="59594" y="65654"/>
                  </a:lnTo>
                  <a:cubicBezTo>
                    <a:pt x="59594" y="79795"/>
                    <a:pt x="69021" y="83835"/>
                    <a:pt x="105384" y="93262"/>
                  </a:cubicBezTo>
                  <a:cubicBezTo>
                    <a:pt x="148480" y="104710"/>
                    <a:pt x="172721" y="120197"/>
                    <a:pt x="172721" y="157233"/>
                  </a:cubicBezTo>
                  <a:lnTo>
                    <a:pt x="172721" y="157906"/>
                  </a:lnTo>
                  <a:cubicBezTo>
                    <a:pt x="172721" y="200329"/>
                    <a:pt x="140399" y="223897"/>
                    <a:pt x="94610" y="223897"/>
                  </a:cubicBezTo>
                  <a:cubicBezTo>
                    <a:pt x="62961" y="223224"/>
                    <a:pt x="30639" y="212450"/>
                    <a:pt x="5050" y="189555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961580F-1057-4962-AD16-AAF1993859C6}"/>
                </a:ext>
              </a:extLst>
            </p:cNvPr>
            <p:cNvSpPr/>
            <p:nvPr/>
          </p:nvSpPr>
          <p:spPr>
            <a:xfrm>
              <a:off x="443097" y="6519321"/>
              <a:ext cx="67338" cy="74071"/>
            </a:xfrm>
            <a:custGeom>
              <a:avLst/>
              <a:gdLst>
                <a:gd name="connsiteX0" fmla="*/ 5050 w 67337"/>
                <a:gd name="connsiteY0" fmla="*/ 38719 h 74071"/>
                <a:gd name="connsiteX1" fmla="*/ 5050 w 67337"/>
                <a:gd name="connsiteY1" fmla="*/ 38719 h 74071"/>
                <a:gd name="connsiteX2" fmla="*/ 38719 w 67337"/>
                <a:gd name="connsiteY2" fmla="*/ 5050 h 74071"/>
                <a:gd name="connsiteX3" fmla="*/ 63634 w 67337"/>
                <a:gd name="connsiteY3" fmla="*/ 13804 h 74071"/>
                <a:gd name="connsiteX4" fmla="*/ 56227 w 67337"/>
                <a:gd name="connsiteY4" fmla="*/ 22558 h 74071"/>
                <a:gd name="connsiteX5" fmla="*/ 38046 w 67337"/>
                <a:gd name="connsiteY5" fmla="*/ 15824 h 74071"/>
                <a:gd name="connsiteX6" fmla="*/ 17171 w 67337"/>
                <a:gd name="connsiteY6" fmla="*/ 38719 h 74071"/>
                <a:gd name="connsiteX7" fmla="*/ 17171 w 67337"/>
                <a:gd name="connsiteY7" fmla="*/ 38719 h 74071"/>
                <a:gd name="connsiteX8" fmla="*/ 39393 w 67337"/>
                <a:gd name="connsiteY8" fmla="*/ 61614 h 74071"/>
                <a:gd name="connsiteX9" fmla="*/ 54880 w 67337"/>
                <a:gd name="connsiteY9" fmla="*/ 56900 h 74071"/>
                <a:gd name="connsiteX10" fmla="*/ 54880 w 67337"/>
                <a:gd name="connsiteY10" fmla="*/ 44779 h 74071"/>
                <a:gd name="connsiteX11" fmla="*/ 38046 w 67337"/>
                <a:gd name="connsiteY11" fmla="*/ 44779 h 74071"/>
                <a:gd name="connsiteX12" fmla="*/ 38046 w 67337"/>
                <a:gd name="connsiteY12" fmla="*/ 34679 h 74071"/>
                <a:gd name="connsiteX13" fmla="*/ 65654 w 67337"/>
                <a:gd name="connsiteY13" fmla="*/ 34679 h 74071"/>
                <a:gd name="connsiteX14" fmla="*/ 65654 w 67337"/>
                <a:gd name="connsiteY14" fmla="*/ 61614 h 74071"/>
                <a:gd name="connsiteX15" fmla="*/ 38719 w 67337"/>
                <a:gd name="connsiteY15" fmla="*/ 71714 h 74071"/>
                <a:gd name="connsiteX16" fmla="*/ 5050 w 67337"/>
                <a:gd name="connsiteY16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337" h="74071"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0167" y="5050"/>
                    <a:pt x="56900" y="8417"/>
                    <a:pt x="63634" y="13804"/>
                  </a:cubicBezTo>
                  <a:lnTo>
                    <a:pt x="56227" y="22558"/>
                  </a:lnTo>
                  <a:cubicBezTo>
                    <a:pt x="51513" y="18518"/>
                    <a:pt x="46126" y="15824"/>
                    <a:pt x="38046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2187"/>
                    <a:pt x="25925" y="61614"/>
                    <a:pt x="39393" y="61614"/>
                  </a:cubicBezTo>
                  <a:cubicBezTo>
                    <a:pt x="45453" y="61614"/>
                    <a:pt x="50840" y="59594"/>
                    <a:pt x="54880" y="56900"/>
                  </a:cubicBezTo>
                  <a:lnTo>
                    <a:pt x="54880" y="44779"/>
                  </a:lnTo>
                  <a:lnTo>
                    <a:pt x="38046" y="44779"/>
                  </a:lnTo>
                  <a:lnTo>
                    <a:pt x="38046" y="34679"/>
                  </a:lnTo>
                  <a:lnTo>
                    <a:pt x="65654" y="34679"/>
                  </a:lnTo>
                  <a:lnTo>
                    <a:pt x="65654" y="61614"/>
                  </a:lnTo>
                  <a:cubicBezTo>
                    <a:pt x="59594" y="67001"/>
                    <a:pt x="50167" y="71714"/>
                    <a:pt x="38719" y="71714"/>
                  </a:cubicBezTo>
                  <a:cubicBezTo>
                    <a:pt x="18518" y="72388"/>
                    <a:pt x="5050" y="57574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A45E2EA-75FC-45C7-9A1C-F59C988B5CAA}"/>
                </a:ext>
              </a:extLst>
            </p:cNvPr>
            <p:cNvSpPr/>
            <p:nvPr/>
          </p:nvSpPr>
          <p:spPr>
            <a:xfrm>
              <a:off x="510434" y="6519321"/>
              <a:ext cx="74072" cy="74071"/>
            </a:xfrm>
            <a:custGeom>
              <a:avLst/>
              <a:gdLst>
                <a:gd name="connsiteX0" fmla="*/ 60941 w 74071"/>
                <a:gd name="connsiteY0" fmla="*/ 38719 h 74071"/>
                <a:gd name="connsiteX1" fmla="*/ 60941 w 74071"/>
                <a:gd name="connsiteY1" fmla="*/ 38719 h 74071"/>
                <a:gd name="connsiteX2" fmla="*/ 38719 w 74071"/>
                <a:gd name="connsiteY2" fmla="*/ 15824 h 74071"/>
                <a:gd name="connsiteX3" fmla="*/ 17171 w 74071"/>
                <a:gd name="connsiteY3" fmla="*/ 38719 h 74071"/>
                <a:gd name="connsiteX4" fmla="*/ 17171 w 74071"/>
                <a:gd name="connsiteY4" fmla="*/ 38719 h 74071"/>
                <a:gd name="connsiteX5" fmla="*/ 39393 w 74071"/>
                <a:gd name="connsiteY5" fmla="*/ 61614 h 74071"/>
                <a:gd name="connsiteX6" fmla="*/ 60941 w 74071"/>
                <a:gd name="connsiteY6" fmla="*/ 38719 h 74071"/>
                <a:gd name="connsiteX7" fmla="*/ 5050 w 74071"/>
                <a:gd name="connsiteY7" fmla="*/ 38719 h 74071"/>
                <a:gd name="connsiteX8" fmla="*/ 5050 w 74071"/>
                <a:gd name="connsiteY8" fmla="*/ 38719 h 74071"/>
                <a:gd name="connsiteX9" fmla="*/ 38719 w 74071"/>
                <a:gd name="connsiteY9" fmla="*/ 5050 h 74071"/>
                <a:gd name="connsiteX10" fmla="*/ 72388 w 74071"/>
                <a:gd name="connsiteY10" fmla="*/ 38046 h 74071"/>
                <a:gd name="connsiteX11" fmla="*/ 72388 w 74071"/>
                <a:gd name="connsiteY11" fmla="*/ 38046 h 74071"/>
                <a:gd name="connsiteX12" fmla="*/ 38719 w 74071"/>
                <a:gd name="connsiteY12" fmla="*/ 71714 h 74071"/>
                <a:gd name="connsiteX13" fmla="*/ 5050 w 74071"/>
                <a:gd name="connsiteY13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071" h="74071">
                  <a:moveTo>
                    <a:pt x="60941" y="38719"/>
                  </a:moveTo>
                  <a:lnTo>
                    <a:pt x="60941" y="38719"/>
                  </a:lnTo>
                  <a:cubicBezTo>
                    <a:pt x="60941" y="25925"/>
                    <a:pt x="51513" y="15824"/>
                    <a:pt x="38719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1513"/>
                    <a:pt x="26598" y="61614"/>
                    <a:pt x="39393" y="61614"/>
                  </a:cubicBezTo>
                  <a:cubicBezTo>
                    <a:pt x="51513" y="61614"/>
                    <a:pt x="60941" y="51513"/>
                    <a:pt x="60941" y="38719"/>
                  </a:cubicBezTo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8921" y="5050"/>
                    <a:pt x="72388" y="19865"/>
                    <a:pt x="72388" y="38046"/>
                  </a:cubicBezTo>
                  <a:lnTo>
                    <a:pt x="72388" y="38046"/>
                  </a:lnTo>
                  <a:cubicBezTo>
                    <a:pt x="72388" y="56227"/>
                    <a:pt x="58247" y="71714"/>
                    <a:pt x="38719" y="71714"/>
                  </a:cubicBezTo>
                  <a:cubicBezTo>
                    <a:pt x="18518" y="72388"/>
                    <a:pt x="5050" y="56900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F58428A-ACFB-463D-AA1E-4EEFF40C2C2A}"/>
                </a:ext>
              </a:extLst>
            </p:cNvPr>
            <p:cNvSpPr/>
            <p:nvPr/>
          </p:nvSpPr>
          <p:spPr>
            <a:xfrm>
              <a:off x="577099" y="6520668"/>
              <a:ext cx="74072" cy="74071"/>
            </a:xfrm>
            <a:custGeom>
              <a:avLst/>
              <a:gdLst>
                <a:gd name="connsiteX0" fmla="*/ 5050 w 74071"/>
                <a:gd name="connsiteY0" fmla="*/ 5050 h 74071"/>
                <a:gd name="connsiteX1" fmla="*/ 17845 w 74071"/>
                <a:gd name="connsiteY1" fmla="*/ 5050 h 74071"/>
                <a:gd name="connsiteX2" fmla="*/ 37372 w 74071"/>
                <a:gd name="connsiteY2" fmla="*/ 54880 h 74071"/>
                <a:gd name="connsiteX3" fmla="*/ 56227 w 74071"/>
                <a:gd name="connsiteY3" fmla="*/ 5050 h 74071"/>
                <a:gd name="connsiteX4" fmla="*/ 69021 w 74071"/>
                <a:gd name="connsiteY4" fmla="*/ 5050 h 74071"/>
                <a:gd name="connsiteX5" fmla="*/ 42086 w 74071"/>
                <a:gd name="connsiteY5" fmla="*/ 70368 h 74071"/>
                <a:gd name="connsiteX6" fmla="*/ 31985 w 74071"/>
                <a:gd name="connsiteY6" fmla="*/ 70368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071" h="74071">
                  <a:moveTo>
                    <a:pt x="5050" y="5050"/>
                  </a:moveTo>
                  <a:lnTo>
                    <a:pt x="17845" y="5050"/>
                  </a:lnTo>
                  <a:lnTo>
                    <a:pt x="37372" y="54880"/>
                  </a:lnTo>
                  <a:lnTo>
                    <a:pt x="56227" y="5050"/>
                  </a:lnTo>
                  <a:lnTo>
                    <a:pt x="69021" y="5050"/>
                  </a:lnTo>
                  <a:lnTo>
                    <a:pt x="42086" y="70368"/>
                  </a:lnTo>
                  <a:lnTo>
                    <a:pt x="31985" y="70368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452FD3C-469F-4F5A-AE57-4755822546F3}"/>
                </a:ext>
              </a:extLst>
            </p:cNvPr>
            <p:cNvSpPr/>
            <p:nvPr/>
          </p:nvSpPr>
          <p:spPr>
            <a:xfrm>
              <a:off x="648477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4 w 53870"/>
                <a:gd name="connsiteY9" fmla="*/ 59594 h 74071"/>
                <a:gd name="connsiteX10" fmla="*/ 53534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4" y="59594"/>
                  </a:lnTo>
                  <a:lnTo>
                    <a:pt x="5353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D1DFB7E-9996-40D1-97D3-8FBBED92A75B}"/>
                </a:ext>
              </a:extLst>
            </p:cNvPr>
            <p:cNvSpPr/>
            <p:nvPr/>
          </p:nvSpPr>
          <p:spPr>
            <a:xfrm>
              <a:off x="707734" y="6520668"/>
              <a:ext cx="60604" cy="74071"/>
            </a:xfrm>
            <a:custGeom>
              <a:avLst/>
              <a:gdLst>
                <a:gd name="connsiteX0" fmla="*/ 33332 w 60603"/>
                <a:gd name="connsiteY0" fmla="*/ 36699 h 74071"/>
                <a:gd name="connsiteX1" fmla="*/ 46800 w 60603"/>
                <a:gd name="connsiteY1" fmla="*/ 25925 h 74071"/>
                <a:gd name="connsiteX2" fmla="*/ 46800 w 60603"/>
                <a:gd name="connsiteY2" fmla="*/ 25925 h 74071"/>
                <a:gd name="connsiteX3" fmla="*/ 33332 w 60603"/>
                <a:gd name="connsiteY3" fmla="*/ 15151 h 74071"/>
                <a:gd name="connsiteX4" fmla="*/ 16498 w 60603"/>
                <a:gd name="connsiteY4" fmla="*/ 15151 h 74071"/>
                <a:gd name="connsiteX5" fmla="*/ 16498 w 60603"/>
                <a:gd name="connsiteY5" fmla="*/ 36699 h 74071"/>
                <a:gd name="connsiteX6" fmla="*/ 33332 w 60603"/>
                <a:gd name="connsiteY6" fmla="*/ 36699 h 74071"/>
                <a:gd name="connsiteX7" fmla="*/ 5050 w 60603"/>
                <a:gd name="connsiteY7" fmla="*/ 5050 h 74071"/>
                <a:gd name="connsiteX8" fmla="*/ 34006 w 60603"/>
                <a:gd name="connsiteY8" fmla="*/ 5050 h 74071"/>
                <a:gd name="connsiteX9" fmla="*/ 52860 w 60603"/>
                <a:gd name="connsiteY9" fmla="*/ 11784 h 74071"/>
                <a:gd name="connsiteX10" fmla="*/ 58247 w 60603"/>
                <a:gd name="connsiteY10" fmla="*/ 25925 h 74071"/>
                <a:gd name="connsiteX11" fmla="*/ 58247 w 60603"/>
                <a:gd name="connsiteY11" fmla="*/ 25925 h 74071"/>
                <a:gd name="connsiteX12" fmla="*/ 42759 w 60603"/>
                <a:gd name="connsiteY12" fmla="*/ 45453 h 74071"/>
                <a:gd name="connsiteX13" fmla="*/ 60267 w 60603"/>
                <a:gd name="connsiteY13" fmla="*/ 69694 h 74071"/>
                <a:gd name="connsiteX14" fmla="*/ 46800 w 60603"/>
                <a:gd name="connsiteY14" fmla="*/ 69694 h 74071"/>
                <a:gd name="connsiteX15" fmla="*/ 30639 w 60603"/>
                <a:gd name="connsiteY15" fmla="*/ 47473 h 74071"/>
                <a:gd name="connsiteX16" fmla="*/ 16498 w 60603"/>
                <a:gd name="connsiteY16" fmla="*/ 47473 h 74071"/>
                <a:gd name="connsiteX17" fmla="*/ 16498 w 60603"/>
                <a:gd name="connsiteY17" fmla="*/ 69694 h 74071"/>
                <a:gd name="connsiteX18" fmla="*/ 5050 w 60603"/>
                <a:gd name="connsiteY18" fmla="*/ 69694 h 74071"/>
                <a:gd name="connsiteX19" fmla="*/ 5050 w 60603"/>
                <a:gd name="connsiteY19" fmla="*/ 5050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603" h="74071">
                  <a:moveTo>
                    <a:pt x="33332" y="36699"/>
                  </a:moveTo>
                  <a:cubicBezTo>
                    <a:pt x="41413" y="36699"/>
                    <a:pt x="46800" y="32659"/>
                    <a:pt x="46800" y="25925"/>
                  </a:cubicBezTo>
                  <a:lnTo>
                    <a:pt x="46800" y="25925"/>
                  </a:lnTo>
                  <a:cubicBezTo>
                    <a:pt x="46800" y="19191"/>
                    <a:pt x="42086" y="15151"/>
                    <a:pt x="33332" y="15151"/>
                  </a:cubicBezTo>
                  <a:lnTo>
                    <a:pt x="16498" y="15151"/>
                  </a:lnTo>
                  <a:lnTo>
                    <a:pt x="16498" y="36699"/>
                  </a:lnTo>
                  <a:lnTo>
                    <a:pt x="33332" y="36699"/>
                  </a:lnTo>
                  <a:close/>
                  <a:moveTo>
                    <a:pt x="5050" y="5050"/>
                  </a:moveTo>
                  <a:lnTo>
                    <a:pt x="34006" y="5050"/>
                  </a:lnTo>
                  <a:cubicBezTo>
                    <a:pt x="42086" y="5050"/>
                    <a:pt x="48820" y="7744"/>
                    <a:pt x="52860" y="11784"/>
                  </a:cubicBezTo>
                  <a:cubicBezTo>
                    <a:pt x="56227" y="15151"/>
                    <a:pt x="58247" y="19865"/>
                    <a:pt x="58247" y="25925"/>
                  </a:cubicBezTo>
                  <a:lnTo>
                    <a:pt x="58247" y="25925"/>
                  </a:lnTo>
                  <a:cubicBezTo>
                    <a:pt x="58247" y="36699"/>
                    <a:pt x="52187" y="42759"/>
                    <a:pt x="42759" y="45453"/>
                  </a:cubicBezTo>
                  <a:lnTo>
                    <a:pt x="60267" y="69694"/>
                  </a:lnTo>
                  <a:lnTo>
                    <a:pt x="46800" y="69694"/>
                  </a:lnTo>
                  <a:lnTo>
                    <a:pt x="30639" y="47473"/>
                  </a:lnTo>
                  <a:lnTo>
                    <a:pt x="16498" y="47473"/>
                  </a:lnTo>
                  <a:lnTo>
                    <a:pt x="16498" y="69694"/>
                  </a:lnTo>
                  <a:lnTo>
                    <a:pt x="5050" y="69694"/>
                  </a:lnTo>
                  <a:lnTo>
                    <a:pt x="5050" y="5050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AEF7058-6906-447B-BDFF-AF59D988C67C}"/>
                </a:ext>
              </a:extLst>
            </p:cNvPr>
            <p:cNvSpPr/>
            <p:nvPr/>
          </p:nvSpPr>
          <p:spPr>
            <a:xfrm>
              <a:off x="771032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1B4B886-821B-484F-BB53-5AF0485D4711}"/>
                </a:ext>
              </a:extLst>
            </p:cNvPr>
            <p:cNvSpPr/>
            <p:nvPr/>
          </p:nvSpPr>
          <p:spPr>
            <a:xfrm>
              <a:off x="839043" y="6520668"/>
              <a:ext cx="67338" cy="74071"/>
            </a:xfrm>
            <a:custGeom>
              <a:avLst/>
              <a:gdLst>
                <a:gd name="connsiteX0" fmla="*/ 5050 w 67337"/>
                <a:gd name="connsiteY0" fmla="*/ 5050 h 74071"/>
                <a:gd name="connsiteX1" fmla="*/ 17171 w 67337"/>
                <a:gd name="connsiteY1" fmla="*/ 5050 h 74071"/>
                <a:gd name="connsiteX2" fmla="*/ 36699 w 67337"/>
                <a:gd name="connsiteY2" fmla="*/ 35352 h 74071"/>
                <a:gd name="connsiteX3" fmla="*/ 56227 w 67337"/>
                <a:gd name="connsiteY3" fmla="*/ 5050 h 74071"/>
                <a:gd name="connsiteX4" fmla="*/ 68348 w 67337"/>
                <a:gd name="connsiteY4" fmla="*/ 5050 h 74071"/>
                <a:gd name="connsiteX5" fmla="*/ 68348 w 67337"/>
                <a:gd name="connsiteY5" fmla="*/ 69694 h 74071"/>
                <a:gd name="connsiteX6" fmla="*/ 56900 w 67337"/>
                <a:gd name="connsiteY6" fmla="*/ 69694 h 74071"/>
                <a:gd name="connsiteX7" fmla="*/ 56900 w 67337"/>
                <a:gd name="connsiteY7" fmla="*/ 23231 h 74071"/>
                <a:gd name="connsiteX8" fmla="*/ 36699 w 67337"/>
                <a:gd name="connsiteY8" fmla="*/ 53533 h 74071"/>
                <a:gd name="connsiteX9" fmla="*/ 36026 w 67337"/>
                <a:gd name="connsiteY9" fmla="*/ 53533 h 74071"/>
                <a:gd name="connsiteX10" fmla="*/ 15824 w 67337"/>
                <a:gd name="connsiteY10" fmla="*/ 23231 h 74071"/>
                <a:gd name="connsiteX11" fmla="*/ 15824 w 67337"/>
                <a:gd name="connsiteY11" fmla="*/ 69694 h 74071"/>
                <a:gd name="connsiteX12" fmla="*/ 5050 w 67337"/>
                <a:gd name="connsiteY12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337" h="74071">
                  <a:moveTo>
                    <a:pt x="5050" y="5050"/>
                  </a:moveTo>
                  <a:lnTo>
                    <a:pt x="17171" y="5050"/>
                  </a:lnTo>
                  <a:lnTo>
                    <a:pt x="36699" y="35352"/>
                  </a:lnTo>
                  <a:lnTo>
                    <a:pt x="56227" y="5050"/>
                  </a:lnTo>
                  <a:lnTo>
                    <a:pt x="68348" y="5050"/>
                  </a:lnTo>
                  <a:lnTo>
                    <a:pt x="68348" y="69694"/>
                  </a:lnTo>
                  <a:lnTo>
                    <a:pt x="56900" y="69694"/>
                  </a:lnTo>
                  <a:lnTo>
                    <a:pt x="56900" y="23231"/>
                  </a:lnTo>
                  <a:lnTo>
                    <a:pt x="36699" y="53533"/>
                  </a:lnTo>
                  <a:lnTo>
                    <a:pt x="36026" y="53533"/>
                  </a:lnTo>
                  <a:lnTo>
                    <a:pt x="15824" y="23231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28A30B1-2095-4C76-B96E-AFE9E967ADE1}"/>
                </a:ext>
              </a:extLst>
            </p:cNvPr>
            <p:cNvSpPr/>
            <p:nvPr/>
          </p:nvSpPr>
          <p:spPr>
            <a:xfrm>
              <a:off x="913114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3 w 53870"/>
                <a:gd name="connsiteY9" fmla="*/ 59594 h 74071"/>
                <a:gd name="connsiteX10" fmla="*/ 53533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3" y="59594"/>
                  </a:lnTo>
                  <a:lnTo>
                    <a:pt x="53533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DFD3F5A-829C-4774-A904-86EE3436F98A}"/>
                </a:ext>
              </a:extLst>
            </p:cNvPr>
            <p:cNvSpPr/>
            <p:nvPr/>
          </p:nvSpPr>
          <p:spPr>
            <a:xfrm>
              <a:off x="973045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1579ABC-0DC3-484B-9555-F45B017D01CE}"/>
                </a:ext>
              </a:extLst>
            </p:cNvPr>
            <p:cNvSpPr/>
            <p:nvPr/>
          </p:nvSpPr>
          <p:spPr>
            <a:xfrm>
              <a:off x="1038362" y="6520668"/>
              <a:ext cx="60604" cy="74071"/>
            </a:xfrm>
            <a:custGeom>
              <a:avLst/>
              <a:gdLst>
                <a:gd name="connsiteX0" fmla="*/ 25252 w 60603"/>
                <a:gd name="connsiteY0" fmla="*/ 15151 h 74071"/>
                <a:gd name="connsiteX1" fmla="*/ 5050 w 60603"/>
                <a:gd name="connsiteY1" fmla="*/ 15151 h 74071"/>
                <a:gd name="connsiteX2" fmla="*/ 5050 w 60603"/>
                <a:gd name="connsiteY2" fmla="*/ 5050 h 74071"/>
                <a:gd name="connsiteX3" fmla="*/ 57574 w 60603"/>
                <a:gd name="connsiteY3" fmla="*/ 5050 h 74071"/>
                <a:gd name="connsiteX4" fmla="*/ 57574 w 60603"/>
                <a:gd name="connsiteY4" fmla="*/ 15151 h 74071"/>
                <a:gd name="connsiteX5" fmla="*/ 36699 w 60603"/>
                <a:gd name="connsiteY5" fmla="*/ 15151 h 74071"/>
                <a:gd name="connsiteX6" fmla="*/ 36699 w 60603"/>
                <a:gd name="connsiteY6" fmla="*/ 69694 h 74071"/>
                <a:gd name="connsiteX7" fmla="*/ 25252 w 60603"/>
                <a:gd name="connsiteY7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603" h="74071">
                  <a:moveTo>
                    <a:pt x="25252" y="15151"/>
                  </a:moveTo>
                  <a:lnTo>
                    <a:pt x="5050" y="15151"/>
                  </a:lnTo>
                  <a:lnTo>
                    <a:pt x="5050" y="5050"/>
                  </a:lnTo>
                  <a:lnTo>
                    <a:pt x="57574" y="5050"/>
                  </a:lnTo>
                  <a:lnTo>
                    <a:pt x="57574" y="15151"/>
                  </a:lnTo>
                  <a:lnTo>
                    <a:pt x="36699" y="15151"/>
                  </a:lnTo>
                  <a:lnTo>
                    <a:pt x="36699" y="69694"/>
                  </a:lnTo>
                  <a:lnTo>
                    <a:pt x="25252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sp>
        <p:nvSpPr>
          <p:cNvPr id="61" name="Picture Placeholder 60"/>
          <p:cNvSpPr>
            <a:spLocks noGrp="1"/>
          </p:cNvSpPr>
          <p:nvPr>
            <p:ph type="pic" sz="quarter" idx="10"/>
          </p:nvPr>
        </p:nvSpPr>
        <p:spPr>
          <a:xfrm>
            <a:off x="6184900" y="0"/>
            <a:ext cx="6007100" cy="6858000"/>
          </a:xfrm>
          <a:custGeom>
            <a:avLst/>
            <a:gdLst>
              <a:gd name="connsiteX0" fmla="*/ 1837596 w 6007100"/>
              <a:gd name="connsiteY0" fmla="*/ 0 h 6858000"/>
              <a:gd name="connsiteX1" fmla="*/ 2376041 w 6007100"/>
              <a:gd name="connsiteY1" fmla="*/ 0 h 6858000"/>
              <a:gd name="connsiteX2" fmla="*/ 2737507 w 6007100"/>
              <a:gd name="connsiteY2" fmla="*/ 0 h 6858000"/>
              <a:gd name="connsiteX3" fmla="*/ 6007100 w 6007100"/>
              <a:gd name="connsiteY3" fmla="*/ 0 h 6858000"/>
              <a:gd name="connsiteX4" fmla="*/ 6007100 w 6007100"/>
              <a:gd name="connsiteY4" fmla="*/ 3527437 h 6858000"/>
              <a:gd name="connsiteX5" fmla="*/ 6007100 w 6007100"/>
              <a:gd name="connsiteY5" fmla="*/ 6858000 h 6858000"/>
              <a:gd name="connsiteX6" fmla="*/ 5114678 w 6007100"/>
              <a:gd name="connsiteY6" fmla="*/ 6858000 h 6858000"/>
              <a:gd name="connsiteX7" fmla="*/ 4576233 w 6007100"/>
              <a:gd name="connsiteY7" fmla="*/ 6858000 h 6858000"/>
              <a:gd name="connsiteX8" fmla="*/ 4214767 w 6007100"/>
              <a:gd name="connsiteY8" fmla="*/ 6858000 h 6858000"/>
              <a:gd name="connsiteX9" fmla="*/ 2044700 w 6007100"/>
              <a:gd name="connsiteY9" fmla="*/ 6858000 h 6858000"/>
              <a:gd name="connsiteX10" fmla="*/ 899911 w 6007100"/>
              <a:gd name="connsiteY10" fmla="*/ 6858000 h 6858000"/>
              <a:gd name="connsiteX11" fmla="*/ 538445 w 6007100"/>
              <a:gd name="connsiteY11" fmla="*/ 6858000 h 6858000"/>
              <a:gd name="connsiteX12" fmla="*/ 0 w 6007100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07100" h="6858000">
                <a:moveTo>
                  <a:pt x="1837596" y="0"/>
                </a:moveTo>
                <a:lnTo>
                  <a:pt x="2376041" y="0"/>
                </a:lnTo>
                <a:lnTo>
                  <a:pt x="2737507" y="0"/>
                </a:lnTo>
                <a:lnTo>
                  <a:pt x="6007100" y="0"/>
                </a:lnTo>
                <a:lnTo>
                  <a:pt x="6007100" y="3527437"/>
                </a:lnTo>
                <a:lnTo>
                  <a:pt x="6007100" y="6858000"/>
                </a:lnTo>
                <a:lnTo>
                  <a:pt x="5114678" y="6858000"/>
                </a:lnTo>
                <a:lnTo>
                  <a:pt x="4576233" y="6858000"/>
                </a:lnTo>
                <a:lnTo>
                  <a:pt x="4214767" y="6858000"/>
                </a:lnTo>
                <a:lnTo>
                  <a:pt x="2044700" y="6858000"/>
                </a:lnTo>
                <a:lnTo>
                  <a:pt x="899911" y="6858000"/>
                </a:lnTo>
                <a:lnTo>
                  <a:pt x="53844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365126"/>
            <a:ext cx="6451373" cy="540310"/>
          </a:xfrm>
        </p:spPr>
        <p:txBody>
          <a:bodyPr lIns="0" tIns="0" rIns="0" bIns="0">
            <a:noAutofit/>
          </a:bodyPr>
          <a:lstStyle>
            <a:lvl1pPr>
              <a:defRPr cap="none">
                <a:solidFill>
                  <a:schemeClr val="accent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3" y="1230757"/>
            <a:ext cx="5564187" cy="5092234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defRPr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092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5">
            <a:extLst>
              <a:ext uri="{FF2B5EF4-FFF2-40B4-BE49-F238E27FC236}">
                <a16:creationId xmlns:a16="http://schemas.microsoft.com/office/drawing/2014/main" id="{FF7C73FB-75BB-413A-9A6B-66E94C3AE581}"/>
              </a:ext>
            </a:extLst>
          </p:cNvPr>
          <p:cNvGrpSpPr/>
          <p:nvPr userDrawn="1"/>
        </p:nvGrpSpPr>
        <p:grpSpPr>
          <a:xfrm>
            <a:off x="420202" y="5825072"/>
            <a:ext cx="713780" cy="769667"/>
            <a:chOff x="420202" y="5825072"/>
            <a:chExt cx="713780" cy="769667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D12BB20-A63D-42E9-9ADC-61CED1A17D87}"/>
                </a:ext>
              </a:extLst>
            </p:cNvPr>
            <p:cNvSpPr/>
            <p:nvPr/>
          </p:nvSpPr>
          <p:spPr>
            <a:xfrm>
              <a:off x="546797" y="5883656"/>
              <a:ext cx="141409" cy="329954"/>
            </a:xfrm>
            <a:custGeom>
              <a:avLst/>
              <a:gdLst>
                <a:gd name="connsiteX0" fmla="*/ 17845 w 141409"/>
                <a:gd name="connsiteY0" fmla="*/ 5050 h 329953"/>
                <a:gd name="connsiteX1" fmla="*/ 9764 w 141409"/>
                <a:gd name="connsiteY1" fmla="*/ 13131 h 329953"/>
                <a:gd name="connsiteX2" fmla="*/ 7744 w 141409"/>
                <a:gd name="connsiteY2" fmla="*/ 34005 h 329953"/>
                <a:gd name="connsiteX3" fmla="*/ 5050 w 141409"/>
                <a:gd name="connsiteY3" fmla="*/ 87202 h 329953"/>
                <a:gd name="connsiteX4" fmla="*/ 42759 w 141409"/>
                <a:gd name="connsiteY4" fmla="*/ 263626 h 329953"/>
                <a:gd name="connsiteX5" fmla="*/ 138379 w 141409"/>
                <a:gd name="connsiteY5" fmla="*/ 330290 h 329953"/>
                <a:gd name="connsiteX6" fmla="*/ 96630 w 141409"/>
                <a:gd name="connsiteY6" fmla="*/ 271033 h 329953"/>
                <a:gd name="connsiteX7" fmla="*/ 83162 w 141409"/>
                <a:gd name="connsiteY7" fmla="*/ 174067 h 329953"/>
                <a:gd name="connsiteX8" fmla="*/ 93936 w 141409"/>
                <a:gd name="connsiteY8" fmla="*/ 67674 h 329953"/>
                <a:gd name="connsiteX9" fmla="*/ 93936 w 141409"/>
                <a:gd name="connsiteY9" fmla="*/ 67001 h 329953"/>
                <a:gd name="connsiteX10" fmla="*/ 104710 w 141409"/>
                <a:gd name="connsiteY10" fmla="*/ 51513 h 329953"/>
                <a:gd name="connsiteX11" fmla="*/ 26598 w 141409"/>
                <a:gd name="connsiteY11" fmla="*/ 9091 h 329953"/>
                <a:gd name="connsiteX12" fmla="*/ 20538 w 141409"/>
                <a:gd name="connsiteY12" fmla="*/ 6397 h 329953"/>
                <a:gd name="connsiteX13" fmla="*/ 20538 w 141409"/>
                <a:gd name="connsiteY13" fmla="*/ 6397 h 329953"/>
                <a:gd name="connsiteX14" fmla="*/ 20538 w 141409"/>
                <a:gd name="connsiteY14" fmla="*/ 6397 h 329953"/>
                <a:gd name="connsiteX15" fmla="*/ 17845 w 141409"/>
                <a:gd name="connsiteY15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1409" h="329953">
                  <a:moveTo>
                    <a:pt x="17845" y="5050"/>
                  </a:moveTo>
                  <a:cubicBezTo>
                    <a:pt x="13131" y="5050"/>
                    <a:pt x="11111" y="7744"/>
                    <a:pt x="9764" y="13131"/>
                  </a:cubicBezTo>
                  <a:cubicBezTo>
                    <a:pt x="9764" y="13131"/>
                    <a:pt x="8417" y="20538"/>
                    <a:pt x="7744" y="34005"/>
                  </a:cubicBezTo>
                  <a:cubicBezTo>
                    <a:pt x="6397" y="46126"/>
                    <a:pt x="5050" y="64307"/>
                    <a:pt x="5050" y="87202"/>
                  </a:cubicBezTo>
                  <a:cubicBezTo>
                    <a:pt x="5050" y="137705"/>
                    <a:pt x="11784" y="209083"/>
                    <a:pt x="42759" y="263626"/>
                  </a:cubicBezTo>
                  <a:cubicBezTo>
                    <a:pt x="67001" y="305375"/>
                    <a:pt x="100670" y="328944"/>
                    <a:pt x="138379" y="330290"/>
                  </a:cubicBezTo>
                  <a:cubicBezTo>
                    <a:pt x="123565" y="318843"/>
                    <a:pt x="106057" y="299988"/>
                    <a:pt x="96630" y="271033"/>
                  </a:cubicBezTo>
                  <a:cubicBezTo>
                    <a:pt x="87876" y="243425"/>
                    <a:pt x="83162" y="210430"/>
                    <a:pt x="83162" y="174067"/>
                  </a:cubicBezTo>
                  <a:cubicBezTo>
                    <a:pt x="83162" y="123564"/>
                    <a:pt x="91916" y="79795"/>
                    <a:pt x="93936" y="67674"/>
                  </a:cubicBezTo>
                  <a:cubicBezTo>
                    <a:pt x="93936" y="67674"/>
                    <a:pt x="93936" y="67001"/>
                    <a:pt x="93936" y="67001"/>
                  </a:cubicBezTo>
                  <a:cubicBezTo>
                    <a:pt x="95283" y="59594"/>
                    <a:pt x="99323" y="54207"/>
                    <a:pt x="104710" y="51513"/>
                  </a:cubicBezTo>
                  <a:cubicBezTo>
                    <a:pt x="66328" y="26598"/>
                    <a:pt x="32659" y="12457"/>
                    <a:pt x="26598" y="9091"/>
                  </a:cubicBezTo>
                  <a:cubicBezTo>
                    <a:pt x="22558" y="7070"/>
                    <a:pt x="20538" y="6397"/>
                    <a:pt x="20538" y="6397"/>
                  </a:cubicBezTo>
                  <a:lnTo>
                    <a:pt x="20538" y="6397"/>
                  </a:lnTo>
                  <a:lnTo>
                    <a:pt x="20538" y="6397"/>
                  </a:lnTo>
                  <a:cubicBezTo>
                    <a:pt x="20538" y="5050"/>
                    <a:pt x="19191" y="5050"/>
                    <a:pt x="1784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B2CCC9A-D7BF-4DFB-A85C-A2CF80BABB89}"/>
                </a:ext>
              </a:extLst>
            </p:cNvPr>
            <p:cNvSpPr/>
            <p:nvPr/>
          </p:nvSpPr>
          <p:spPr>
            <a:xfrm>
              <a:off x="764899" y="5942239"/>
              <a:ext cx="148143" cy="282817"/>
            </a:xfrm>
            <a:custGeom>
              <a:avLst/>
              <a:gdLst>
                <a:gd name="connsiteX0" fmla="*/ 129024 w 148143"/>
                <a:gd name="connsiteY0" fmla="*/ 5050 h 282817"/>
                <a:gd name="connsiteX1" fmla="*/ 125657 w 148143"/>
                <a:gd name="connsiteY1" fmla="*/ 6397 h 282817"/>
                <a:gd name="connsiteX2" fmla="*/ 122290 w 148143"/>
                <a:gd name="connsiteY2" fmla="*/ 9091 h 282817"/>
                <a:gd name="connsiteX3" fmla="*/ 112863 w 148143"/>
                <a:gd name="connsiteY3" fmla="*/ 17171 h 282817"/>
                <a:gd name="connsiteX4" fmla="*/ 81214 w 148143"/>
                <a:gd name="connsiteY4" fmla="*/ 48146 h 282817"/>
                <a:gd name="connsiteX5" fmla="*/ 16570 w 148143"/>
                <a:gd name="connsiteY5" fmla="*/ 154540 h 282817"/>
                <a:gd name="connsiteX6" fmla="*/ 5123 w 148143"/>
                <a:gd name="connsiteY6" fmla="*/ 221204 h 282817"/>
                <a:gd name="connsiteX7" fmla="*/ 11856 w 148143"/>
                <a:gd name="connsiteY7" fmla="*/ 255546 h 282817"/>
                <a:gd name="connsiteX8" fmla="*/ 31384 w 148143"/>
                <a:gd name="connsiteY8" fmla="*/ 275074 h 282817"/>
                <a:gd name="connsiteX9" fmla="*/ 45525 w 148143"/>
                <a:gd name="connsiteY9" fmla="*/ 277767 h 282817"/>
                <a:gd name="connsiteX10" fmla="*/ 45525 w 148143"/>
                <a:gd name="connsiteY10" fmla="*/ 277767 h 282817"/>
                <a:gd name="connsiteX11" fmla="*/ 131044 w 148143"/>
                <a:gd name="connsiteY11" fmla="*/ 207063 h 282817"/>
                <a:gd name="connsiteX12" fmla="*/ 143165 w 148143"/>
                <a:gd name="connsiteY12" fmla="*/ 114137 h 282817"/>
                <a:gd name="connsiteX13" fmla="*/ 134411 w 148143"/>
                <a:gd name="connsiteY13" fmla="*/ 18518 h 282817"/>
                <a:gd name="connsiteX14" fmla="*/ 133064 w 148143"/>
                <a:gd name="connsiteY14" fmla="*/ 10437 h 282817"/>
                <a:gd name="connsiteX15" fmla="*/ 129024 w 148143"/>
                <a:gd name="connsiteY15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8143" h="282817">
                  <a:moveTo>
                    <a:pt x="129024" y="5050"/>
                  </a:moveTo>
                  <a:cubicBezTo>
                    <a:pt x="128351" y="5050"/>
                    <a:pt x="127004" y="5724"/>
                    <a:pt x="125657" y="6397"/>
                  </a:cubicBezTo>
                  <a:cubicBezTo>
                    <a:pt x="125657" y="6397"/>
                    <a:pt x="124311" y="7070"/>
                    <a:pt x="122290" y="9091"/>
                  </a:cubicBezTo>
                  <a:cubicBezTo>
                    <a:pt x="120270" y="11111"/>
                    <a:pt x="116903" y="13804"/>
                    <a:pt x="112863" y="17171"/>
                  </a:cubicBezTo>
                  <a:cubicBezTo>
                    <a:pt x="106803" y="22558"/>
                    <a:pt x="95355" y="33332"/>
                    <a:pt x="81214" y="48146"/>
                  </a:cubicBezTo>
                  <a:cubicBezTo>
                    <a:pt x="59666" y="72388"/>
                    <a:pt x="30711" y="110770"/>
                    <a:pt x="16570" y="154540"/>
                  </a:cubicBezTo>
                  <a:cubicBezTo>
                    <a:pt x="8490" y="180128"/>
                    <a:pt x="4449" y="202349"/>
                    <a:pt x="5123" y="221204"/>
                  </a:cubicBezTo>
                  <a:cubicBezTo>
                    <a:pt x="5123" y="234671"/>
                    <a:pt x="7143" y="246118"/>
                    <a:pt x="11856" y="255546"/>
                  </a:cubicBezTo>
                  <a:cubicBezTo>
                    <a:pt x="15897" y="264300"/>
                    <a:pt x="22631" y="271033"/>
                    <a:pt x="31384" y="275074"/>
                  </a:cubicBezTo>
                  <a:cubicBezTo>
                    <a:pt x="35425" y="276420"/>
                    <a:pt x="40138" y="277767"/>
                    <a:pt x="45525" y="277767"/>
                  </a:cubicBezTo>
                  <a:lnTo>
                    <a:pt x="45525" y="277767"/>
                  </a:lnTo>
                  <a:cubicBezTo>
                    <a:pt x="71787" y="277767"/>
                    <a:pt x="116230" y="255546"/>
                    <a:pt x="131044" y="207063"/>
                  </a:cubicBezTo>
                  <a:cubicBezTo>
                    <a:pt x="139125" y="180801"/>
                    <a:pt x="143165" y="149826"/>
                    <a:pt x="143165" y="114137"/>
                  </a:cubicBezTo>
                  <a:cubicBezTo>
                    <a:pt x="143165" y="70368"/>
                    <a:pt x="137105" y="32659"/>
                    <a:pt x="134411" y="18518"/>
                  </a:cubicBezTo>
                  <a:cubicBezTo>
                    <a:pt x="133064" y="13131"/>
                    <a:pt x="133064" y="10437"/>
                    <a:pt x="133064" y="10437"/>
                  </a:cubicBezTo>
                  <a:cubicBezTo>
                    <a:pt x="132391" y="8417"/>
                    <a:pt x="131044" y="5050"/>
                    <a:pt x="129024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7268C12-37D2-4ADC-858E-502FBEEEAE04}"/>
                </a:ext>
              </a:extLst>
            </p:cNvPr>
            <p:cNvSpPr/>
            <p:nvPr/>
          </p:nvSpPr>
          <p:spPr>
            <a:xfrm>
              <a:off x="640396" y="5942239"/>
              <a:ext cx="134676" cy="282817"/>
            </a:xfrm>
            <a:custGeom>
              <a:avLst/>
              <a:gdLst>
                <a:gd name="connsiteX0" fmla="*/ 20538 w 134675"/>
                <a:gd name="connsiteY0" fmla="*/ 5050 h 282817"/>
                <a:gd name="connsiteX1" fmla="*/ 15824 w 134675"/>
                <a:gd name="connsiteY1" fmla="*/ 10437 h 282817"/>
                <a:gd name="connsiteX2" fmla="*/ 14478 w 134675"/>
                <a:gd name="connsiteY2" fmla="*/ 18518 h 282817"/>
                <a:gd name="connsiteX3" fmla="*/ 10437 w 134675"/>
                <a:gd name="connsiteY3" fmla="*/ 40739 h 282817"/>
                <a:gd name="connsiteX4" fmla="*/ 5050 w 134675"/>
                <a:gd name="connsiteY4" fmla="*/ 114137 h 282817"/>
                <a:gd name="connsiteX5" fmla="*/ 17845 w 134675"/>
                <a:gd name="connsiteY5" fmla="*/ 206389 h 282817"/>
                <a:gd name="connsiteX6" fmla="*/ 105384 w 134675"/>
                <a:gd name="connsiteY6" fmla="*/ 277767 h 282817"/>
                <a:gd name="connsiteX7" fmla="*/ 105384 w 134675"/>
                <a:gd name="connsiteY7" fmla="*/ 277767 h 282817"/>
                <a:gd name="connsiteX8" fmla="*/ 120198 w 134675"/>
                <a:gd name="connsiteY8" fmla="*/ 275074 h 282817"/>
                <a:gd name="connsiteX9" fmla="*/ 126932 w 134675"/>
                <a:gd name="connsiteY9" fmla="*/ 271707 h 282817"/>
                <a:gd name="connsiteX10" fmla="*/ 121545 w 134675"/>
                <a:gd name="connsiteY10" fmla="*/ 262953 h 282817"/>
                <a:gd name="connsiteX11" fmla="*/ 114137 w 134675"/>
                <a:gd name="connsiteY11" fmla="*/ 221877 h 282817"/>
                <a:gd name="connsiteX12" fmla="*/ 126932 w 134675"/>
                <a:gd name="connsiteY12" fmla="*/ 151173 h 282817"/>
                <a:gd name="connsiteX13" fmla="*/ 129625 w 134675"/>
                <a:gd name="connsiteY13" fmla="*/ 143766 h 282817"/>
                <a:gd name="connsiteX14" fmla="*/ 130299 w 134675"/>
                <a:gd name="connsiteY14" fmla="*/ 141072 h 282817"/>
                <a:gd name="connsiteX15" fmla="*/ 27945 w 134675"/>
                <a:gd name="connsiteY15" fmla="*/ 9764 h 282817"/>
                <a:gd name="connsiteX16" fmla="*/ 24578 w 134675"/>
                <a:gd name="connsiteY16" fmla="*/ 7070 h 282817"/>
                <a:gd name="connsiteX17" fmla="*/ 20538 w 134675"/>
                <a:gd name="connsiteY17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4675" h="282817">
                  <a:moveTo>
                    <a:pt x="20538" y="5050"/>
                  </a:moveTo>
                  <a:cubicBezTo>
                    <a:pt x="18518" y="5050"/>
                    <a:pt x="16498" y="8417"/>
                    <a:pt x="15824" y="10437"/>
                  </a:cubicBezTo>
                  <a:cubicBezTo>
                    <a:pt x="15824" y="11111"/>
                    <a:pt x="15151" y="13804"/>
                    <a:pt x="14478" y="18518"/>
                  </a:cubicBezTo>
                  <a:cubicBezTo>
                    <a:pt x="13804" y="21885"/>
                    <a:pt x="12457" y="29965"/>
                    <a:pt x="10437" y="40739"/>
                  </a:cubicBezTo>
                  <a:cubicBezTo>
                    <a:pt x="7744" y="58247"/>
                    <a:pt x="5050" y="84509"/>
                    <a:pt x="5050" y="114137"/>
                  </a:cubicBezTo>
                  <a:cubicBezTo>
                    <a:pt x="5050" y="149826"/>
                    <a:pt x="9091" y="180801"/>
                    <a:pt x="17845" y="206389"/>
                  </a:cubicBezTo>
                  <a:cubicBezTo>
                    <a:pt x="33332" y="255546"/>
                    <a:pt x="78448" y="277767"/>
                    <a:pt x="105384" y="277767"/>
                  </a:cubicBezTo>
                  <a:lnTo>
                    <a:pt x="105384" y="277767"/>
                  </a:lnTo>
                  <a:cubicBezTo>
                    <a:pt x="111444" y="277767"/>
                    <a:pt x="116158" y="277094"/>
                    <a:pt x="120198" y="275074"/>
                  </a:cubicBezTo>
                  <a:cubicBezTo>
                    <a:pt x="122218" y="274400"/>
                    <a:pt x="124238" y="273053"/>
                    <a:pt x="126932" y="271707"/>
                  </a:cubicBezTo>
                  <a:cubicBezTo>
                    <a:pt x="124912" y="269013"/>
                    <a:pt x="122891" y="266320"/>
                    <a:pt x="121545" y="262953"/>
                  </a:cubicBezTo>
                  <a:cubicBezTo>
                    <a:pt x="116831" y="251506"/>
                    <a:pt x="114137" y="238711"/>
                    <a:pt x="114137" y="221877"/>
                  </a:cubicBezTo>
                  <a:cubicBezTo>
                    <a:pt x="114137" y="201676"/>
                    <a:pt x="118851" y="177434"/>
                    <a:pt x="126932" y="151173"/>
                  </a:cubicBezTo>
                  <a:cubicBezTo>
                    <a:pt x="127605" y="148479"/>
                    <a:pt x="128278" y="146459"/>
                    <a:pt x="129625" y="143766"/>
                  </a:cubicBezTo>
                  <a:cubicBezTo>
                    <a:pt x="129625" y="143092"/>
                    <a:pt x="130299" y="141745"/>
                    <a:pt x="130299" y="141072"/>
                  </a:cubicBezTo>
                  <a:cubicBezTo>
                    <a:pt x="101343" y="69694"/>
                    <a:pt x="35352" y="15824"/>
                    <a:pt x="27945" y="9764"/>
                  </a:cubicBezTo>
                  <a:cubicBezTo>
                    <a:pt x="25252" y="7744"/>
                    <a:pt x="24578" y="7070"/>
                    <a:pt x="24578" y="7070"/>
                  </a:cubicBezTo>
                  <a:cubicBezTo>
                    <a:pt x="23232" y="5724"/>
                    <a:pt x="21885" y="5050"/>
                    <a:pt x="2053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5C47D86-2857-4344-A22D-201D99DC0879}"/>
                </a:ext>
              </a:extLst>
            </p:cNvPr>
            <p:cNvSpPr/>
            <p:nvPr/>
          </p:nvSpPr>
          <p:spPr>
            <a:xfrm>
              <a:off x="705041" y="5825072"/>
              <a:ext cx="141409" cy="242415"/>
            </a:xfrm>
            <a:custGeom>
              <a:avLst/>
              <a:gdLst>
                <a:gd name="connsiteX0" fmla="*/ 72388 w 141409"/>
                <a:gd name="connsiteY0" fmla="*/ 5050 h 242414"/>
                <a:gd name="connsiteX1" fmla="*/ 67674 w 141409"/>
                <a:gd name="connsiteY1" fmla="*/ 9091 h 242414"/>
                <a:gd name="connsiteX2" fmla="*/ 64308 w 141409"/>
                <a:gd name="connsiteY2" fmla="*/ 14478 h 242414"/>
                <a:gd name="connsiteX3" fmla="*/ 54880 w 141409"/>
                <a:gd name="connsiteY3" fmla="*/ 30639 h 242414"/>
                <a:gd name="connsiteX4" fmla="*/ 25925 w 141409"/>
                <a:gd name="connsiteY4" fmla="*/ 89222 h 242414"/>
                <a:gd name="connsiteX5" fmla="*/ 5050 w 141409"/>
                <a:gd name="connsiteY5" fmla="*/ 143092 h 242414"/>
                <a:gd name="connsiteX6" fmla="*/ 74408 w 141409"/>
                <a:gd name="connsiteY6" fmla="*/ 238711 h 242414"/>
                <a:gd name="connsiteX7" fmla="*/ 141073 w 141409"/>
                <a:gd name="connsiteY7" fmla="*/ 144439 h 242414"/>
                <a:gd name="connsiteX8" fmla="*/ 81142 w 141409"/>
                <a:gd name="connsiteY8" fmla="*/ 14478 h 242414"/>
                <a:gd name="connsiteX9" fmla="*/ 77775 w 141409"/>
                <a:gd name="connsiteY9" fmla="*/ 8417 h 242414"/>
                <a:gd name="connsiteX10" fmla="*/ 72388 w 141409"/>
                <a:gd name="connsiteY10" fmla="*/ 5050 h 24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409" h="242414">
                  <a:moveTo>
                    <a:pt x="72388" y="5050"/>
                  </a:moveTo>
                  <a:cubicBezTo>
                    <a:pt x="71041" y="5050"/>
                    <a:pt x="69021" y="6397"/>
                    <a:pt x="67674" y="9091"/>
                  </a:cubicBezTo>
                  <a:cubicBezTo>
                    <a:pt x="67674" y="9091"/>
                    <a:pt x="66328" y="11111"/>
                    <a:pt x="64308" y="14478"/>
                  </a:cubicBezTo>
                  <a:cubicBezTo>
                    <a:pt x="60941" y="19865"/>
                    <a:pt x="57574" y="25252"/>
                    <a:pt x="54880" y="30639"/>
                  </a:cubicBezTo>
                  <a:cubicBezTo>
                    <a:pt x="47473" y="43433"/>
                    <a:pt x="36699" y="63634"/>
                    <a:pt x="25925" y="89222"/>
                  </a:cubicBezTo>
                  <a:cubicBezTo>
                    <a:pt x="18518" y="106730"/>
                    <a:pt x="11111" y="124911"/>
                    <a:pt x="5050" y="143092"/>
                  </a:cubicBezTo>
                  <a:cubicBezTo>
                    <a:pt x="26598" y="164640"/>
                    <a:pt x="55554" y="197636"/>
                    <a:pt x="74408" y="238711"/>
                  </a:cubicBezTo>
                  <a:cubicBezTo>
                    <a:pt x="89223" y="207063"/>
                    <a:pt x="111444" y="175414"/>
                    <a:pt x="141073" y="144439"/>
                  </a:cubicBezTo>
                  <a:cubicBezTo>
                    <a:pt x="120871" y="83162"/>
                    <a:pt x="92589" y="33332"/>
                    <a:pt x="81142" y="14478"/>
                  </a:cubicBezTo>
                  <a:cubicBezTo>
                    <a:pt x="78448" y="10437"/>
                    <a:pt x="77775" y="8417"/>
                    <a:pt x="77775" y="8417"/>
                  </a:cubicBezTo>
                  <a:cubicBezTo>
                    <a:pt x="74408" y="5050"/>
                    <a:pt x="72388" y="5050"/>
                    <a:pt x="7238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AAB8310-66F6-4F9F-BF1A-A9229DAEFA3A}"/>
                </a:ext>
              </a:extLst>
            </p:cNvPr>
            <p:cNvSpPr/>
            <p:nvPr/>
          </p:nvSpPr>
          <p:spPr>
            <a:xfrm>
              <a:off x="864631" y="5883656"/>
              <a:ext cx="141409" cy="329954"/>
            </a:xfrm>
            <a:custGeom>
              <a:avLst/>
              <a:gdLst>
                <a:gd name="connsiteX0" fmla="*/ 124912 w 141409"/>
                <a:gd name="connsiteY0" fmla="*/ 5050 h 329953"/>
                <a:gd name="connsiteX1" fmla="*/ 120871 w 141409"/>
                <a:gd name="connsiteY1" fmla="*/ 5724 h 329953"/>
                <a:gd name="connsiteX2" fmla="*/ 120871 w 141409"/>
                <a:gd name="connsiteY2" fmla="*/ 5724 h 329953"/>
                <a:gd name="connsiteX3" fmla="*/ 120871 w 141409"/>
                <a:gd name="connsiteY3" fmla="*/ 5724 h 329953"/>
                <a:gd name="connsiteX4" fmla="*/ 114811 w 141409"/>
                <a:gd name="connsiteY4" fmla="*/ 8417 h 329953"/>
                <a:gd name="connsiteX5" fmla="*/ 99997 w 141409"/>
                <a:gd name="connsiteY5" fmla="*/ 15151 h 329953"/>
                <a:gd name="connsiteX6" fmla="*/ 97976 w 141409"/>
                <a:gd name="connsiteY6" fmla="*/ 15824 h 329953"/>
                <a:gd name="connsiteX7" fmla="*/ 42759 w 141409"/>
                <a:gd name="connsiteY7" fmla="*/ 46126 h 329953"/>
                <a:gd name="connsiteX8" fmla="*/ 36699 w 141409"/>
                <a:gd name="connsiteY8" fmla="*/ 49493 h 329953"/>
                <a:gd name="connsiteX9" fmla="*/ 48147 w 141409"/>
                <a:gd name="connsiteY9" fmla="*/ 64981 h 329953"/>
                <a:gd name="connsiteX10" fmla="*/ 48147 w 141409"/>
                <a:gd name="connsiteY10" fmla="*/ 65654 h 329953"/>
                <a:gd name="connsiteX11" fmla="*/ 58921 w 141409"/>
                <a:gd name="connsiteY11" fmla="*/ 172047 h 329953"/>
                <a:gd name="connsiteX12" fmla="*/ 46126 w 141409"/>
                <a:gd name="connsiteY12" fmla="*/ 269013 h 329953"/>
                <a:gd name="connsiteX13" fmla="*/ 5050 w 141409"/>
                <a:gd name="connsiteY13" fmla="*/ 328270 h 329953"/>
                <a:gd name="connsiteX14" fmla="*/ 99323 w 141409"/>
                <a:gd name="connsiteY14" fmla="*/ 261606 h 329953"/>
                <a:gd name="connsiteX15" fmla="*/ 137032 w 141409"/>
                <a:gd name="connsiteY15" fmla="*/ 85182 h 329953"/>
                <a:gd name="connsiteX16" fmla="*/ 134339 w 141409"/>
                <a:gd name="connsiteY16" fmla="*/ 31985 h 329953"/>
                <a:gd name="connsiteX17" fmla="*/ 132319 w 141409"/>
                <a:gd name="connsiteY17" fmla="*/ 11784 h 329953"/>
                <a:gd name="connsiteX18" fmla="*/ 124912 w 141409"/>
                <a:gd name="connsiteY18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1409" h="329953">
                  <a:moveTo>
                    <a:pt x="124912" y="5050"/>
                  </a:moveTo>
                  <a:cubicBezTo>
                    <a:pt x="124238" y="5050"/>
                    <a:pt x="122891" y="5050"/>
                    <a:pt x="120871" y="5724"/>
                  </a:cubicBezTo>
                  <a:lnTo>
                    <a:pt x="120871" y="5724"/>
                  </a:lnTo>
                  <a:lnTo>
                    <a:pt x="120871" y="5724"/>
                  </a:lnTo>
                  <a:cubicBezTo>
                    <a:pt x="120871" y="5724"/>
                    <a:pt x="118851" y="6397"/>
                    <a:pt x="114811" y="8417"/>
                  </a:cubicBezTo>
                  <a:cubicBezTo>
                    <a:pt x="111444" y="9764"/>
                    <a:pt x="106057" y="12457"/>
                    <a:pt x="99997" y="15151"/>
                  </a:cubicBezTo>
                  <a:lnTo>
                    <a:pt x="97976" y="15824"/>
                  </a:lnTo>
                  <a:cubicBezTo>
                    <a:pt x="79122" y="25252"/>
                    <a:pt x="60267" y="35352"/>
                    <a:pt x="42759" y="46126"/>
                  </a:cubicBezTo>
                  <a:cubicBezTo>
                    <a:pt x="40739" y="47473"/>
                    <a:pt x="38719" y="48820"/>
                    <a:pt x="36699" y="49493"/>
                  </a:cubicBezTo>
                  <a:cubicBezTo>
                    <a:pt x="42086" y="52187"/>
                    <a:pt x="46126" y="58247"/>
                    <a:pt x="48147" y="64981"/>
                  </a:cubicBezTo>
                  <a:cubicBezTo>
                    <a:pt x="48147" y="64981"/>
                    <a:pt x="48147" y="65654"/>
                    <a:pt x="48147" y="65654"/>
                  </a:cubicBezTo>
                  <a:cubicBezTo>
                    <a:pt x="50840" y="77775"/>
                    <a:pt x="58921" y="121544"/>
                    <a:pt x="58921" y="172047"/>
                  </a:cubicBezTo>
                  <a:cubicBezTo>
                    <a:pt x="58921" y="208409"/>
                    <a:pt x="54880" y="241405"/>
                    <a:pt x="46126" y="269013"/>
                  </a:cubicBezTo>
                  <a:cubicBezTo>
                    <a:pt x="36699" y="297968"/>
                    <a:pt x="19865" y="316823"/>
                    <a:pt x="5050" y="328270"/>
                  </a:cubicBezTo>
                  <a:cubicBezTo>
                    <a:pt x="42086" y="326250"/>
                    <a:pt x="75755" y="303355"/>
                    <a:pt x="99323" y="261606"/>
                  </a:cubicBezTo>
                  <a:cubicBezTo>
                    <a:pt x="130299" y="207063"/>
                    <a:pt x="137032" y="135685"/>
                    <a:pt x="137032" y="85182"/>
                  </a:cubicBezTo>
                  <a:cubicBezTo>
                    <a:pt x="137032" y="67674"/>
                    <a:pt x="136359" y="49493"/>
                    <a:pt x="134339" y="31985"/>
                  </a:cubicBezTo>
                  <a:cubicBezTo>
                    <a:pt x="132992" y="19191"/>
                    <a:pt x="132319" y="11784"/>
                    <a:pt x="132319" y="11784"/>
                  </a:cubicBezTo>
                  <a:cubicBezTo>
                    <a:pt x="131645" y="7744"/>
                    <a:pt x="129625" y="5050"/>
                    <a:pt x="12491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843E277-7AE3-459C-AC51-AB882EF156FB}"/>
                </a:ext>
              </a:extLst>
            </p:cNvPr>
            <p:cNvSpPr/>
            <p:nvPr/>
          </p:nvSpPr>
          <p:spPr>
            <a:xfrm>
              <a:off x="823555" y="5841233"/>
              <a:ext cx="87539" cy="107740"/>
            </a:xfrm>
            <a:custGeom>
              <a:avLst/>
              <a:gdLst>
                <a:gd name="connsiteX0" fmla="*/ 62287 w 87539"/>
                <a:gd name="connsiteY0" fmla="*/ 5050 h 107739"/>
                <a:gd name="connsiteX1" fmla="*/ 60941 w 87539"/>
                <a:gd name="connsiteY1" fmla="*/ 5050 h 107739"/>
                <a:gd name="connsiteX2" fmla="*/ 60941 w 87539"/>
                <a:gd name="connsiteY2" fmla="*/ 5050 h 107739"/>
                <a:gd name="connsiteX3" fmla="*/ 60941 w 87539"/>
                <a:gd name="connsiteY3" fmla="*/ 5050 h 107739"/>
                <a:gd name="connsiteX4" fmla="*/ 57574 w 87539"/>
                <a:gd name="connsiteY4" fmla="*/ 6397 h 107739"/>
                <a:gd name="connsiteX5" fmla="*/ 57574 w 87539"/>
                <a:gd name="connsiteY5" fmla="*/ 6397 h 107739"/>
                <a:gd name="connsiteX6" fmla="*/ 57574 w 87539"/>
                <a:gd name="connsiteY6" fmla="*/ 6397 h 107739"/>
                <a:gd name="connsiteX7" fmla="*/ 36699 w 87539"/>
                <a:gd name="connsiteY7" fmla="*/ 20538 h 107739"/>
                <a:gd name="connsiteX8" fmla="*/ 5050 w 87539"/>
                <a:gd name="connsiteY8" fmla="*/ 45453 h 107739"/>
                <a:gd name="connsiteX9" fmla="*/ 31312 w 87539"/>
                <a:gd name="connsiteY9" fmla="*/ 108077 h 107739"/>
                <a:gd name="connsiteX10" fmla="*/ 85856 w 87539"/>
                <a:gd name="connsiteY10" fmla="*/ 71041 h 107739"/>
                <a:gd name="connsiteX11" fmla="*/ 70368 w 87539"/>
                <a:gd name="connsiteY11" fmla="*/ 11784 h 107739"/>
                <a:gd name="connsiteX12" fmla="*/ 70368 w 87539"/>
                <a:gd name="connsiteY12" fmla="*/ 11111 h 107739"/>
                <a:gd name="connsiteX13" fmla="*/ 62287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62287" y="5050"/>
                  </a:moveTo>
                  <a:cubicBezTo>
                    <a:pt x="61614" y="5050"/>
                    <a:pt x="61614" y="5050"/>
                    <a:pt x="60941" y="5050"/>
                  </a:cubicBezTo>
                  <a:lnTo>
                    <a:pt x="60941" y="5050"/>
                  </a:lnTo>
                  <a:lnTo>
                    <a:pt x="60941" y="5050"/>
                  </a:lnTo>
                  <a:cubicBezTo>
                    <a:pt x="59594" y="5050"/>
                    <a:pt x="58921" y="5724"/>
                    <a:pt x="57574" y="6397"/>
                  </a:cubicBezTo>
                  <a:lnTo>
                    <a:pt x="57574" y="6397"/>
                  </a:lnTo>
                  <a:lnTo>
                    <a:pt x="57574" y="6397"/>
                  </a:lnTo>
                  <a:cubicBezTo>
                    <a:pt x="57574" y="6397"/>
                    <a:pt x="49493" y="11784"/>
                    <a:pt x="36699" y="20538"/>
                  </a:cubicBezTo>
                  <a:cubicBezTo>
                    <a:pt x="29965" y="25252"/>
                    <a:pt x="18518" y="34005"/>
                    <a:pt x="5050" y="45453"/>
                  </a:cubicBezTo>
                  <a:cubicBezTo>
                    <a:pt x="15151" y="66327"/>
                    <a:pt x="23905" y="87202"/>
                    <a:pt x="31312" y="108077"/>
                  </a:cubicBezTo>
                  <a:cubicBezTo>
                    <a:pt x="47473" y="95283"/>
                    <a:pt x="65654" y="83162"/>
                    <a:pt x="85856" y="71041"/>
                  </a:cubicBezTo>
                  <a:cubicBezTo>
                    <a:pt x="79122" y="41413"/>
                    <a:pt x="73061" y="19865"/>
                    <a:pt x="70368" y="11784"/>
                  </a:cubicBezTo>
                  <a:cubicBezTo>
                    <a:pt x="70368" y="11784"/>
                    <a:pt x="70368" y="11111"/>
                    <a:pt x="70368" y="11111"/>
                  </a:cubicBezTo>
                  <a:cubicBezTo>
                    <a:pt x="68348" y="7070"/>
                    <a:pt x="65654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91C4C7D-CF88-4550-8D61-1E8AB1ACFEC9}"/>
                </a:ext>
              </a:extLst>
            </p:cNvPr>
            <p:cNvSpPr/>
            <p:nvPr/>
          </p:nvSpPr>
          <p:spPr>
            <a:xfrm>
              <a:off x="641070" y="5841233"/>
              <a:ext cx="87539" cy="107740"/>
            </a:xfrm>
            <a:custGeom>
              <a:avLst/>
              <a:gdLst>
                <a:gd name="connsiteX0" fmla="*/ 27272 w 87539"/>
                <a:gd name="connsiteY0" fmla="*/ 5050 h 107739"/>
                <a:gd name="connsiteX1" fmla="*/ 19865 w 87539"/>
                <a:gd name="connsiteY1" fmla="*/ 11111 h 107739"/>
                <a:gd name="connsiteX2" fmla="*/ 19865 w 87539"/>
                <a:gd name="connsiteY2" fmla="*/ 11784 h 107739"/>
                <a:gd name="connsiteX3" fmla="*/ 5050 w 87539"/>
                <a:gd name="connsiteY3" fmla="*/ 70368 h 107739"/>
                <a:gd name="connsiteX4" fmla="*/ 59594 w 87539"/>
                <a:gd name="connsiteY4" fmla="*/ 107403 h 107739"/>
                <a:gd name="connsiteX5" fmla="*/ 85856 w 87539"/>
                <a:gd name="connsiteY5" fmla="*/ 44779 h 107739"/>
                <a:gd name="connsiteX6" fmla="*/ 54207 w 87539"/>
                <a:gd name="connsiteY6" fmla="*/ 19865 h 107739"/>
                <a:gd name="connsiteX7" fmla="*/ 32659 w 87539"/>
                <a:gd name="connsiteY7" fmla="*/ 6397 h 107739"/>
                <a:gd name="connsiteX8" fmla="*/ 32659 w 87539"/>
                <a:gd name="connsiteY8" fmla="*/ 6397 h 107739"/>
                <a:gd name="connsiteX9" fmla="*/ 32659 w 87539"/>
                <a:gd name="connsiteY9" fmla="*/ 6397 h 107739"/>
                <a:gd name="connsiteX10" fmla="*/ 29292 w 87539"/>
                <a:gd name="connsiteY10" fmla="*/ 5050 h 107739"/>
                <a:gd name="connsiteX11" fmla="*/ 29292 w 87539"/>
                <a:gd name="connsiteY11" fmla="*/ 5050 h 107739"/>
                <a:gd name="connsiteX12" fmla="*/ 29292 w 87539"/>
                <a:gd name="connsiteY12" fmla="*/ 5050 h 107739"/>
                <a:gd name="connsiteX13" fmla="*/ 27272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27272" y="5050"/>
                  </a:moveTo>
                  <a:cubicBezTo>
                    <a:pt x="23905" y="5050"/>
                    <a:pt x="21211" y="7070"/>
                    <a:pt x="19865" y="11111"/>
                  </a:cubicBezTo>
                  <a:cubicBezTo>
                    <a:pt x="19865" y="11111"/>
                    <a:pt x="19865" y="11784"/>
                    <a:pt x="19865" y="11784"/>
                  </a:cubicBezTo>
                  <a:cubicBezTo>
                    <a:pt x="17171" y="19865"/>
                    <a:pt x="10437" y="41413"/>
                    <a:pt x="5050" y="70368"/>
                  </a:cubicBezTo>
                  <a:cubicBezTo>
                    <a:pt x="25252" y="82488"/>
                    <a:pt x="43433" y="94609"/>
                    <a:pt x="59594" y="107403"/>
                  </a:cubicBezTo>
                  <a:cubicBezTo>
                    <a:pt x="67001" y="87202"/>
                    <a:pt x="75755" y="66327"/>
                    <a:pt x="85856" y="44779"/>
                  </a:cubicBezTo>
                  <a:cubicBezTo>
                    <a:pt x="75082" y="36026"/>
                    <a:pt x="64308" y="27272"/>
                    <a:pt x="54207" y="19865"/>
                  </a:cubicBezTo>
                  <a:cubicBezTo>
                    <a:pt x="40739" y="11784"/>
                    <a:pt x="32659" y="6397"/>
                    <a:pt x="32659" y="6397"/>
                  </a:cubicBezTo>
                  <a:lnTo>
                    <a:pt x="32659" y="6397"/>
                  </a:lnTo>
                  <a:lnTo>
                    <a:pt x="32659" y="6397"/>
                  </a:lnTo>
                  <a:cubicBezTo>
                    <a:pt x="31312" y="5724"/>
                    <a:pt x="29965" y="5050"/>
                    <a:pt x="29292" y="5050"/>
                  </a:cubicBezTo>
                  <a:lnTo>
                    <a:pt x="29292" y="5050"/>
                  </a:lnTo>
                  <a:lnTo>
                    <a:pt x="29292" y="5050"/>
                  </a:lnTo>
                  <a:cubicBezTo>
                    <a:pt x="28619" y="5050"/>
                    <a:pt x="27945" y="5050"/>
                    <a:pt x="2727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3C8377A-82CA-4397-AF45-797E8A9893A7}"/>
                </a:ext>
              </a:extLst>
            </p:cNvPr>
            <p:cNvSpPr/>
            <p:nvPr/>
          </p:nvSpPr>
          <p:spPr>
            <a:xfrm>
              <a:off x="450504" y="5976581"/>
              <a:ext cx="94273" cy="101006"/>
            </a:xfrm>
            <a:custGeom>
              <a:avLst/>
              <a:gdLst>
                <a:gd name="connsiteX0" fmla="*/ 35352 w 94272"/>
                <a:gd name="connsiteY0" fmla="*/ 5050 h 101006"/>
                <a:gd name="connsiteX1" fmla="*/ 17845 w 94272"/>
                <a:gd name="connsiteY1" fmla="*/ 5050 h 101006"/>
                <a:gd name="connsiteX2" fmla="*/ 7070 w 94272"/>
                <a:gd name="connsiteY2" fmla="*/ 11784 h 101006"/>
                <a:gd name="connsiteX3" fmla="*/ 5050 w 94272"/>
                <a:gd name="connsiteY3" fmla="*/ 19865 h 101006"/>
                <a:gd name="connsiteX4" fmla="*/ 43433 w 94272"/>
                <a:gd name="connsiteY4" fmla="*/ 95956 h 101006"/>
                <a:gd name="connsiteX5" fmla="*/ 92589 w 94272"/>
                <a:gd name="connsiteY5" fmla="*/ 74408 h 101006"/>
                <a:gd name="connsiteX6" fmla="*/ 86529 w 94272"/>
                <a:gd name="connsiteY6" fmla="*/ 7744 h 101006"/>
                <a:gd name="connsiteX7" fmla="*/ 40739 w 94272"/>
                <a:gd name="connsiteY7" fmla="*/ 5050 h 101006"/>
                <a:gd name="connsiteX8" fmla="*/ 35352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35352" y="5050"/>
                  </a:moveTo>
                  <a:cubicBezTo>
                    <a:pt x="24578" y="5050"/>
                    <a:pt x="17845" y="5050"/>
                    <a:pt x="17845" y="5050"/>
                  </a:cubicBezTo>
                  <a:cubicBezTo>
                    <a:pt x="13804" y="5050"/>
                    <a:pt x="9764" y="7744"/>
                    <a:pt x="7070" y="11784"/>
                  </a:cubicBezTo>
                  <a:cubicBezTo>
                    <a:pt x="5724" y="13804"/>
                    <a:pt x="5050" y="17171"/>
                    <a:pt x="5050" y="19865"/>
                  </a:cubicBezTo>
                  <a:cubicBezTo>
                    <a:pt x="5724" y="27272"/>
                    <a:pt x="11111" y="54880"/>
                    <a:pt x="43433" y="95956"/>
                  </a:cubicBezTo>
                  <a:cubicBezTo>
                    <a:pt x="60267" y="87875"/>
                    <a:pt x="77102" y="80468"/>
                    <a:pt x="92589" y="74408"/>
                  </a:cubicBezTo>
                  <a:cubicBezTo>
                    <a:pt x="89223" y="54207"/>
                    <a:pt x="87202" y="31312"/>
                    <a:pt x="86529" y="7744"/>
                  </a:cubicBezTo>
                  <a:cubicBezTo>
                    <a:pt x="66328" y="5724"/>
                    <a:pt x="50840" y="5050"/>
                    <a:pt x="40739" y="5050"/>
                  </a:cubicBezTo>
                  <a:cubicBezTo>
                    <a:pt x="39393" y="5050"/>
                    <a:pt x="37372" y="5050"/>
                    <a:pt x="3535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3EA36E9-991B-4698-98B0-5BACFB18D0AE}"/>
                </a:ext>
              </a:extLst>
            </p:cNvPr>
            <p:cNvSpPr/>
            <p:nvPr/>
          </p:nvSpPr>
          <p:spPr>
            <a:xfrm>
              <a:off x="1006040" y="5976581"/>
              <a:ext cx="94273" cy="101006"/>
            </a:xfrm>
            <a:custGeom>
              <a:avLst/>
              <a:gdLst>
                <a:gd name="connsiteX0" fmla="*/ 62287 w 94272"/>
                <a:gd name="connsiteY0" fmla="*/ 5050 h 101006"/>
                <a:gd name="connsiteX1" fmla="*/ 56227 w 94272"/>
                <a:gd name="connsiteY1" fmla="*/ 5050 h 101006"/>
                <a:gd name="connsiteX2" fmla="*/ 11111 w 94272"/>
                <a:gd name="connsiteY2" fmla="*/ 7744 h 101006"/>
                <a:gd name="connsiteX3" fmla="*/ 5050 w 94272"/>
                <a:gd name="connsiteY3" fmla="*/ 74408 h 101006"/>
                <a:gd name="connsiteX4" fmla="*/ 54207 w 94272"/>
                <a:gd name="connsiteY4" fmla="*/ 95956 h 101006"/>
                <a:gd name="connsiteX5" fmla="*/ 92589 w 94272"/>
                <a:gd name="connsiteY5" fmla="*/ 19865 h 101006"/>
                <a:gd name="connsiteX6" fmla="*/ 90569 w 94272"/>
                <a:gd name="connsiteY6" fmla="*/ 11784 h 101006"/>
                <a:gd name="connsiteX7" fmla="*/ 79795 w 94272"/>
                <a:gd name="connsiteY7" fmla="*/ 5050 h 101006"/>
                <a:gd name="connsiteX8" fmla="*/ 62287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62287" y="5050"/>
                  </a:moveTo>
                  <a:cubicBezTo>
                    <a:pt x="60267" y="5050"/>
                    <a:pt x="58247" y="5050"/>
                    <a:pt x="56227" y="5050"/>
                  </a:cubicBezTo>
                  <a:cubicBezTo>
                    <a:pt x="46800" y="5724"/>
                    <a:pt x="31312" y="5724"/>
                    <a:pt x="11111" y="7744"/>
                  </a:cubicBezTo>
                  <a:cubicBezTo>
                    <a:pt x="10437" y="30639"/>
                    <a:pt x="8417" y="52860"/>
                    <a:pt x="5050" y="74408"/>
                  </a:cubicBezTo>
                  <a:cubicBezTo>
                    <a:pt x="21211" y="80468"/>
                    <a:pt x="38046" y="87875"/>
                    <a:pt x="54207" y="95956"/>
                  </a:cubicBezTo>
                  <a:cubicBezTo>
                    <a:pt x="87202" y="54880"/>
                    <a:pt x="91916" y="27272"/>
                    <a:pt x="92589" y="19865"/>
                  </a:cubicBezTo>
                  <a:cubicBezTo>
                    <a:pt x="92589" y="17171"/>
                    <a:pt x="91243" y="13131"/>
                    <a:pt x="90569" y="11784"/>
                  </a:cubicBezTo>
                  <a:cubicBezTo>
                    <a:pt x="87876" y="7744"/>
                    <a:pt x="83836" y="5724"/>
                    <a:pt x="79795" y="5050"/>
                  </a:cubicBezTo>
                  <a:cubicBezTo>
                    <a:pt x="79795" y="5724"/>
                    <a:pt x="73061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BC766F-B1DE-4641-B8E9-4563D379F1F8}"/>
                </a:ext>
              </a:extLst>
            </p:cNvPr>
            <p:cNvSpPr/>
            <p:nvPr/>
          </p:nvSpPr>
          <p:spPr>
            <a:xfrm>
              <a:off x="918501" y="6061426"/>
              <a:ext cx="215481" cy="154876"/>
            </a:xfrm>
            <a:custGeom>
              <a:avLst/>
              <a:gdLst>
                <a:gd name="connsiteX0" fmla="*/ 89896 w 215480"/>
                <a:gd name="connsiteY0" fmla="*/ 5050 h 154876"/>
                <a:gd name="connsiteX1" fmla="*/ 58921 w 215480"/>
                <a:gd name="connsiteY1" fmla="*/ 92589 h 154876"/>
                <a:gd name="connsiteX2" fmla="*/ 5050 w 215480"/>
                <a:gd name="connsiteY2" fmla="*/ 150499 h 154876"/>
                <a:gd name="connsiteX3" fmla="*/ 209084 w 215480"/>
                <a:gd name="connsiteY3" fmla="*/ 86529 h 154876"/>
                <a:gd name="connsiteX4" fmla="*/ 209084 w 215480"/>
                <a:gd name="connsiteY4" fmla="*/ 86529 h 154876"/>
                <a:gd name="connsiteX5" fmla="*/ 211104 w 215480"/>
                <a:gd name="connsiteY5" fmla="*/ 79122 h 154876"/>
                <a:gd name="connsiteX6" fmla="*/ 205717 w 215480"/>
                <a:gd name="connsiteY6" fmla="*/ 67674 h 154876"/>
                <a:gd name="connsiteX7" fmla="*/ 200330 w 215480"/>
                <a:gd name="connsiteY7" fmla="*/ 64307 h 154876"/>
                <a:gd name="connsiteX8" fmla="*/ 200330 w 215480"/>
                <a:gd name="connsiteY8" fmla="*/ 64307 h 154876"/>
                <a:gd name="connsiteX9" fmla="*/ 200330 w 215480"/>
                <a:gd name="connsiteY9" fmla="*/ 64307 h 154876"/>
                <a:gd name="connsiteX10" fmla="*/ 189556 w 215480"/>
                <a:gd name="connsiteY10" fmla="*/ 56900 h 154876"/>
                <a:gd name="connsiteX11" fmla="*/ 185516 w 215480"/>
                <a:gd name="connsiteY11" fmla="*/ 54207 h 154876"/>
                <a:gd name="connsiteX12" fmla="*/ 134339 w 215480"/>
                <a:gd name="connsiteY12" fmla="*/ 25252 h 154876"/>
                <a:gd name="connsiteX13" fmla="*/ 89896 w 215480"/>
                <a:gd name="connsiteY13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5480" h="154876">
                  <a:moveTo>
                    <a:pt x="89896" y="5050"/>
                  </a:moveTo>
                  <a:cubicBezTo>
                    <a:pt x="83162" y="38719"/>
                    <a:pt x="73061" y="68348"/>
                    <a:pt x="58921" y="92589"/>
                  </a:cubicBezTo>
                  <a:cubicBezTo>
                    <a:pt x="44106" y="118177"/>
                    <a:pt x="25925" y="137705"/>
                    <a:pt x="5050" y="150499"/>
                  </a:cubicBezTo>
                  <a:cubicBezTo>
                    <a:pt x="160601" y="141745"/>
                    <a:pt x="204370" y="91916"/>
                    <a:pt x="209084" y="86529"/>
                  </a:cubicBezTo>
                  <a:lnTo>
                    <a:pt x="209084" y="86529"/>
                  </a:lnTo>
                  <a:cubicBezTo>
                    <a:pt x="210430" y="84509"/>
                    <a:pt x="211104" y="81815"/>
                    <a:pt x="211104" y="79122"/>
                  </a:cubicBezTo>
                  <a:cubicBezTo>
                    <a:pt x="211104" y="74408"/>
                    <a:pt x="209084" y="70368"/>
                    <a:pt x="205717" y="67674"/>
                  </a:cubicBezTo>
                  <a:cubicBezTo>
                    <a:pt x="205717" y="67674"/>
                    <a:pt x="203697" y="66327"/>
                    <a:pt x="200330" y="64307"/>
                  </a:cubicBezTo>
                  <a:lnTo>
                    <a:pt x="200330" y="64307"/>
                  </a:lnTo>
                  <a:lnTo>
                    <a:pt x="200330" y="64307"/>
                  </a:lnTo>
                  <a:cubicBezTo>
                    <a:pt x="197636" y="62287"/>
                    <a:pt x="194269" y="60267"/>
                    <a:pt x="189556" y="56900"/>
                  </a:cubicBezTo>
                  <a:cubicBezTo>
                    <a:pt x="188209" y="56227"/>
                    <a:pt x="186862" y="55553"/>
                    <a:pt x="185516" y="54207"/>
                  </a:cubicBezTo>
                  <a:cubicBezTo>
                    <a:pt x="174068" y="46800"/>
                    <a:pt x="156560" y="36026"/>
                    <a:pt x="134339" y="25252"/>
                  </a:cubicBezTo>
                  <a:cubicBezTo>
                    <a:pt x="119525" y="17171"/>
                    <a:pt x="104710" y="10437"/>
                    <a:pt x="89896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A42E4FF-5679-4D7C-A787-2C6500F689F1}"/>
                </a:ext>
              </a:extLst>
            </p:cNvPr>
            <p:cNvSpPr/>
            <p:nvPr/>
          </p:nvSpPr>
          <p:spPr>
            <a:xfrm>
              <a:off x="420202" y="6061426"/>
              <a:ext cx="215481" cy="154876"/>
            </a:xfrm>
            <a:custGeom>
              <a:avLst/>
              <a:gdLst>
                <a:gd name="connsiteX0" fmla="*/ 125585 w 215480"/>
                <a:gd name="connsiteY0" fmla="*/ 5050 h 154876"/>
                <a:gd name="connsiteX1" fmla="*/ 15151 w 215480"/>
                <a:gd name="connsiteY1" fmla="*/ 63634 h 154876"/>
                <a:gd name="connsiteX2" fmla="*/ 10437 w 215480"/>
                <a:gd name="connsiteY2" fmla="*/ 67001 h 154876"/>
                <a:gd name="connsiteX3" fmla="*/ 5050 w 215480"/>
                <a:gd name="connsiteY3" fmla="*/ 78448 h 154876"/>
                <a:gd name="connsiteX4" fmla="*/ 7070 w 215480"/>
                <a:gd name="connsiteY4" fmla="*/ 85855 h 154876"/>
                <a:gd name="connsiteX5" fmla="*/ 7070 w 215480"/>
                <a:gd name="connsiteY5" fmla="*/ 86529 h 154876"/>
                <a:gd name="connsiteX6" fmla="*/ 8417 w 215480"/>
                <a:gd name="connsiteY6" fmla="*/ 87875 h 154876"/>
                <a:gd name="connsiteX7" fmla="*/ 9091 w 215480"/>
                <a:gd name="connsiteY7" fmla="*/ 88549 h 154876"/>
                <a:gd name="connsiteX8" fmla="*/ 16498 w 215480"/>
                <a:gd name="connsiteY8" fmla="*/ 95283 h 154876"/>
                <a:gd name="connsiteX9" fmla="*/ 53534 w 215480"/>
                <a:gd name="connsiteY9" fmla="*/ 117504 h 154876"/>
                <a:gd name="connsiteX10" fmla="*/ 211104 w 215480"/>
                <a:gd name="connsiteY10" fmla="*/ 149826 h 154876"/>
                <a:gd name="connsiteX11" fmla="*/ 157234 w 215480"/>
                <a:gd name="connsiteY11" fmla="*/ 91916 h 154876"/>
                <a:gd name="connsiteX12" fmla="*/ 125585 w 215480"/>
                <a:gd name="connsiteY12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5480" h="154876">
                  <a:moveTo>
                    <a:pt x="125585" y="5050"/>
                  </a:moveTo>
                  <a:cubicBezTo>
                    <a:pt x="73061" y="24578"/>
                    <a:pt x="31312" y="52187"/>
                    <a:pt x="15151" y="63634"/>
                  </a:cubicBezTo>
                  <a:cubicBezTo>
                    <a:pt x="11784" y="65654"/>
                    <a:pt x="10437" y="67001"/>
                    <a:pt x="10437" y="67001"/>
                  </a:cubicBezTo>
                  <a:cubicBezTo>
                    <a:pt x="7070" y="69694"/>
                    <a:pt x="5050" y="73735"/>
                    <a:pt x="5050" y="78448"/>
                  </a:cubicBezTo>
                  <a:cubicBezTo>
                    <a:pt x="5050" y="81142"/>
                    <a:pt x="5724" y="83835"/>
                    <a:pt x="7070" y="85855"/>
                  </a:cubicBezTo>
                  <a:cubicBezTo>
                    <a:pt x="7070" y="85855"/>
                    <a:pt x="7070" y="85855"/>
                    <a:pt x="7070" y="86529"/>
                  </a:cubicBezTo>
                  <a:cubicBezTo>
                    <a:pt x="7744" y="87202"/>
                    <a:pt x="7744" y="87202"/>
                    <a:pt x="8417" y="87875"/>
                  </a:cubicBezTo>
                  <a:cubicBezTo>
                    <a:pt x="8417" y="87875"/>
                    <a:pt x="9091" y="88549"/>
                    <a:pt x="9091" y="88549"/>
                  </a:cubicBezTo>
                  <a:cubicBezTo>
                    <a:pt x="10437" y="89896"/>
                    <a:pt x="12457" y="92589"/>
                    <a:pt x="16498" y="95283"/>
                  </a:cubicBezTo>
                  <a:cubicBezTo>
                    <a:pt x="23232" y="100670"/>
                    <a:pt x="34679" y="109423"/>
                    <a:pt x="53534" y="117504"/>
                  </a:cubicBezTo>
                  <a:cubicBezTo>
                    <a:pt x="92589" y="135012"/>
                    <a:pt x="147133" y="146459"/>
                    <a:pt x="211104" y="149826"/>
                  </a:cubicBezTo>
                  <a:cubicBezTo>
                    <a:pt x="190229" y="137032"/>
                    <a:pt x="171375" y="117504"/>
                    <a:pt x="157234" y="91916"/>
                  </a:cubicBezTo>
                  <a:cubicBezTo>
                    <a:pt x="143093" y="68348"/>
                    <a:pt x="132319" y="38719"/>
                    <a:pt x="12558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D12027F-ABA0-4B21-B893-CD0FEFAA4D59}"/>
                </a:ext>
              </a:extLst>
            </p:cNvPr>
            <p:cNvSpPr/>
            <p:nvPr/>
          </p:nvSpPr>
          <p:spPr>
            <a:xfrm>
              <a:off x="789886" y="6217649"/>
              <a:ext cx="215481" cy="40402"/>
            </a:xfrm>
            <a:custGeom>
              <a:avLst/>
              <a:gdLst>
                <a:gd name="connsiteX0" fmla="*/ 198983 w 215480"/>
                <a:gd name="connsiteY0" fmla="*/ 5050 h 40402"/>
                <a:gd name="connsiteX1" fmla="*/ 161274 w 215480"/>
                <a:gd name="connsiteY1" fmla="*/ 9091 h 40402"/>
                <a:gd name="connsiteX2" fmla="*/ 153193 w 215480"/>
                <a:gd name="connsiteY2" fmla="*/ 10437 h 40402"/>
                <a:gd name="connsiteX3" fmla="*/ 123565 w 215480"/>
                <a:gd name="connsiteY3" fmla="*/ 11784 h 40402"/>
                <a:gd name="connsiteX4" fmla="*/ 99323 w 215480"/>
                <a:gd name="connsiteY4" fmla="*/ 11111 h 40402"/>
                <a:gd name="connsiteX5" fmla="*/ 98650 w 215480"/>
                <a:gd name="connsiteY5" fmla="*/ 11111 h 40402"/>
                <a:gd name="connsiteX6" fmla="*/ 72388 w 215480"/>
                <a:gd name="connsiteY6" fmla="*/ 10437 h 40402"/>
                <a:gd name="connsiteX7" fmla="*/ 7070 w 215480"/>
                <a:gd name="connsiteY7" fmla="*/ 17171 h 40402"/>
                <a:gd name="connsiteX8" fmla="*/ 5050 w 215480"/>
                <a:gd name="connsiteY8" fmla="*/ 20538 h 40402"/>
                <a:gd name="connsiteX9" fmla="*/ 7744 w 215480"/>
                <a:gd name="connsiteY9" fmla="*/ 21211 h 40402"/>
                <a:gd name="connsiteX10" fmla="*/ 9091 w 215480"/>
                <a:gd name="connsiteY10" fmla="*/ 21211 h 40402"/>
                <a:gd name="connsiteX11" fmla="*/ 33332 w 215480"/>
                <a:gd name="connsiteY11" fmla="*/ 20538 h 40402"/>
                <a:gd name="connsiteX12" fmla="*/ 99997 w 215480"/>
                <a:gd name="connsiteY12" fmla="*/ 29965 h 40402"/>
                <a:gd name="connsiteX13" fmla="*/ 157234 w 215480"/>
                <a:gd name="connsiteY13" fmla="*/ 38719 h 40402"/>
                <a:gd name="connsiteX14" fmla="*/ 209084 w 215480"/>
                <a:gd name="connsiteY14" fmla="*/ 24578 h 40402"/>
                <a:gd name="connsiteX15" fmla="*/ 212451 w 215480"/>
                <a:gd name="connsiteY15" fmla="*/ 15151 h 40402"/>
                <a:gd name="connsiteX16" fmla="*/ 198983 w 215480"/>
                <a:gd name="connsiteY16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5480" h="40402">
                  <a:moveTo>
                    <a:pt x="198983" y="5050"/>
                  </a:moveTo>
                  <a:cubicBezTo>
                    <a:pt x="190903" y="5050"/>
                    <a:pt x="179455" y="6397"/>
                    <a:pt x="161274" y="9091"/>
                  </a:cubicBezTo>
                  <a:cubicBezTo>
                    <a:pt x="158580" y="9764"/>
                    <a:pt x="155887" y="9764"/>
                    <a:pt x="153193" y="10437"/>
                  </a:cubicBezTo>
                  <a:cubicBezTo>
                    <a:pt x="145113" y="11784"/>
                    <a:pt x="135686" y="11784"/>
                    <a:pt x="123565" y="11784"/>
                  </a:cubicBezTo>
                  <a:cubicBezTo>
                    <a:pt x="116158" y="11784"/>
                    <a:pt x="108077" y="11784"/>
                    <a:pt x="99323" y="11111"/>
                  </a:cubicBezTo>
                  <a:lnTo>
                    <a:pt x="98650" y="11111"/>
                  </a:lnTo>
                  <a:cubicBezTo>
                    <a:pt x="90569" y="11111"/>
                    <a:pt x="81142" y="10437"/>
                    <a:pt x="72388" y="10437"/>
                  </a:cubicBezTo>
                  <a:cubicBezTo>
                    <a:pt x="53534" y="10437"/>
                    <a:pt x="28619" y="11111"/>
                    <a:pt x="7070" y="17171"/>
                  </a:cubicBezTo>
                  <a:cubicBezTo>
                    <a:pt x="5724" y="18518"/>
                    <a:pt x="5050" y="19865"/>
                    <a:pt x="5050" y="20538"/>
                  </a:cubicBezTo>
                  <a:cubicBezTo>
                    <a:pt x="5050" y="21211"/>
                    <a:pt x="6397" y="21211"/>
                    <a:pt x="7744" y="21211"/>
                  </a:cubicBezTo>
                  <a:cubicBezTo>
                    <a:pt x="7744" y="21211"/>
                    <a:pt x="8417" y="21211"/>
                    <a:pt x="9091" y="21211"/>
                  </a:cubicBezTo>
                  <a:cubicBezTo>
                    <a:pt x="17171" y="20538"/>
                    <a:pt x="25252" y="20538"/>
                    <a:pt x="33332" y="20538"/>
                  </a:cubicBezTo>
                  <a:cubicBezTo>
                    <a:pt x="61614" y="20538"/>
                    <a:pt x="81142" y="25252"/>
                    <a:pt x="99997" y="29965"/>
                  </a:cubicBezTo>
                  <a:cubicBezTo>
                    <a:pt x="117504" y="34679"/>
                    <a:pt x="134339" y="38719"/>
                    <a:pt x="157234" y="38719"/>
                  </a:cubicBezTo>
                  <a:cubicBezTo>
                    <a:pt x="182149" y="38719"/>
                    <a:pt x="201677" y="33332"/>
                    <a:pt x="209084" y="24578"/>
                  </a:cubicBezTo>
                  <a:cubicBezTo>
                    <a:pt x="211777" y="21885"/>
                    <a:pt x="213124" y="18518"/>
                    <a:pt x="212451" y="15151"/>
                  </a:cubicBezTo>
                  <a:cubicBezTo>
                    <a:pt x="211777" y="8417"/>
                    <a:pt x="209757" y="5050"/>
                    <a:pt x="198983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3F650C5-5B8C-4FD6-A91F-A9C7FB62823F}"/>
                </a:ext>
              </a:extLst>
            </p:cNvPr>
            <p:cNvSpPr/>
            <p:nvPr/>
          </p:nvSpPr>
          <p:spPr>
            <a:xfrm>
              <a:off x="546797" y="6217649"/>
              <a:ext cx="215481" cy="40402"/>
            </a:xfrm>
            <a:custGeom>
              <a:avLst/>
              <a:gdLst>
                <a:gd name="connsiteX0" fmla="*/ 18518 w 215480"/>
                <a:gd name="connsiteY0" fmla="*/ 5050 h 40402"/>
                <a:gd name="connsiteX1" fmla="*/ 5050 w 215480"/>
                <a:gd name="connsiteY1" fmla="*/ 14478 h 40402"/>
                <a:gd name="connsiteX2" fmla="*/ 8417 w 215480"/>
                <a:gd name="connsiteY2" fmla="*/ 23905 h 40402"/>
                <a:gd name="connsiteX3" fmla="*/ 60941 w 215480"/>
                <a:gd name="connsiteY3" fmla="*/ 38046 h 40402"/>
                <a:gd name="connsiteX4" fmla="*/ 118178 w 215480"/>
                <a:gd name="connsiteY4" fmla="*/ 29292 h 40402"/>
                <a:gd name="connsiteX5" fmla="*/ 184842 w 215480"/>
                <a:gd name="connsiteY5" fmla="*/ 19865 h 40402"/>
                <a:gd name="connsiteX6" fmla="*/ 209757 w 215480"/>
                <a:gd name="connsiteY6" fmla="*/ 21211 h 40402"/>
                <a:gd name="connsiteX7" fmla="*/ 211104 w 215480"/>
                <a:gd name="connsiteY7" fmla="*/ 21211 h 40402"/>
                <a:gd name="connsiteX8" fmla="*/ 213797 w 215480"/>
                <a:gd name="connsiteY8" fmla="*/ 20538 h 40402"/>
                <a:gd name="connsiteX9" fmla="*/ 211777 w 215480"/>
                <a:gd name="connsiteY9" fmla="*/ 18518 h 40402"/>
                <a:gd name="connsiteX10" fmla="*/ 146460 w 215480"/>
                <a:gd name="connsiteY10" fmla="*/ 11784 h 40402"/>
                <a:gd name="connsiteX11" fmla="*/ 146460 w 215480"/>
                <a:gd name="connsiteY11" fmla="*/ 11784 h 40402"/>
                <a:gd name="connsiteX12" fmla="*/ 120198 w 215480"/>
                <a:gd name="connsiteY12" fmla="*/ 12457 h 40402"/>
                <a:gd name="connsiteX13" fmla="*/ 119525 w 215480"/>
                <a:gd name="connsiteY13" fmla="*/ 12457 h 40402"/>
                <a:gd name="connsiteX14" fmla="*/ 95283 w 215480"/>
                <a:gd name="connsiteY14" fmla="*/ 13131 h 40402"/>
                <a:gd name="connsiteX15" fmla="*/ 65654 w 215480"/>
                <a:gd name="connsiteY15" fmla="*/ 11784 h 40402"/>
                <a:gd name="connsiteX16" fmla="*/ 56900 w 215480"/>
                <a:gd name="connsiteY16" fmla="*/ 10437 h 40402"/>
                <a:gd name="connsiteX17" fmla="*/ 18518 w 215480"/>
                <a:gd name="connsiteY17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5480" h="40402">
                  <a:moveTo>
                    <a:pt x="18518" y="5050"/>
                  </a:moveTo>
                  <a:cubicBezTo>
                    <a:pt x="7744" y="5050"/>
                    <a:pt x="5724" y="7744"/>
                    <a:pt x="5050" y="14478"/>
                  </a:cubicBezTo>
                  <a:cubicBezTo>
                    <a:pt x="5050" y="17844"/>
                    <a:pt x="5724" y="21211"/>
                    <a:pt x="8417" y="23905"/>
                  </a:cubicBezTo>
                  <a:cubicBezTo>
                    <a:pt x="16498" y="32659"/>
                    <a:pt x="36026" y="38046"/>
                    <a:pt x="60941" y="38046"/>
                  </a:cubicBezTo>
                  <a:cubicBezTo>
                    <a:pt x="83836" y="38046"/>
                    <a:pt x="100670" y="34005"/>
                    <a:pt x="118178" y="29292"/>
                  </a:cubicBezTo>
                  <a:cubicBezTo>
                    <a:pt x="137032" y="24578"/>
                    <a:pt x="155887" y="19865"/>
                    <a:pt x="184842" y="19865"/>
                  </a:cubicBezTo>
                  <a:cubicBezTo>
                    <a:pt x="192923" y="19865"/>
                    <a:pt x="201003" y="20538"/>
                    <a:pt x="209757" y="21211"/>
                  </a:cubicBezTo>
                  <a:cubicBezTo>
                    <a:pt x="210430" y="21211"/>
                    <a:pt x="210430" y="21211"/>
                    <a:pt x="211104" y="21211"/>
                  </a:cubicBezTo>
                  <a:cubicBezTo>
                    <a:pt x="212451" y="21211"/>
                    <a:pt x="213797" y="21211"/>
                    <a:pt x="213797" y="20538"/>
                  </a:cubicBezTo>
                  <a:cubicBezTo>
                    <a:pt x="213797" y="19865"/>
                    <a:pt x="213124" y="18518"/>
                    <a:pt x="211777" y="18518"/>
                  </a:cubicBezTo>
                  <a:cubicBezTo>
                    <a:pt x="190229" y="12457"/>
                    <a:pt x="165314" y="11784"/>
                    <a:pt x="146460" y="11784"/>
                  </a:cubicBezTo>
                  <a:lnTo>
                    <a:pt x="146460" y="11784"/>
                  </a:lnTo>
                  <a:cubicBezTo>
                    <a:pt x="137032" y="11784"/>
                    <a:pt x="128278" y="11784"/>
                    <a:pt x="120198" y="12457"/>
                  </a:cubicBezTo>
                  <a:lnTo>
                    <a:pt x="119525" y="12457"/>
                  </a:lnTo>
                  <a:cubicBezTo>
                    <a:pt x="110771" y="12457"/>
                    <a:pt x="103363" y="13131"/>
                    <a:pt x="95283" y="13131"/>
                  </a:cubicBezTo>
                  <a:cubicBezTo>
                    <a:pt x="82489" y="13131"/>
                    <a:pt x="73061" y="12457"/>
                    <a:pt x="65654" y="11784"/>
                  </a:cubicBezTo>
                  <a:cubicBezTo>
                    <a:pt x="62961" y="11111"/>
                    <a:pt x="59594" y="11111"/>
                    <a:pt x="56900" y="10437"/>
                  </a:cubicBezTo>
                  <a:cubicBezTo>
                    <a:pt x="38046" y="7070"/>
                    <a:pt x="26598" y="5050"/>
                    <a:pt x="1851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EF6E526-0254-4F1F-94F7-499A3376C94B}"/>
                </a:ext>
              </a:extLst>
            </p:cNvPr>
            <p:cNvSpPr/>
            <p:nvPr/>
          </p:nvSpPr>
          <p:spPr>
            <a:xfrm>
              <a:off x="447810" y="6279600"/>
              <a:ext cx="666644" cy="215480"/>
            </a:xfrm>
            <a:custGeom>
              <a:avLst/>
              <a:gdLst>
                <a:gd name="connsiteX0" fmla="*/ 617151 w 666643"/>
                <a:gd name="connsiteY0" fmla="*/ 5724 h 215479"/>
                <a:gd name="connsiteX1" fmla="*/ 586175 w 666643"/>
                <a:gd name="connsiteY1" fmla="*/ 139725 h 215479"/>
                <a:gd name="connsiteX2" fmla="*/ 553853 w 666643"/>
                <a:gd name="connsiteY2" fmla="*/ 5724 h 215479"/>
                <a:gd name="connsiteX3" fmla="*/ 508737 w 666643"/>
                <a:gd name="connsiteY3" fmla="*/ 5724 h 215479"/>
                <a:gd name="connsiteX4" fmla="*/ 475741 w 666643"/>
                <a:gd name="connsiteY4" fmla="*/ 137705 h 215479"/>
                <a:gd name="connsiteX5" fmla="*/ 445439 w 666643"/>
                <a:gd name="connsiteY5" fmla="*/ 5724 h 215479"/>
                <a:gd name="connsiteX6" fmla="*/ 396283 w 666643"/>
                <a:gd name="connsiteY6" fmla="*/ 5724 h 215479"/>
                <a:gd name="connsiteX7" fmla="*/ 450826 w 666643"/>
                <a:gd name="connsiteY7" fmla="*/ 214470 h 215479"/>
                <a:gd name="connsiteX8" fmla="*/ 499309 w 666643"/>
                <a:gd name="connsiteY8" fmla="*/ 214470 h 215479"/>
                <a:gd name="connsiteX9" fmla="*/ 530958 w 666643"/>
                <a:gd name="connsiteY9" fmla="*/ 82488 h 215479"/>
                <a:gd name="connsiteX10" fmla="*/ 563280 w 666643"/>
                <a:gd name="connsiteY10" fmla="*/ 214470 h 215479"/>
                <a:gd name="connsiteX11" fmla="*/ 611090 w 666643"/>
                <a:gd name="connsiteY11" fmla="*/ 214470 h 215479"/>
                <a:gd name="connsiteX12" fmla="*/ 611764 w 666643"/>
                <a:gd name="connsiteY12" fmla="*/ 212450 h 215479"/>
                <a:gd name="connsiteX13" fmla="*/ 666307 w 666643"/>
                <a:gd name="connsiteY13" fmla="*/ 5050 h 215479"/>
                <a:gd name="connsiteX14" fmla="*/ 617151 w 666643"/>
                <a:gd name="connsiteY14" fmla="*/ 5050 h 215479"/>
                <a:gd name="connsiteX15" fmla="*/ 167334 w 666643"/>
                <a:gd name="connsiteY15" fmla="*/ 139052 h 215479"/>
                <a:gd name="connsiteX16" fmla="*/ 53534 w 666643"/>
                <a:gd name="connsiteY16" fmla="*/ 5724 h 215479"/>
                <a:gd name="connsiteX17" fmla="*/ 5050 w 666643"/>
                <a:gd name="connsiteY17" fmla="*/ 5724 h 215479"/>
                <a:gd name="connsiteX18" fmla="*/ 5050 w 666643"/>
                <a:gd name="connsiteY18" fmla="*/ 214470 h 215479"/>
                <a:gd name="connsiteX19" fmla="*/ 52187 w 666643"/>
                <a:gd name="connsiteY19" fmla="*/ 214470 h 215479"/>
                <a:gd name="connsiteX20" fmla="*/ 52187 w 666643"/>
                <a:gd name="connsiteY20" fmla="*/ 81142 h 215479"/>
                <a:gd name="connsiteX21" fmla="*/ 165314 w 666643"/>
                <a:gd name="connsiteY21" fmla="*/ 214470 h 215479"/>
                <a:gd name="connsiteX22" fmla="*/ 213797 w 666643"/>
                <a:gd name="connsiteY22" fmla="*/ 214470 h 215479"/>
                <a:gd name="connsiteX23" fmla="*/ 213797 w 666643"/>
                <a:gd name="connsiteY23" fmla="*/ 5724 h 215479"/>
                <a:gd name="connsiteX24" fmla="*/ 166661 w 666643"/>
                <a:gd name="connsiteY24" fmla="*/ 5724 h 215479"/>
                <a:gd name="connsiteX25" fmla="*/ 166661 w 666643"/>
                <a:gd name="connsiteY25" fmla="*/ 139052 h 21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66643" h="215479">
                  <a:moveTo>
                    <a:pt x="617151" y="5724"/>
                  </a:moveTo>
                  <a:lnTo>
                    <a:pt x="586175" y="139725"/>
                  </a:lnTo>
                  <a:lnTo>
                    <a:pt x="553853" y="5724"/>
                  </a:lnTo>
                  <a:lnTo>
                    <a:pt x="508737" y="5724"/>
                  </a:lnTo>
                  <a:lnTo>
                    <a:pt x="475741" y="137705"/>
                  </a:lnTo>
                  <a:lnTo>
                    <a:pt x="445439" y="5724"/>
                  </a:lnTo>
                  <a:lnTo>
                    <a:pt x="396283" y="5724"/>
                  </a:lnTo>
                  <a:lnTo>
                    <a:pt x="450826" y="214470"/>
                  </a:lnTo>
                  <a:lnTo>
                    <a:pt x="499309" y="214470"/>
                  </a:lnTo>
                  <a:lnTo>
                    <a:pt x="530958" y="82488"/>
                  </a:lnTo>
                  <a:lnTo>
                    <a:pt x="563280" y="214470"/>
                  </a:lnTo>
                  <a:lnTo>
                    <a:pt x="611090" y="214470"/>
                  </a:lnTo>
                  <a:lnTo>
                    <a:pt x="611764" y="212450"/>
                  </a:lnTo>
                  <a:lnTo>
                    <a:pt x="666307" y="5050"/>
                  </a:lnTo>
                  <a:lnTo>
                    <a:pt x="617151" y="5050"/>
                  </a:lnTo>
                  <a:close/>
                  <a:moveTo>
                    <a:pt x="167334" y="139052"/>
                  </a:moveTo>
                  <a:lnTo>
                    <a:pt x="53534" y="5724"/>
                  </a:lnTo>
                  <a:lnTo>
                    <a:pt x="5050" y="5724"/>
                  </a:lnTo>
                  <a:lnTo>
                    <a:pt x="5050" y="214470"/>
                  </a:lnTo>
                  <a:lnTo>
                    <a:pt x="52187" y="214470"/>
                  </a:lnTo>
                  <a:lnTo>
                    <a:pt x="52187" y="81142"/>
                  </a:lnTo>
                  <a:lnTo>
                    <a:pt x="165314" y="214470"/>
                  </a:lnTo>
                  <a:lnTo>
                    <a:pt x="213797" y="214470"/>
                  </a:lnTo>
                  <a:lnTo>
                    <a:pt x="213797" y="5724"/>
                  </a:lnTo>
                  <a:lnTo>
                    <a:pt x="166661" y="5724"/>
                  </a:lnTo>
                  <a:lnTo>
                    <a:pt x="166661" y="139052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FC5782E-D8A5-4189-95F4-572272B07535}"/>
                </a:ext>
              </a:extLst>
            </p:cNvPr>
            <p:cNvSpPr/>
            <p:nvPr/>
          </p:nvSpPr>
          <p:spPr>
            <a:xfrm>
              <a:off x="669351" y="6275560"/>
              <a:ext cx="175078" cy="228947"/>
            </a:xfrm>
            <a:custGeom>
              <a:avLst/>
              <a:gdLst>
                <a:gd name="connsiteX0" fmla="*/ 5050 w 175078"/>
                <a:gd name="connsiteY0" fmla="*/ 189555 h 228947"/>
                <a:gd name="connsiteX1" fmla="*/ 32659 w 175078"/>
                <a:gd name="connsiteY1" fmla="*/ 156560 h 228947"/>
                <a:gd name="connsiteX2" fmla="*/ 95956 w 175078"/>
                <a:gd name="connsiteY2" fmla="*/ 182148 h 228947"/>
                <a:gd name="connsiteX3" fmla="*/ 126932 w 175078"/>
                <a:gd name="connsiteY3" fmla="*/ 161947 h 228947"/>
                <a:gd name="connsiteX4" fmla="*/ 126932 w 175078"/>
                <a:gd name="connsiteY4" fmla="*/ 161273 h 228947"/>
                <a:gd name="connsiteX5" fmla="*/ 83836 w 175078"/>
                <a:gd name="connsiteY5" fmla="*/ 134338 h 228947"/>
                <a:gd name="connsiteX6" fmla="*/ 13804 w 175078"/>
                <a:gd name="connsiteY6" fmla="*/ 69694 h 228947"/>
                <a:gd name="connsiteX7" fmla="*/ 13804 w 175078"/>
                <a:gd name="connsiteY7" fmla="*/ 69021 h 228947"/>
                <a:gd name="connsiteX8" fmla="*/ 87876 w 175078"/>
                <a:gd name="connsiteY8" fmla="*/ 5050 h 228947"/>
                <a:gd name="connsiteX9" fmla="*/ 166661 w 175078"/>
                <a:gd name="connsiteY9" fmla="*/ 31985 h 228947"/>
                <a:gd name="connsiteX10" fmla="*/ 142419 w 175078"/>
                <a:gd name="connsiteY10" fmla="*/ 67001 h 228947"/>
                <a:gd name="connsiteX11" fmla="*/ 87202 w 175078"/>
                <a:gd name="connsiteY11" fmla="*/ 46126 h 228947"/>
                <a:gd name="connsiteX12" fmla="*/ 59594 w 175078"/>
                <a:gd name="connsiteY12" fmla="*/ 64981 h 228947"/>
                <a:gd name="connsiteX13" fmla="*/ 59594 w 175078"/>
                <a:gd name="connsiteY13" fmla="*/ 65654 h 228947"/>
                <a:gd name="connsiteX14" fmla="*/ 105384 w 175078"/>
                <a:gd name="connsiteY14" fmla="*/ 93262 h 228947"/>
                <a:gd name="connsiteX15" fmla="*/ 172721 w 175078"/>
                <a:gd name="connsiteY15" fmla="*/ 157233 h 228947"/>
                <a:gd name="connsiteX16" fmla="*/ 172721 w 175078"/>
                <a:gd name="connsiteY16" fmla="*/ 157906 h 228947"/>
                <a:gd name="connsiteX17" fmla="*/ 94610 w 175078"/>
                <a:gd name="connsiteY17" fmla="*/ 223897 h 228947"/>
                <a:gd name="connsiteX18" fmla="*/ 5050 w 175078"/>
                <a:gd name="connsiteY18" fmla="*/ 189555 h 22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5078" h="228947">
                  <a:moveTo>
                    <a:pt x="5050" y="189555"/>
                  </a:moveTo>
                  <a:lnTo>
                    <a:pt x="32659" y="156560"/>
                  </a:lnTo>
                  <a:cubicBezTo>
                    <a:pt x="51513" y="172047"/>
                    <a:pt x="71715" y="182148"/>
                    <a:pt x="95956" y="182148"/>
                  </a:cubicBezTo>
                  <a:cubicBezTo>
                    <a:pt x="114811" y="182148"/>
                    <a:pt x="126932" y="174741"/>
                    <a:pt x="126932" y="161947"/>
                  </a:cubicBezTo>
                  <a:lnTo>
                    <a:pt x="126932" y="161273"/>
                  </a:lnTo>
                  <a:cubicBezTo>
                    <a:pt x="126932" y="149152"/>
                    <a:pt x="119525" y="143092"/>
                    <a:pt x="83836" y="134338"/>
                  </a:cubicBezTo>
                  <a:cubicBezTo>
                    <a:pt x="41413" y="123564"/>
                    <a:pt x="13804" y="111443"/>
                    <a:pt x="13804" y="69694"/>
                  </a:cubicBezTo>
                  <a:lnTo>
                    <a:pt x="13804" y="69021"/>
                  </a:lnTo>
                  <a:cubicBezTo>
                    <a:pt x="13804" y="30639"/>
                    <a:pt x="44780" y="5050"/>
                    <a:pt x="87876" y="5050"/>
                  </a:cubicBezTo>
                  <a:cubicBezTo>
                    <a:pt x="118851" y="5050"/>
                    <a:pt x="145113" y="14478"/>
                    <a:pt x="166661" y="31985"/>
                  </a:cubicBezTo>
                  <a:lnTo>
                    <a:pt x="142419" y="67001"/>
                  </a:lnTo>
                  <a:cubicBezTo>
                    <a:pt x="123565" y="54207"/>
                    <a:pt x="105384" y="46126"/>
                    <a:pt x="87202" y="46126"/>
                  </a:cubicBezTo>
                  <a:cubicBezTo>
                    <a:pt x="69021" y="46126"/>
                    <a:pt x="59594" y="54207"/>
                    <a:pt x="59594" y="64981"/>
                  </a:cubicBezTo>
                  <a:lnTo>
                    <a:pt x="59594" y="65654"/>
                  </a:lnTo>
                  <a:cubicBezTo>
                    <a:pt x="59594" y="79795"/>
                    <a:pt x="69021" y="83835"/>
                    <a:pt x="105384" y="93262"/>
                  </a:cubicBezTo>
                  <a:cubicBezTo>
                    <a:pt x="148480" y="104710"/>
                    <a:pt x="172721" y="120197"/>
                    <a:pt x="172721" y="157233"/>
                  </a:cubicBezTo>
                  <a:lnTo>
                    <a:pt x="172721" y="157906"/>
                  </a:lnTo>
                  <a:cubicBezTo>
                    <a:pt x="172721" y="200329"/>
                    <a:pt x="140399" y="223897"/>
                    <a:pt x="94610" y="223897"/>
                  </a:cubicBezTo>
                  <a:cubicBezTo>
                    <a:pt x="62961" y="223224"/>
                    <a:pt x="30639" y="212450"/>
                    <a:pt x="5050" y="189555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200CC6E-3206-42E7-B094-46E5594BAD00}"/>
                </a:ext>
              </a:extLst>
            </p:cNvPr>
            <p:cNvSpPr/>
            <p:nvPr/>
          </p:nvSpPr>
          <p:spPr>
            <a:xfrm>
              <a:off x="443097" y="6519321"/>
              <a:ext cx="67338" cy="74071"/>
            </a:xfrm>
            <a:custGeom>
              <a:avLst/>
              <a:gdLst>
                <a:gd name="connsiteX0" fmla="*/ 5050 w 67337"/>
                <a:gd name="connsiteY0" fmla="*/ 38719 h 74071"/>
                <a:gd name="connsiteX1" fmla="*/ 5050 w 67337"/>
                <a:gd name="connsiteY1" fmla="*/ 38719 h 74071"/>
                <a:gd name="connsiteX2" fmla="*/ 38719 w 67337"/>
                <a:gd name="connsiteY2" fmla="*/ 5050 h 74071"/>
                <a:gd name="connsiteX3" fmla="*/ 63634 w 67337"/>
                <a:gd name="connsiteY3" fmla="*/ 13804 h 74071"/>
                <a:gd name="connsiteX4" fmla="*/ 56227 w 67337"/>
                <a:gd name="connsiteY4" fmla="*/ 22558 h 74071"/>
                <a:gd name="connsiteX5" fmla="*/ 38046 w 67337"/>
                <a:gd name="connsiteY5" fmla="*/ 15824 h 74071"/>
                <a:gd name="connsiteX6" fmla="*/ 17171 w 67337"/>
                <a:gd name="connsiteY6" fmla="*/ 38719 h 74071"/>
                <a:gd name="connsiteX7" fmla="*/ 17171 w 67337"/>
                <a:gd name="connsiteY7" fmla="*/ 38719 h 74071"/>
                <a:gd name="connsiteX8" fmla="*/ 39393 w 67337"/>
                <a:gd name="connsiteY8" fmla="*/ 61614 h 74071"/>
                <a:gd name="connsiteX9" fmla="*/ 54880 w 67337"/>
                <a:gd name="connsiteY9" fmla="*/ 56900 h 74071"/>
                <a:gd name="connsiteX10" fmla="*/ 54880 w 67337"/>
                <a:gd name="connsiteY10" fmla="*/ 44779 h 74071"/>
                <a:gd name="connsiteX11" fmla="*/ 38046 w 67337"/>
                <a:gd name="connsiteY11" fmla="*/ 44779 h 74071"/>
                <a:gd name="connsiteX12" fmla="*/ 38046 w 67337"/>
                <a:gd name="connsiteY12" fmla="*/ 34679 h 74071"/>
                <a:gd name="connsiteX13" fmla="*/ 65654 w 67337"/>
                <a:gd name="connsiteY13" fmla="*/ 34679 h 74071"/>
                <a:gd name="connsiteX14" fmla="*/ 65654 w 67337"/>
                <a:gd name="connsiteY14" fmla="*/ 61614 h 74071"/>
                <a:gd name="connsiteX15" fmla="*/ 38719 w 67337"/>
                <a:gd name="connsiteY15" fmla="*/ 71714 h 74071"/>
                <a:gd name="connsiteX16" fmla="*/ 5050 w 67337"/>
                <a:gd name="connsiteY16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337" h="74071"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0167" y="5050"/>
                    <a:pt x="56900" y="8417"/>
                    <a:pt x="63634" y="13804"/>
                  </a:cubicBezTo>
                  <a:lnTo>
                    <a:pt x="56227" y="22558"/>
                  </a:lnTo>
                  <a:cubicBezTo>
                    <a:pt x="51513" y="18518"/>
                    <a:pt x="46126" y="15824"/>
                    <a:pt x="38046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2187"/>
                    <a:pt x="25925" y="61614"/>
                    <a:pt x="39393" y="61614"/>
                  </a:cubicBezTo>
                  <a:cubicBezTo>
                    <a:pt x="45453" y="61614"/>
                    <a:pt x="50840" y="59594"/>
                    <a:pt x="54880" y="56900"/>
                  </a:cubicBezTo>
                  <a:lnTo>
                    <a:pt x="54880" y="44779"/>
                  </a:lnTo>
                  <a:lnTo>
                    <a:pt x="38046" y="44779"/>
                  </a:lnTo>
                  <a:lnTo>
                    <a:pt x="38046" y="34679"/>
                  </a:lnTo>
                  <a:lnTo>
                    <a:pt x="65654" y="34679"/>
                  </a:lnTo>
                  <a:lnTo>
                    <a:pt x="65654" y="61614"/>
                  </a:lnTo>
                  <a:cubicBezTo>
                    <a:pt x="59594" y="67001"/>
                    <a:pt x="50167" y="71714"/>
                    <a:pt x="38719" y="71714"/>
                  </a:cubicBezTo>
                  <a:cubicBezTo>
                    <a:pt x="18518" y="72388"/>
                    <a:pt x="5050" y="57574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91E24C2-FA24-46CC-BE47-1E0628E6DD43}"/>
                </a:ext>
              </a:extLst>
            </p:cNvPr>
            <p:cNvSpPr/>
            <p:nvPr/>
          </p:nvSpPr>
          <p:spPr>
            <a:xfrm>
              <a:off x="510434" y="6519321"/>
              <a:ext cx="74072" cy="74071"/>
            </a:xfrm>
            <a:custGeom>
              <a:avLst/>
              <a:gdLst>
                <a:gd name="connsiteX0" fmla="*/ 60941 w 74071"/>
                <a:gd name="connsiteY0" fmla="*/ 38719 h 74071"/>
                <a:gd name="connsiteX1" fmla="*/ 60941 w 74071"/>
                <a:gd name="connsiteY1" fmla="*/ 38719 h 74071"/>
                <a:gd name="connsiteX2" fmla="*/ 38719 w 74071"/>
                <a:gd name="connsiteY2" fmla="*/ 15824 h 74071"/>
                <a:gd name="connsiteX3" fmla="*/ 17171 w 74071"/>
                <a:gd name="connsiteY3" fmla="*/ 38719 h 74071"/>
                <a:gd name="connsiteX4" fmla="*/ 17171 w 74071"/>
                <a:gd name="connsiteY4" fmla="*/ 38719 h 74071"/>
                <a:gd name="connsiteX5" fmla="*/ 39393 w 74071"/>
                <a:gd name="connsiteY5" fmla="*/ 61614 h 74071"/>
                <a:gd name="connsiteX6" fmla="*/ 60941 w 74071"/>
                <a:gd name="connsiteY6" fmla="*/ 38719 h 74071"/>
                <a:gd name="connsiteX7" fmla="*/ 5050 w 74071"/>
                <a:gd name="connsiteY7" fmla="*/ 38719 h 74071"/>
                <a:gd name="connsiteX8" fmla="*/ 5050 w 74071"/>
                <a:gd name="connsiteY8" fmla="*/ 38719 h 74071"/>
                <a:gd name="connsiteX9" fmla="*/ 38719 w 74071"/>
                <a:gd name="connsiteY9" fmla="*/ 5050 h 74071"/>
                <a:gd name="connsiteX10" fmla="*/ 72388 w 74071"/>
                <a:gd name="connsiteY10" fmla="*/ 38046 h 74071"/>
                <a:gd name="connsiteX11" fmla="*/ 72388 w 74071"/>
                <a:gd name="connsiteY11" fmla="*/ 38046 h 74071"/>
                <a:gd name="connsiteX12" fmla="*/ 38719 w 74071"/>
                <a:gd name="connsiteY12" fmla="*/ 71714 h 74071"/>
                <a:gd name="connsiteX13" fmla="*/ 5050 w 74071"/>
                <a:gd name="connsiteY13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071" h="74071">
                  <a:moveTo>
                    <a:pt x="60941" y="38719"/>
                  </a:moveTo>
                  <a:lnTo>
                    <a:pt x="60941" y="38719"/>
                  </a:lnTo>
                  <a:cubicBezTo>
                    <a:pt x="60941" y="25925"/>
                    <a:pt x="51513" y="15824"/>
                    <a:pt x="38719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1513"/>
                    <a:pt x="26598" y="61614"/>
                    <a:pt x="39393" y="61614"/>
                  </a:cubicBezTo>
                  <a:cubicBezTo>
                    <a:pt x="51513" y="61614"/>
                    <a:pt x="60941" y="51513"/>
                    <a:pt x="60941" y="38719"/>
                  </a:cubicBezTo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8921" y="5050"/>
                    <a:pt x="72388" y="19865"/>
                    <a:pt x="72388" y="38046"/>
                  </a:cubicBezTo>
                  <a:lnTo>
                    <a:pt x="72388" y="38046"/>
                  </a:lnTo>
                  <a:cubicBezTo>
                    <a:pt x="72388" y="56227"/>
                    <a:pt x="58247" y="71714"/>
                    <a:pt x="38719" y="71714"/>
                  </a:cubicBezTo>
                  <a:cubicBezTo>
                    <a:pt x="18518" y="72388"/>
                    <a:pt x="5050" y="56900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2775199-495F-4AEF-8651-72959F54129B}"/>
                </a:ext>
              </a:extLst>
            </p:cNvPr>
            <p:cNvSpPr/>
            <p:nvPr/>
          </p:nvSpPr>
          <p:spPr>
            <a:xfrm>
              <a:off x="577099" y="6520668"/>
              <a:ext cx="74072" cy="74071"/>
            </a:xfrm>
            <a:custGeom>
              <a:avLst/>
              <a:gdLst>
                <a:gd name="connsiteX0" fmla="*/ 5050 w 74071"/>
                <a:gd name="connsiteY0" fmla="*/ 5050 h 74071"/>
                <a:gd name="connsiteX1" fmla="*/ 17845 w 74071"/>
                <a:gd name="connsiteY1" fmla="*/ 5050 h 74071"/>
                <a:gd name="connsiteX2" fmla="*/ 37372 w 74071"/>
                <a:gd name="connsiteY2" fmla="*/ 54880 h 74071"/>
                <a:gd name="connsiteX3" fmla="*/ 56227 w 74071"/>
                <a:gd name="connsiteY3" fmla="*/ 5050 h 74071"/>
                <a:gd name="connsiteX4" fmla="*/ 69021 w 74071"/>
                <a:gd name="connsiteY4" fmla="*/ 5050 h 74071"/>
                <a:gd name="connsiteX5" fmla="*/ 42086 w 74071"/>
                <a:gd name="connsiteY5" fmla="*/ 70368 h 74071"/>
                <a:gd name="connsiteX6" fmla="*/ 31985 w 74071"/>
                <a:gd name="connsiteY6" fmla="*/ 70368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071" h="74071">
                  <a:moveTo>
                    <a:pt x="5050" y="5050"/>
                  </a:moveTo>
                  <a:lnTo>
                    <a:pt x="17845" y="5050"/>
                  </a:lnTo>
                  <a:lnTo>
                    <a:pt x="37372" y="54880"/>
                  </a:lnTo>
                  <a:lnTo>
                    <a:pt x="56227" y="5050"/>
                  </a:lnTo>
                  <a:lnTo>
                    <a:pt x="69021" y="5050"/>
                  </a:lnTo>
                  <a:lnTo>
                    <a:pt x="42086" y="70368"/>
                  </a:lnTo>
                  <a:lnTo>
                    <a:pt x="31985" y="70368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EE18788-641F-4A47-9252-75DFF9358156}"/>
                </a:ext>
              </a:extLst>
            </p:cNvPr>
            <p:cNvSpPr/>
            <p:nvPr/>
          </p:nvSpPr>
          <p:spPr>
            <a:xfrm>
              <a:off x="648477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4 w 53870"/>
                <a:gd name="connsiteY9" fmla="*/ 59594 h 74071"/>
                <a:gd name="connsiteX10" fmla="*/ 53534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4" y="59594"/>
                  </a:lnTo>
                  <a:lnTo>
                    <a:pt x="5353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B6A4BEF-B48B-481C-B434-9A941BD55A04}"/>
                </a:ext>
              </a:extLst>
            </p:cNvPr>
            <p:cNvSpPr/>
            <p:nvPr/>
          </p:nvSpPr>
          <p:spPr>
            <a:xfrm>
              <a:off x="707734" y="6520668"/>
              <a:ext cx="60604" cy="74071"/>
            </a:xfrm>
            <a:custGeom>
              <a:avLst/>
              <a:gdLst>
                <a:gd name="connsiteX0" fmla="*/ 33332 w 60603"/>
                <a:gd name="connsiteY0" fmla="*/ 36699 h 74071"/>
                <a:gd name="connsiteX1" fmla="*/ 46800 w 60603"/>
                <a:gd name="connsiteY1" fmla="*/ 25925 h 74071"/>
                <a:gd name="connsiteX2" fmla="*/ 46800 w 60603"/>
                <a:gd name="connsiteY2" fmla="*/ 25925 h 74071"/>
                <a:gd name="connsiteX3" fmla="*/ 33332 w 60603"/>
                <a:gd name="connsiteY3" fmla="*/ 15151 h 74071"/>
                <a:gd name="connsiteX4" fmla="*/ 16498 w 60603"/>
                <a:gd name="connsiteY4" fmla="*/ 15151 h 74071"/>
                <a:gd name="connsiteX5" fmla="*/ 16498 w 60603"/>
                <a:gd name="connsiteY5" fmla="*/ 36699 h 74071"/>
                <a:gd name="connsiteX6" fmla="*/ 33332 w 60603"/>
                <a:gd name="connsiteY6" fmla="*/ 36699 h 74071"/>
                <a:gd name="connsiteX7" fmla="*/ 5050 w 60603"/>
                <a:gd name="connsiteY7" fmla="*/ 5050 h 74071"/>
                <a:gd name="connsiteX8" fmla="*/ 34006 w 60603"/>
                <a:gd name="connsiteY8" fmla="*/ 5050 h 74071"/>
                <a:gd name="connsiteX9" fmla="*/ 52860 w 60603"/>
                <a:gd name="connsiteY9" fmla="*/ 11784 h 74071"/>
                <a:gd name="connsiteX10" fmla="*/ 58247 w 60603"/>
                <a:gd name="connsiteY10" fmla="*/ 25925 h 74071"/>
                <a:gd name="connsiteX11" fmla="*/ 58247 w 60603"/>
                <a:gd name="connsiteY11" fmla="*/ 25925 h 74071"/>
                <a:gd name="connsiteX12" fmla="*/ 42759 w 60603"/>
                <a:gd name="connsiteY12" fmla="*/ 45453 h 74071"/>
                <a:gd name="connsiteX13" fmla="*/ 60267 w 60603"/>
                <a:gd name="connsiteY13" fmla="*/ 69694 h 74071"/>
                <a:gd name="connsiteX14" fmla="*/ 46800 w 60603"/>
                <a:gd name="connsiteY14" fmla="*/ 69694 h 74071"/>
                <a:gd name="connsiteX15" fmla="*/ 30639 w 60603"/>
                <a:gd name="connsiteY15" fmla="*/ 47473 h 74071"/>
                <a:gd name="connsiteX16" fmla="*/ 16498 w 60603"/>
                <a:gd name="connsiteY16" fmla="*/ 47473 h 74071"/>
                <a:gd name="connsiteX17" fmla="*/ 16498 w 60603"/>
                <a:gd name="connsiteY17" fmla="*/ 69694 h 74071"/>
                <a:gd name="connsiteX18" fmla="*/ 5050 w 60603"/>
                <a:gd name="connsiteY18" fmla="*/ 69694 h 74071"/>
                <a:gd name="connsiteX19" fmla="*/ 5050 w 60603"/>
                <a:gd name="connsiteY19" fmla="*/ 5050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603" h="74071">
                  <a:moveTo>
                    <a:pt x="33332" y="36699"/>
                  </a:moveTo>
                  <a:cubicBezTo>
                    <a:pt x="41413" y="36699"/>
                    <a:pt x="46800" y="32659"/>
                    <a:pt x="46800" y="25925"/>
                  </a:cubicBezTo>
                  <a:lnTo>
                    <a:pt x="46800" y="25925"/>
                  </a:lnTo>
                  <a:cubicBezTo>
                    <a:pt x="46800" y="19191"/>
                    <a:pt x="42086" y="15151"/>
                    <a:pt x="33332" y="15151"/>
                  </a:cubicBezTo>
                  <a:lnTo>
                    <a:pt x="16498" y="15151"/>
                  </a:lnTo>
                  <a:lnTo>
                    <a:pt x="16498" y="36699"/>
                  </a:lnTo>
                  <a:lnTo>
                    <a:pt x="33332" y="36699"/>
                  </a:lnTo>
                  <a:close/>
                  <a:moveTo>
                    <a:pt x="5050" y="5050"/>
                  </a:moveTo>
                  <a:lnTo>
                    <a:pt x="34006" y="5050"/>
                  </a:lnTo>
                  <a:cubicBezTo>
                    <a:pt x="42086" y="5050"/>
                    <a:pt x="48820" y="7744"/>
                    <a:pt x="52860" y="11784"/>
                  </a:cubicBezTo>
                  <a:cubicBezTo>
                    <a:pt x="56227" y="15151"/>
                    <a:pt x="58247" y="19865"/>
                    <a:pt x="58247" y="25925"/>
                  </a:cubicBezTo>
                  <a:lnTo>
                    <a:pt x="58247" y="25925"/>
                  </a:lnTo>
                  <a:cubicBezTo>
                    <a:pt x="58247" y="36699"/>
                    <a:pt x="52187" y="42759"/>
                    <a:pt x="42759" y="45453"/>
                  </a:cubicBezTo>
                  <a:lnTo>
                    <a:pt x="60267" y="69694"/>
                  </a:lnTo>
                  <a:lnTo>
                    <a:pt x="46800" y="69694"/>
                  </a:lnTo>
                  <a:lnTo>
                    <a:pt x="30639" y="47473"/>
                  </a:lnTo>
                  <a:lnTo>
                    <a:pt x="16498" y="47473"/>
                  </a:lnTo>
                  <a:lnTo>
                    <a:pt x="16498" y="69694"/>
                  </a:lnTo>
                  <a:lnTo>
                    <a:pt x="5050" y="69694"/>
                  </a:lnTo>
                  <a:lnTo>
                    <a:pt x="5050" y="5050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C196E7E-6890-46A2-BE3F-20BCC1D7ADEE}"/>
                </a:ext>
              </a:extLst>
            </p:cNvPr>
            <p:cNvSpPr/>
            <p:nvPr/>
          </p:nvSpPr>
          <p:spPr>
            <a:xfrm>
              <a:off x="771032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6378E62-06CA-4E86-8A57-3973C6F58BB1}"/>
                </a:ext>
              </a:extLst>
            </p:cNvPr>
            <p:cNvSpPr/>
            <p:nvPr/>
          </p:nvSpPr>
          <p:spPr>
            <a:xfrm>
              <a:off x="839043" y="6520668"/>
              <a:ext cx="67338" cy="74071"/>
            </a:xfrm>
            <a:custGeom>
              <a:avLst/>
              <a:gdLst>
                <a:gd name="connsiteX0" fmla="*/ 5050 w 67337"/>
                <a:gd name="connsiteY0" fmla="*/ 5050 h 74071"/>
                <a:gd name="connsiteX1" fmla="*/ 17171 w 67337"/>
                <a:gd name="connsiteY1" fmla="*/ 5050 h 74071"/>
                <a:gd name="connsiteX2" fmla="*/ 36699 w 67337"/>
                <a:gd name="connsiteY2" fmla="*/ 35352 h 74071"/>
                <a:gd name="connsiteX3" fmla="*/ 56227 w 67337"/>
                <a:gd name="connsiteY3" fmla="*/ 5050 h 74071"/>
                <a:gd name="connsiteX4" fmla="*/ 68348 w 67337"/>
                <a:gd name="connsiteY4" fmla="*/ 5050 h 74071"/>
                <a:gd name="connsiteX5" fmla="*/ 68348 w 67337"/>
                <a:gd name="connsiteY5" fmla="*/ 69694 h 74071"/>
                <a:gd name="connsiteX6" fmla="*/ 56900 w 67337"/>
                <a:gd name="connsiteY6" fmla="*/ 69694 h 74071"/>
                <a:gd name="connsiteX7" fmla="*/ 56900 w 67337"/>
                <a:gd name="connsiteY7" fmla="*/ 23231 h 74071"/>
                <a:gd name="connsiteX8" fmla="*/ 36699 w 67337"/>
                <a:gd name="connsiteY8" fmla="*/ 53533 h 74071"/>
                <a:gd name="connsiteX9" fmla="*/ 36026 w 67337"/>
                <a:gd name="connsiteY9" fmla="*/ 53533 h 74071"/>
                <a:gd name="connsiteX10" fmla="*/ 15824 w 67337"/>
                <a:gd name="connsiteY10" fmla="*/ 23231 h 74071"/>
                <a:gd name="connsiteX11" fmla="*/ 15824 w 67337"/>
                <a:gd name="connsiteY11" fmla="*/ 69694 h 74071"/>
                <a:gd name="connsiteX12" fmla="*/ 5050 w 67337"/>
                <a:gd name="connsiteY12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337" h="74071">
                  <a:moveTo>
                    <a:pt x="5050" y="5050"/>
                  </a:moveTo>
                  <a:lnTo>
                    <a:pt x="17171" y="5050"/>
                  </a:lnTo>
                  <a:lnTo>
                    <a:pt x="36699" y="35352"/>
                  </a:lnTo>
                  <a:lnTo>
                    <a:pt x="56227" y="5050"/>
                  </a:lnTo>
                  <a:lnTo>
                    <a:pt x="68348" y="5050"/>
                  </a:lnTo>
                  <a:lnTo>
                    <a:pt x="68348" y="69694"/>
                  </a:lnTo>
                  <a:lnTo>
                    <a:pt x="56900" y="69694"/>
                  </a:lnTo>
                  <a:lnTo>
                    <a:pt x="56900" y="23231"/>
                  </a:lnTo>
                  <a:lnTo>
                    <a:pt x="36699" y="53533"/>
                  </a:lnTo>
                  <a:lnTo>
                    <a:pt x="36026" y="53533"/>
                  </a:lnTo>
                  <a:lnTo>
                    <a:pt x="15824" y="23231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F3EA6EC-E077-4695-92C9-0805E14736EF}"/>
                </a:ext>
              </a:extLst>
            </p:cNvPr>
            <p:cNvSpPr/>
            <p:nvPr/>
          </p:nvSpPr>
          <p:spPr>
            <a:xfrm>
              <a:off x="913114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3 w 53870"/>
                <a:gd name="connsiteY9" fmla="*/ 59594 h 74071"/>
                <a:gd name="connsiteX10" fmla="*/ 53533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3" y="59594"/>
                  </a:lnTo>
                  <a:lnTo>
                    <a:pt x="53533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C823A59-5309-4B41-A451-FC7F5D12CDB2}"/>
                </a:ext>
              </a:extLst>
            </p:cNvPr>
            <p:cNvSpPr/>
            <p:nvPr/>
          </p:nvSpPr>
          <p:spPr>
            <a:xfrm>
              <a:off x="973045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13C67E8-7984-4489-B473-AB028991406C}"/>
                </a:ext>
              </a:extLst>
            </p:cNvPr>
            <p:cNvSpPr/>
            <p:nvPr/>
          </p:nvSpPr>
          <p:spPr>
            <a:xfrm>
              <a:off x="1038362" y="6520668"/>
              <a:ext cx="60604" cy="74071"/>
            </a:xfrm>
            <a:custGeom>
              <a:avLst/>
              <a:gdLst>
                <a:gd name="connsiteX0" fmla="*/ 25252 w 60603"/>
                <a:gd name="connsiteY0" fmla="*/ 15151 h 74071"/>
                <a:gd name="connsiteX1" fmla="*/ 5050 w 60603"/>
                <a:gd name="connsiteY1" fmla="*/ 15151 h 74071"/>
                <a:gd name="connsiteX2" fmla="*/ 5050 w 60603"/>
                <a:gd name="connsiteY2" fmla="*/ 5050 h 74071"/>
                <a:gd name="connsiteX3" fmla="*/ 57574 w 60603"/>
                <a:gd name="connsiteY3" fmla="*/ 5050 h 74071"/>
                <a:gd name="connsiteX4" fmla="*/ 57574 w 60603"/>
                <a:gd name="connsiteY4" fmla="*/ 15151 h 74071"/>
                <a:gd name="connsiteX5" fmla="*/ 36699 w 60603"/>
                <a:gd name="connsiteY5" fmla="*/ 15151 h 74071"/>
                <a:gd name="connsiteX6" fmla="*/ 36699 w 60603"/>
                <a:gd name="connsiteY6" fmla="*/ 69694 h 74071"/>
                <a:gd name="connsiteX7" fmla="*/ 25252 w 60603"/>
                <a:gd name="connsiteY7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603" h="74071">
                  <a:moveTo>
                    <a:pt x="25252" y="15151"/>
                  </a:moveTo>
                  <a:lnTo>
                    <a:pt x="5050" y="15151"/>
                  </a:lnTo>
                  <a:lnTo>
                    <a:pt x="5050" y="5050"/>
                  </a:lnTo>
                  <a:lnTo>
                    <a:pt x="57574" y="5050"/>
                  </a:lnTo>
                  <a:lnTo>
                    <a:pt x="57574" y="15151"/>
                  </a:lnTo>
                  <a:lnTo>
                    <a:pt x="36699" y="15151"/>
                  </a:lnTo>
                  <a:lnTo>
                    <a:pt x="36699" y="69694"/>
                  </a:lnTo>
                  <a:lnTo>
                    <a:pt x="25252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sp>
        <p:nvSpPr>
          <p:cNvPr id="67" name="Picture Placeholder 6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2910114"/>
          </a:xfrm>
          <a:custGeom>
            <a:avLst/>
            <a:gdLst>
              <a:gd name="connsiteX0" fmla="*/ 0 w 12192000"/>
              <a:gd name="connsiteY0" fmla="*/ 0 h 2910114"/>
              <a:gd name="connsiteX1" fmla="*/ 12192000 w 12192000"/>
              <a:gd name="connsiteY1" fmla="*/ 0 h 2910114"/>
              <a:gd name="connsiteX2" fmla="*/ 12192000 w 12192000"/>
              <a:gd name="connsiteY2" fmla="*/ 2089480 h 2910114"/>
              <a:gd name="connsiteX3" fmla="*/ 12192000 w 12192000"/>
              <a:gd name="connsiteY3" fmla="*/ 2910114 h 2910114"/>
              <a:gd name="connsiteX4" fmla="*/ 0 w 12192000"/>
              <a:gd name="connsiteY4" fmla="*/ 2910114 h 291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2910114">
                <a:moveTo>
                  <a:pt x="0" y="0"/>
                </a:moveTo>
                <a:lnTo>
                  <a:pt x="12192000" y="0"/>
                </a:lnTo>
                <a:lnTo>
                  <a:pt x="12192000" y="2089480"/>
                </a:lnTo>
                <a:lnTo>
                  <a:pt x="12192000" y="2910114"/>
                </a:lnTo>
                <a:lnTo>
                  <a:pt x="0" y="291011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4" y="2005241"/>
            <a:ext cx="11306173" cy="540310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3" y="3385458"/>
            <a:ext cx="5564188" cy="2160105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defRPr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idx="10"/>
          </p:nvPr>
        </p:nvSpPr>
        <p:spPr>
          <a:xfrm>
            <a:off x="6193902" y="3385458"/>
            <a:ext cx="5564188" cy="2160105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defRPr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F17E73-6792-40C8-8C15-06EC5B21EE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62" b="18027"/>
          <a:stretch/>
        </p:blipFill>
        <p:spPr>
          <a:xfrm>
            <a:off x="10168933" y="4596276"/>
            <a:ext cx="2023068" cy="226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84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 1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5">
            <a:extLst>
              <a:ext uri="{FF2B5EF4-FFF2-40B4-BE49-F238E27FC236}">
                <a16:creationId xmlns:a16="http://schemas.microsoft.com/office/drawing/2014/main" id="{5DA4DE15-1135-4A7C-8611-C6E6A7942949}"/>
              </a:ext>
            </a:extLst>
          </p:cNvPr>
          <p:cNvGrpSpPr/>
          <p:nvPr userDrawn="1"/>
        </p:nvGrpSpPr>
        <p:grpSpPr>
          <a:xfrm>
            <a:off x="420202" y="5825072"/>
            <a:ext cx="713780" cy="769667"/>
            <a:chOff x="420202" y="5825072"/>
            <a:chExt cx="713780" cy="769667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08E76F6-379B-4EED-81F0-2DE09CF49997}"/>
                </a:ext>
              </a:extLst>
            </p:cNvPr>
            <p:cNvSpPr/>
            <p:nvPr/>
          </p:nvSpPr>
          <p:spPr>
            <a:xfrm>
              <a:off x="546797" y="5883656"/>
              <a:ext cx="141409" cy="329954"/>
            </a:xfrm>
            <a:custGeom>
              <a:avLst/>
              <a:gdLst>
                <a:gd name="connsiteX0" fmla="*/ 17845 w 141409"/>
                <a:gd name="connsiteY0" fmla="*/ 5050 h 329953"/>
                <a:gd name="connsiteX1" fmla="*/ 9764 w 141409"/>
                <a:gd name="connsiteY1" fmla="*/ 13131 h 329953"/>
                <a:gd name="connsiteX2" fmla="*/ 7744 w 141409"/>
                <a:gd name="connsiteY2" fmla="*/ 34005 h 329953"/>
                <a:gd name="connsiteX3" fmla="*/ 5050 w 141409"/>
                <a:gd name="connsiteY3" fmla="*/ 87202 h 329953"/>
                <a:gd name="connsiteX4" fmla="*/ 42759 w 141409"/>
                <a:gd name="connsiteY4" fmla="*/ 263626 h 329953"/>
                <a:gd name="connsiteX5" fmla="*/ 138379 w 141409"/>
                <a:gd name="connsiteY5" fmla="*/ 330290 h 329953"/>
                <a:gd name="connsiteX6" fmla="*/ 96630 w 141409"/>
                <a:gd name="connsiteY6" fmla="*/ 271033 h 329953"/>
                <a:gd name="connsiteX7" fmla="*/ 83162 w 141409"/>
                <a:gd name="connsiteY7" fmla="*/ 174067 h 329953"/>
                <a:gd name="connsiteX8" fmla="*/ 93936 w 141409"/>
                <a:gd name="connsiteY8" fmla="*/ 67674 h 329953"/>
                <a:gd name="connsiteX9" fmla="*/ 93936 w 141409"/>
                <a:gd name="connsiteY9" fmla="*/ 67001 h 329953"/>
                <a:gd name="connsiteX10" fmla="*/ 104710 w 141409"/>
                <a:gd name="connsiteY10" fmla="*/ 51513 h 329953"/>
                <a:gd name="connsiteX11" fmla="*/ 26598 w 141409"/>
                <a:gd name="connsiteY11" fmla="*/ 9091 h 329953"/>
                <a:gd name="connsiteX12" fmla="*/ 20538 w 141409"/>
                <a:gd name="connsiteY12" fmla="*/ 6397 h 329953"/>
                <a:gd name="connsiteX13" fmla="*/ 20538 w 141409"/>
                <a:gd name="connsiteY13" fmla="*/ 6397 h 329953"/>
                <a:gd name="connsiteX14" fmla="*/ 20538 w 141409"/>
                <a:gd name="connsiteY14" fmla="*/ 6397 h 329953"/>
                <a:gd name="connsiteX15" fmla="*/ 17845 w 141409"/>
                <a:gd name="connsiteY15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1409" h="329953">
                  <a:moveTo>
                    <a:pt x="17845" y="5050"/>
                  </a:moveTo>
                  <a:cubicBezTo>
                    <a:pt x="13131" y="5050"/>
                    <a:pt x="11111" y="7744"/>
                    <a:pt x="9764" y="13131"/>
                  </a:cubicBezTo>
                  <a:cubicBezTo>
                    <a:pt x="9764" y="13131"/>
                    <a:pt x="8417" y="20538"/>
                    <a:pt x="7744" y="34005"/>
                  </a:cubicBezTo>
                  <a:cubicBezTo>
                    <a:pt x="6397" y="46126"/>
                    <a:pt x="5050" y="64307"/>
                    <a:pt x="5050" y="87202"/>
                  </a:cubicBezTo>
                  <a:cubicBezTo>
                    <a:pt x="5050" y="137705"/>
                    <a:pt x="11784" y="209083"/>
                    <a:pt x="42759" y="263626"/>
                  </a:cubicBezTo>
                  <a:cubicBezTo>
                    <a:pt x="67001" y="305375"/>
                    <a:pt x="100670" y="328944"/>
                    <a:pt x="138379" y="330290"/>
                  </a:cubicBezTo>
                  <a:cubicBezTo>
                    <a:pt x="123565" y="318843"/>
                    <a:pt x="106057" y="299988"/>
                    <a:pt x="96630" y="271033"/>
                  </a:cubicBezTo>
                  <a:cubicBezTo>
                    <a:pt x="87876" y="243425"/>
                    <a:pt x="83162" y="210430"/>
                    <a:pt x="83162" y="174067"/>
                  </a:cubicBezTo>
                  <a:cubicBezTo>
                    <a:pt x="83162" y="123564"/>
                    <a:pt x="91916" y="79795"/>
                    <a:pt x="93936" y="67674"/>
                  </a:cubicBezTo>
                  <a:cubicBezTo>
                    <a:pt x="93936" y="67674"/>
                    <a:pt x="93936" y="67001"/>
                    <a:pt x="93936" y="67001"/>
                  </a:cubicBezTo>
                  <a:cubicBezTo>
                    <a:pt x="95283" y="59594"/>
                    <a:pt x="99323" y="54207"/>
                    <a:pt x="104710" y="51513"/>
                  </a:cubicBezTo>
                  <a:cubicBezTo>
                    <a:pt x="66328" y="26598"/>
                    <a:pt x="32659" y="12457"/>
                    <a:pt x="26598" y="9091"/>
                  </a:cubicBezTo>
                  <a:cubicBezTo>
                    <a:pt x="22558" y="7070"/>
                    <a:pt x="20538" y="6397"/>
                    <a:pt x="20538" y="6397"/>
                  </a:cubicBezTo>
                  <a:lnTo>
                    <a:pt x="20538" y="6397"/>
                  </a:lnTo>
                  <a:lnTo>
                    <a:pt x="20538" y="6397"/>
                  </a:lnTo>
                  <a:cubicBezTo>
                    <a:pt x="20538" y="5050"/>
                    <a:pt x="19191" y="5050"/>
                    <a:pt x="1784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6E7F5F0-1588-4677-B5C7-E5394E238290}"/>
                </a:ext>
              </a:extLst>
            </p:cNvPr>
            <p:cNvSpPr/>
            <p:nvPr/>
          </p:nvSpPr>
          <p:spPr>
            <a:xfrm>
              <a:off x="764899" y="5942239"/>
              <a:ext cx="148143" cy="282817"/>
            </a:xfrm>
            <a:custGeom>
              <a:avLst/>
              <a:gdLst>
                <a:gd name="connsiteX0" fmla="*/ 129024 w 148143"/>
                <a:gd name="connsiteY0" fmla="*/ 5050 h 282817"/>
                <a:gd name="connsiteX1" fmla="*/ 125657 w 148143"/>
                <a:gd name="connsiteY1" fmla="*/ 6397 h 282817"/>
                <a:gd name="connsiteX2" fmla="*/ 122290 w 148143"/>
                <a:gd name="connsiteY2" fmla="*/ 9091 h 282817"/>
                <a:gd name="connsiteX3" fmla="*/ 112863 w 148143"/>
                <a:gd name="connsiteY3" fmla="*/ 17171 h 282817"/>
                <a:gd name="connsiteX4" fmla="*/ 81214 w 148143"/>
                <a:gd name="connsiteY4" fmla="*/ 48146 h 282817"/>
                <a:gd name="connsiteX5" fmla="*/ 16570 w 148143"/>
                <a:gd name="connsiteY5" fmla="*/ 154540 h 282817"/>
                <a:gd name="connsiteX6" fmla="*/ 5123 w 148143"/>
                <a:gd name="connsiteY6" fmla="*/ 221204 h 282817"/>
                <a:gd name="connsiteX7" fmla="*/ 11856 w 148143"/>
                <a:gd name="connsiteY7" fmla="*/ 255546 h 282817"/>
                <a:gd name="connsiteX8" fmla="*/ 31384 w 148143"/>
                <a:gd name="connsiteY8" fmla="*/ 275074 h 282817"/>
                <a:gd name="connsiteX9" fmla="*/ 45525 w 148143"/>
                <a:gd name="connsiteY9" fmla="*/ 277767 h 282817"/>
                <a:gd name="connsiteX10" fmla="*/ 45525 w 148143"/>
                <a:gd name="connsiteY10" fmla="*/ 277767 h 282817"/>
                <a:gd name="connsiteX11" fmla="*/ 131044 w 148143"/>
                <a:gd name="connsiteY11" fmla="*/ 207063 h 282817"/>
                <a:gd name="connsiteX12" fmla="*/ 143165 w 148143"/>
                <a:gd name="connsiteY12" fmla="*/ 114137 h 282817"/>
                <a:gd name="connsiteX13" fmla="*/ 134411 w 148143"/>
                <a:gd name="connsiteY13" fmla="*/ 18518 h 282817"/>
                <a:gd name="connsiteX14" fmla="*/ 133064 w 148143"/>
                <a:gd name="connsiteY14" fmla="*/ 10437 h 282817"/>
                <a:gd name="connsiteX15" fmla="*/ 129024 w 148143"/>
                <a:gd name="connsiteY15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8143" h="282817">
                  <a:moveTo>
                    <a:pt x="129024" y="5050"/>
                  </a:moveTo>
                  <a:cubicBezTo>
                    <a:pt x="128351" y="5050"/>
                    <a:pt x="127004" y="5724"/>
                    <a:pt x="125657" y="6397"/>
                  </a:cubicBezTo>
                  <a:cubicBezTo>
                    <a:pt x="125657" y="6397"/>
                    <a:pt x="124311" y="7070"/>
                    <a:pt x="122290" y="9091"/>
                  </a:cubicBezTo>
                  <a:cubicBezTo>
                    <a:pt x="120270" y="11111"/>
                    <a:pt x="116903" y="13804"/>
                    <a:pt x="112863" y="17171"/>
                  </a:cubicBezTo>
                  <a:cubicBezTo>
                    <a:pt x="106803" y="22558"/>
                    <a:pt x="95355" y="33332"/>
                    <a:pt x="81214" y="48146"/>
                  </a:cubicBezTo>
                  <a:cubicBezTo>
                    <a:pt x="59666" y="72388"/>
                    <a:pt x="30711" y="110770"/>
                    <a:pt x="16570" y="154540"/>
                  </a:cubicBezTo>
                  <a:cubicBezTo>
                    <a:pt x="8490" y="180128"/>
                    <a:pt x="4449" y="202349"/>
                    <a:pt x="5123" y="221204"/>
                  </a:cubicBezTo>
                  <a:cubicBezTo>
                    <a:pt x="5123" y="234671"/>
                    <a:pt x="7143" y="246118"/>
                    <a:pt x="11856" y="255546"/>
                  </a:cubicBezTo>
                  <a:cubicBezTo>
                    <a:pt x="15897" y="264300"/>
                    <a:pt x="22631" y="271033"/>
                    <a:pt x="31384" y="275074"/>
                  </a:cubicBezTo>
                  <a:cubicBezTo>
                    <a:pt x="35425" y="276420"/>
                    <a:pt x="40138" y="277767"/>
                    <a:pt x="45525" y="277767"/>
                  </a:cubicBezTo>
                  <a:lnTo>
                    <a:pt x="45525" y="277767"/>
                  </a:lnTo>
                  <a:cubicBezTo>
                    <a:pt x="71787" y="277767"/>
                    <a:pt x="116230" y="255546"/>
                    <a:pt x="131044" y="207063"/>
                  </a:cubicBezTo>
                  <a:cubicBezTo>
                    <a:pt x="139125" y="180801"/>
                    <a:pt x="143165" y="149826"/>
                    <a:pt x="143165" y="114137"/>
                  </a:cubicBezTo>
                  <a:cubicBezTo>
                    <a:pt x="143165" y="70368"/>
                    <a:pt x="137105" y="32659"/>
                    <a:pt x="134411" y="18518"/>
                  </a:cubicBezTo>
                  <a:cubicBezTo>
                    <a:pt x="133064" y="13131"/>
                    <a:pt x="133064" y="10437"/>
                    <a:pt x="133064" y="10437"/>
                  </a:cubicBezTo>
                  <a:cubicBezTo>
                    <a:pt x="132391" y="8417"/>
                    <a:pt x="131044" y="5050"/>
                    <a:pt x="129024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E11E243-4006-4D0C-AD3F-718EE57417A4}"/>
                </a:ext>
              </a:extLst>
            </p:cNvPr>
            <p:cNvSpPr/>
            <p:nvPr/>
          </p:nvSpPr>
          <p:spPr>
            <a:xfrm>
              <a:off x="640396" y="5942239"/>
              <a:ext cx="134676" cy="282817"/>
            </a:xfrm>
            <a:custGeom>
              <a:avLst/>
              <a:gdLst>
                <a:gd name="connsiteX0" fmla="*/ 20538 w 134675"/>
                <a:gd name="connsiteY0" fmla="*/ 5050 h 282817"/>
                <a:gd name="connsiteX1" fmla="*/ 15824 w 134675"/>
                <a:gd name="connsiteY1" fmla="*/ 10437 h 282817"/>
                <a:gd name="connsiteX2" fmla="*/ 14478 w 134675"/>
                <a:gd name="connsiteY2" fmla="*/ 18518 h 282817"/>
                <a:gd name="connsiteX3" fmla="*/ 10437 w 134675"/>
                <a:gd name="connsiteY3" fmla="*/ 40739 h 282817"/>
                <a:gd name="connsiteX4" fmla="*/ 5050 w 134675"/>
                <a:gd name="connsiteY4" fmla="*/ 114137 h 282817"/>
                <a:gd name="connsiteX5" fmla="*/ 17845 w 134675"/>
                <a:gd name="connsiteY5" fmla="*/ 206389 h 282817"/>
                <a:gd name="connsiteX6" fmla="*/ 105384 w 134675"/>
                <a:gd name="connsiteY6" fmla="*/ 277767 h 282817"/>
                <a:gd name="connsiteX7" fmla="*/ 105384 w 134675"/>
                <a:gd name="connsiteY7" fmla="*/ 277767 h 282817"/>
                <a:gd name="connsiteX8" fmla="*/ 120198 w 134675"/>
                <a:gd name="connsiteY8" fmla="*/ 275074 h 282817"/>
                <a:gd name="connsiteX9" fmla="*/ 126932 w 134675"/>
                <a:gd name="connsiteY9" fmla="*/ 271707 h 282817"/>
                <a:gd name="connsiteX10" fmla="*/ 121545 w 134675"/>
                <a:gd name="connsiteY10" fmla="*/ 262953 h 282817"/>
                <a:gd name="connsiteX11" fmla="*/ 114137 w 134675"/>
                <a:gd name="connsiteY11" fmla="*/ 221877 h 282817"/>
                <a:gd name="connsiteX12" fmla="*/ 126932 w 134675"/>
                <a:gd name="connsiteY12" fmla="*/ 151173 h 282817"/>
                <a:gd name="connsiteX13" fmla="*/ 129625 w 134675"/>
                <a:gd name="connsiteY13" fmla="*/ 143766 h 282817"/>
                <a:gd name="connsiteX14" fmla="*/ 130299 w 134675"/>
                <a:gd name="connsiteY14" fmla="*/ 141072 h 282817"/>
                <a:gd name="connsiteX15" fmla="*/ 27945 w 134675"/>
                <a:gd name="connsiteY15" fmla="*/ 9764 h 282817"/>
                <a:gd name="connsiteX16" fmla="*/ 24578 w 134675"/>
                <a:gd name="connsiteY16" fmla="*/ 7070 h 282817"/>
                <a:gd name="connsiteX17" fmla="*/ 20538 w 134675"/>
                <a:gd name="connsiteY17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4675" h="282817">
                  <a:moveTo>
                    <a:pt x="20538" y="5050"/>
                  </a:moveTo>
                  <a:cubicBezTo>
                    <a:pt x="18518" y="5050"/>
                    <a:pt x="16498" y="8417"/>
                    <a:pt x="15824" y="10437"/>
                  </a:cubicBezTo>
                  <a:cubicBezTo>
                    <a:pt x="15824" y="11111"/>
                    <a:pt x="15151" y="13804"/>
                    <a:pt x="14478" y="18518"/>
                  </a:cubicBezTo>
                  <a:cubicBezTo>
                    <a:pt x="13804" y="21885"/>
                    <a:pt x="12457" y="29965"/>
                    <a:pt x="10437" y="40739"/>
                  </a:cubicBezTo>
                  <a:cubicBezTo>
                    <a:pt x="7744" y="58247"/>
                    <a:pt x="5050" y="84509"/>
                    <a:pt x="5050" y="114137"/>
                  </a:cubicBezTo>
                  <a:cubicBezTo>
                    <a:pt x="5050" y="149826"/>
                    <a:pt x="9091" y="180801"/>
                    <a:pt x="17845" y="206389"/>
                  </a:cubicBezTo>
                  <a:cubicBezTo>
                    <a:pt x="33332" y="255546"/>
                    <a:pt x="78448" y="277767"/>
                    <a:pt x="105384" y="277767"/>
                  </a:cubicBezTo>
                  <a:lnTo>
                    <a:pt x="105384" y="277767"/>
                  </a:lnTo>
                  <a:cubicBezTo>
                    <a:pt x="111444" y="277767"/>
                    <a:pt x="116158" y="277094"/>
                    <a:pt x="120198" y="275074"/>
                  </a:cubicBezTo>
                  <a:cubicBezTo>
                    <a:pt x="122218" y="274400"/>
                    <a:pt x="124238" y="273053"/>
                    <a:pt x="126932" y="271707"/>
                  </a:cubicBezTo>
                  <a:cubicBezTo>
                    <a:pt x="124912" y="269013"/>
                    <a:pt x="122891" y="266320"/>
                    <a:pt x="121545" y="262953"/>
                  </a:cubicBezTo>
                  <a:cubicBezTo>
                    <a:pt x="116831" y="251506"/>
                    <a:pt x="114137" y="238711"/>
                    <a:pt x="114137" y="221877"/>
                  </a:cubicBezTo>
                  <a:cubicBezTo>
                    <a:pt x="114137" y="201676"/>
                    <a:pt x="118851" y="177434"/>
                    <a:pt x="126932" y="151173"/>
                  </a:cubicBezTo>
                  <a:cubicBezTo>
                    <a:pt x="127605" y="148479"/>
                    <a:pt x="128278" y="146459"/>
                    <a:pt x="129625" y="143766"/>
                  </a:cubicBezTo>
                  <a:cubicBezTo>
                    <a:pt x="129625" y="143092"/>
                    <a:pt x="130299" y="141745"/>
                    <a:pt x="130299" y="141072"/>
                  </a:cubicBezTo>
                  <a:cubicBezTo>
                    <a:pt x="101343" y="69694"/>
                    <a:pt x="35352" y="15824"/>
                    <a:pt x="27945" y="9764"/>
                  </a:cubicBezTo>
                  <a:cubicBezTo>
                    <a:pt x="25252" y="7744"/>
                    <a:pt x="24578" y="7070"/>
                    <a:pt x="24578" y="7070"/>
                  </a:cubicBezTo>
                  <a:cubicBezTo>
                    <a:pt x="23232" y="5724"/>
                    <a:pt x="21885" y="5050"/>
                    <a:pt x="2053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6162AB1-1C6D-4EDC-90BD-5B686EC04005}"/>
                </a:ext>
              </a:extLst>
            </p:cNvPr>
            <p:cNvSpPr/>
            <p:nvPr/>
          </p:nvSpPr>
          <p:spPr>
            <a:xfrm>
              <a:off x="705041" y="5825072"/>
              <a:ext cx="141409" cy="242415"/>
            </a:xfrm>
            <a:custGeom>
              <a:avLst/>
              <a:gdLst>
                <a:gd name="connsiteX0" fmla="*/ 72388 w 141409"/>
                <a:gd name="connsiteY0" fmla="*/ 5050 h 242414"/>
                <a:gd name="connsiteX1" fmla="*/ 67674 w 141409"/>
                <a:gd name="connsiteY1" fmla="*/ 9091 h 242414"/>
                <a:gd name="connsiteX2" fmla="*/ 64308 w 141409"/>
                <a:gd name="connsiteY2" fmla="*/ 14478 h 242414"/>
                <a:gd name="connsiteX3" fmla="*/ 54880 w 141409"/>
                <a:gd name="connsiteY3" fmla="*/ 30639 h 242414"/>
                <a:gd name="connsiteX4" fmla="*/ 25925 w 141409"/>
                <a:gd name="connsiteY4" fmla="*/ 89222 h 242414"/>
                <a:gd name="connsiteX5" fmla="*/ 5050 w 141409"/>
                <a:gd name="connsiteY5" fmla="*/ 143092 h 242414"/>
                <a:gd name="connsiteX6" fmla="*/ 74408 w 141409"/>
                <a:gd name="connsiteY6" fmla="*/ 238711 h 242414"/>
                <a:gd name="connsiteX7" fmla="*/ 141073 w 141409"/>
                <a:gd name="connsiteY7" fmla="*/ 144439 h 242414"/>
                <a:gd name="connsiteX8" fmla="*/ 81142 w 141409"/>
                <a:gd name="connsiteY8" fmla="*/ 14478 h 242414"/>
                <a:gd name="connsiteX9" fmla="*/ 77775 w 141409"/>
                <a:gd name="connsiteY9" fmla="*/ 8417 h 242414"/>
                <a:gd name="connsiteX10" fmla="*/ 72388 w 141409"/>
                <a:gd name="connsiteY10" fmla="*/ 5050 h 24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409" h="242414">
                  <a:moveTo>
                    <a:pt x="72388" y="5050"/>
                  </a:moveTo>
                  <a:cubicBezTo>
                    <a:pt x="71041" y="5050"/>
                    <a:pt x="69021" y="6397"/>
                    <a:pt x="67674" y="9091"/>
                  </a:cubicBezTo>
                  <a:cubicBezTo>
                    <a:pt x="67674" y="9091"/>
                    <a:pt x="66328" y="11111"/>
                    <a:pt x="64308" y="14478"/>
                  </a:cubicBezTo>
                  <a:cubicBezTo>
                    <a:pt x="60941" y="19865"/>
                    <a:pt x="57574" y="25252"/>
                    <a:pt x="54880" y="30639"/>
                  </a:cubicBezTo>
                  <a:cubicBezTo>
                    <a:pt x="47473" y="43433"/>
                    <a:pt x="36699" y="63634"/>
                    <a:pt x="25925" y="89222"/>
                  </a:cubicBezTo>
                  <a:cubicBezTo>
                    <a:pt x="18518" y="106730"/>
                    <a:pt x="11111" y="124911"/>
                    <a:pt x="5050" y="143092"/>
                  </a:cubicBezTo>
                  <a:cubicBezTo>
                    <a:pt x="26598" y="164640"/>
                    <a:pt x="55554" y="197636"/>
                    <a:pt x="74408" y="238711"/>
                  </a:cubicBezTo>
                  <a:cubicBezTo>
                    <a:pt x="89223" y="207063"/>
                    <a:pt x="111444" y="175414"/>
                    <a:pt x="141073" y="144439"/>
                  </a:cubicBezTo>
                  <a:cubicBezTo>
                    <a:pt x="120871" y="83162"/>
                    <a:pt x="92589" y="33332"/>
                    <a:pt x="81142" y="14478"/>
                  </a:cubicBezTo>
                  <a:cubicBezTo>
                    <a:pt x="78448" y="10437"/>
                    <a:pt x="77775" y="8417"/>
                    <a:pt x="77775" y="8417"/>
                  </a:cubicBezTo>
                  <a:cubicBezTo>
                    <a:pt x="74408" y="5050"/>
                    <a:pt x="72388" y="5050"/>
                    <a:pt x="7238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B1C07C3-26C7-42BD-8F52-00BEF24DEF7C}"/>
                </a:ext>
              </a:extLst>
            </p:cNvPr>
            <p:cNvSpPr/>
            <p:nvPr/>
          </p:nvSpPr>
          <p:spPr>
            <a:xfrm>
              <a:off x="864631" y="5883656"/>
              <a:ext cx="141409" cy="329954"/>
            </a:xfrm>
            <a:custGeom>
              <a:avLst/>
              <a:gdLst>
                <a:gd name="connsiteX0" fmla="*/ 124912 w 141409"/>
                <a:gd name="connsiteY0" fmla="*/ 5050 h 329953"/>
                <a:gd name="connsiteX1" fmla="*/ 120871 w 141409"/>
                <a:gd name="connsiteY1" fmla="*/ 5724 h 329953"/>
                <a:gd name="connsiteX2" fmla="*/ 120871 w 141409"/>
                <a:gd name="connsiteY2" fmla="*/ 5724 h 329953"/>
                <a:gd name="connsiteX3" fmla="*/ 120871 w 141409"/>
                <a:gd name="connsiteY3" fmla="*/ 5724 h 329953"/>
                <a:gd name="connsiteX4" fmla="*/ 114811 w 141409"/>
                <a:gd name="connsiteY4" fmla="*/ 8417 h 329953"/>
                <a:gd name="connsiteX5" fmla="*/ 99997 w 141409"/>
                <a:gd name="connsiteY5" fmla="*/ 15151 h 329953"/>
                <a:gd name="connsiteX6" fmla="*/ 97976 w 141409"/>
                <a:gd name="connsiteY6" fmla="*/ 15824 h 329953"/>
                <a:gd name="connsiteX7" fmla="*/ 42759 w 141409"/>
                <a:gd name="connsiteY7" fmla="*/ 46126 h 329953"/>
                <a:gd name="connsiteX8" fmla="*/ 36699 w 141409"/>
                <a:gd name="connsiteY8" fmla="*/ 49493 h 329953"/>
                <a:gd name="connsiteX9" fmla="*/ 48147 w 141409"/>
                <a:gd name="connsiteY9" fmla="*/ 64981 h 329953"/>
                <a:gd name="connsiteX10" fmla="*/ 48147 w 141409"/>
                <a:gd name="connsiteY10" fmla="*/ 65654 h 329953"/>
                <a:gd name="connsiteX11" fmla="*/ 58921 w 141409"/>
                <a:gd name="connsiteY11" fmla="*/ 172047 h 329953"/>
                <a:gd name="connsiteX12" fmla="*/ 46126 w 141409"/>
                <a:gd name="connsiteY12" fmla="*/ 269013 h 329953"/>
                <a:gd name="connsiteX13" fmla="*/ 5050 w 141409"/>
                <a:gd name="connsiteY13" fmla="*/ 328270 h 329953"/>
                <a:gd name="connsiteX14" fmla="*/ 99323 w 141409"/>
                <a:gd name="connsiteY14" fmla="*/ 261606 h 329953"/>
                <a:gd name="connsiteX15" fmla="*/ 137032 w 141409"/>
                <a:gd name="connsiteY15" fmla="*/ 85182 h 329953"/>
                <a:gd name="connsiteX16" fmla="*/ 134339 w 141409"/>
                <a:gd name="connsiteY16" fmla="*/ 31985 h 329953"/>
                <a:gd name="connsiteX17" fmla="*/ 132319 w 141409"/>
                <a:gd name="connsiteY17" fmla="*/ 11784 h 329953"/>
                <a:gd name="connsiteX18" fmla="*/ 124912 w 141409"/>
                <a:gd name="connsiteY18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1409" h="329953">
                  <a:moveTo>
                    <a:pt x="124912" y="5050"/>
                  </a:moveTo>
                  <a:cubicBezTo>
                    <a:pt x="124238" y="5050"/>
                    <a:pt x="122891" y="5050"/>
                    <a:pt x="120871" y="5724"/>
                  </a:cubicBezTo>
                  <a:lnTo>
                    <a:pt x="120871" y="5724"/>
                  </a:lnTo>
                  <a:lnTo>
                    <a:pt x="120871" y="5724"/>
                  </a:lnTo>
                  <a:cubicBezTo>
                    <a:pt x="120871" y="5724"/>
                    <a:pt x="118851" y="6397"/>
                    <a:pt x="114811" y="8417"/>
                  </a:cubicBezTo>
                  <a:cubicBezTo>
                    <a:pt x="111444" y="9764"/>
                    <a:pt x="106057" y="12457"/>
                    <a:pt x="99997" y="15151"/>
                  </a:cubicBezTo>
                  <a:lnTo>
                    <a:pt x="97976" y="15824"/>
                  </a:lnTo>
                  <a:cubicBezTo>
                    <a:pt x="79122" y="25252"/>
                    <a:pt x="60267" y="35352"/>
                    <a:pt x="42759" y="46126"/>
                  </a:cubicBezTo>
                  <a:cubicBezTo>
                    <a:pt x="40739" y="47473"/>
                    <a:pt x="38719" y="48820"/>
                    <a:pt x="36699" y="49493"/>
                  </a:cubicBezTo>
                  <a:cubicBezTo>
                    <a:pt x="42086" y="52187"/>
                    <a:pt x="46126" y="58247"/>
                    <a:pt x="48147" y="64981"/>
                  </a:cubicBezTo>
                  <a:cubicBezTo>
                    <a:pt x="48147" y="64981"/>
                    <a:pt x="48147" y="65654"/>
                    <a:pt x="48147" y="65654"/>
                  </a:cubicBezTo>
                  <a:cubicBezTo>
                    <a:pt x="50840" y="77775"/>
                    <a:pt x="58921" y="121544"/>
                    <a:pt x="58921" y="172047"/>
                  </a:cubicBezTo>
                  <a:cubicBezTo>
                    <a:pt x="58921" y="208409"/>
                    <a:pt x="54880" y="241405"/>
                    <a:pt x="46126" y="269013"/>
                  </a:cubicBezTo>
                  <a:cubicBezTo>
                    <a:pt x="36699" y="297968"/>
                    <a:pt x="19865" y="316823"/>
                    <a:pt x="5050" y="328270"/>
                  </a:cubicBezTo>
                  <a:cubicBezTo>
                    <a:pt x="42086" y="326250"/>
                    <a:pt x="75755" y="303355"/>
                    <a:pt x="99323" y="261606"/>
                  </a:cubicBezTo>
                  <a:cubicBezTo>
                    <a:pt x="130299" y="207063"/>
                    <a:pt x="137032" y="135685"/>
                    <a:pt x="137032" y="85182"/>
                  </a:cubicBezTo>
                  <a:cubicBezTo>
                    <a:pt x="137032" y="67674"/>
                    <a:pt x="136359" y="49493"/>
                    <a:pt x="134339" y="31985"/>
                  </a:cubicBezTo>
                  <a:cubicBezTo>
                    <a:pt x="132992" y="19191"/>
                    <a:pt x="132319" y="11784"/>
                    <a:pt x="132319" y="11784"/>
                  </a:cubicBezTo>
                  <a:cubicBezTo>
                    <a:pt x="131645" y="7744"/>
                    <a:pt x="129625" y="5050"/>
                    <a:pt x="12491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262CAC5-241D-48AF-8AFB-CD354A7EF14F}"/>
                </a:ext>
              </a:extLst>
            </p:cNvPr>
            <p:cNvSpPr/>
            <p:nvPr/>
          </p:nvSpPr>
          <p:spPr>
            <a:xfrm>
              <a:off x="823555" y="5841233"/>
              <a:ext cx="87539" cy="107740"/>
            </a:xfrm>
            <a:custGeom>
              <a:avLst/>
              <a:gdLst>
                <a:gd name="connsiteX0" fmla="*/ 62287 w 87539"/>
                <a:gd name="connsiteY0" fmla="*/ 5050 h 107739"/>
                <a:gd name="connsiteX1" fmla="*/ 60941 w 87539"/>
                <a:gd name="connsiteY1" fmla="*/ 5050 h 107739"/>
                <a:gd name="connsiteX2" fmla="*/ 60941 w 87539"/>
                <a:gd name="connsiteY2" fmla="*/ 5050 h 107739"/>
                <a:gd name="connsiteX3" fmla="*/ 60941 w 87539"/>
                <a:gd name="connsiteY3" fmla="*/ 5050 h 107739"/>
                <a:gd name="connsiteX4" fmla="*/ 57574 w 87539"/>
                <a:gd name="connsiteY4" fmla="*/ 6397 h 107739"/>
                <a:gd name="connsiteX5" fmla="*/ 57574 w 87539"/>
                <a:gd name="connsiteY5" fmla="*/ 6397 h 107739"/>
                <a:gd name="connsiteX6" fmla="*/ 57574 w 87539"/>
                <a:gd name="connsiteY6" fmla="*/ 6397 h 107739"/>
                <a:gd name="connsiteX7" fmla="*/ 36699 w 87539"/>
                <a:gd name="connsiteY7" fmla="*/ 20538 h 107739"/>
                <a:gd name="connsiteX8" fmla="*/ 5050 w 87539"/>
                <a:gd name="connsiteY8" fmla="*/ 45453 h 107739"/>
                <a:gd name="connsiteX9" fmla="*/ 31312 w 87539"/>
                <a:gd name="connsiteY9" fmla="*/ 108077 h 107739"/>
                <a:gd name="connsiteX10" fmla="*/ 85856 w 87539"/>
                <a:gd name="connsiteY10" fmla="*/ 71041 h 107739"/>
                <a:gd name="connsiteX11" fmla="*/ 70368 w 87539"/>
                <a:gd name="connsiteY11" fmla="*/ 11784 h 107739"/>
                <a:gd name="connsiteX12" fmla="*/ 70368 w 87539"/>
                <a:gd name="connsiteY12" fmla="*/ 11111 h 107739"/>
                <a:gd name="connsiteX13" fmla="*/ 62287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62287" y="5050"/>
                  </a:moveTo>
                  <a:cubicBezTo>
                    <a:pt x="61614" y="5050"/>
                    <a:pt x="61614" y="5050"/>
                    <a:pt x="60941" y="5050"/>
                  </a:cubicBezTo>
                  <a:lnTo>
                    <a:pt x="60941" y="5050"/>
                  </a:lnTo>
                  <a:lnTo>
                    <a:pt x="60941" y="5050"/>
                  </a:lnTo>
                  <a:cubicBezTo>
                    <a:pt x="59594" y="5050"/>
                    <a:pt x="58921" y="5724"/>
                    <a:pt x="57574" y="6397"/>
                  </a:cubicBezTo>
                  <a:lnTo>
                    <a:pt x="57574" y="6397"/>
                  </a:lnTo>
                  <a:lnTo>
                    <a:pt x="57574" y="6397"/>
                  </a:lnTo>
                  <a:cubicBezTo>
                    <a:pt x="57574" y="6397"/>
                    <a:pt x="49493" y="11784"/>
                    <a:pt x="36699" y="20538"/>
                  </a:cubicBezTo>
                  <a:cubicBezTo>
                    <a:pt x="29965" y="25252"/>
                    <a:pt x="18518" y="34005"/>
                    <a:pt x="5050" y="45453"/>
                  </a:cubicBezTo>
                  <a:cubicBezTo>
                    <a:pt x="15151" y="66327"/>
                    <a:pt x="23905" y="87202"/>
                    <a:pt x="31312" y="108077"/>
                  </a:cubicBezTo>
                  <a:cubicBezTo>
                    <a:pt x="47473" y="95283"/>
                    <a:pt x="65654" y="83162"/>
                    <a:pt x="85856" y="71041"/>
                  </a:cubicBezTo>
                  <a:cubicBezTo>
                    <a:pt x="79122" y="41413"/>
                    <a:pt x="73061" y="19865"/>
                    <a:pt x="70368" y="11784"/>
                  </a:cubicBezTo>
                  <a:cubicBezTo>
                    <a:pt x="70368" y="11784"/>
                    <a:pt x="70368" y="11111"/>
                    <a:pt x="70368" y="11111"/>
                  </a:cubicBezTo>
                  <a:cubicBezTo>
                    <a:pt x="68348" y="7070"/>
                    <a:pt x="65654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FDD859B-12BB-4638-A729-A959148D5E9F}"/>
                </a:ext>
              </a:extLst>
            </p:cNvPr>
            <p:cNvSpPr/>
            <p:nvPr/>
          </p:nvSpPr>
          <p:spPr>
            <a:xfrm>
              <a:off x="641070" y="5841233"/>
              <a:ext cx="87539" cy="107740"/>
            </a:xfrm>
            <a:custGeom>
              <a:avLst/>
              <a:gdLst>
                <a:gd name="connsiteX0" fmla="*/ 27272 w 87539"/>
                <a:gd name="connsiteY0" fmla="*/ 5050 h 107739"/>
                <a:gd name="connsiteX1" fmla="*/ 19865 w 87539"/>
                <a:gd name="connsiteY1" fmla="*/ 11111 h 107739"/>
                <a:gd name="connsiteX2" fmla="*/ 19865 w 87539"/>
                <a:gd name="connsiteY2" fmla="*/ 11784 h 107739"/>
                <a:gd name="connsiteX3" fmla="*/ 5050 w 87539"/>
                <a:gd name="connsiteY3" fmla="*/ 70368 h 107739"/>
                <a:gd name="connsiteX4" fmla="*/ 59594 w 87539"/>
                <a:gd name="connsiteY4" fmla="*/ 107403 h 107739"/>
                <a:gd name="connsiteX5" fmla="*/ 85856 w 87539"/>
                <a:gd name="connsiteY5" fmla="*/ 44779 h 107739"/>
                <a:gd name="connsiteX6" fmla="*/ 54207 w 87539"/>
                <a:gd name="connsiteY6" fmla="*/ 19865 h 107739"/>
                <a:gd name="connsiteX7" fmla="*/ 32659 w 87539"/>
                <a:gd name="connsiteY7" fmla="*/ 6397 h 107739"/>
                <a:gd name="connsiteX8" fmla="*/ 32659 w 87539"/>
                <a:gd name="connsiteY8" fmla="*/ 6397 h 107739"/>
                <a:gd name="connsiteX9" fmla="*/ 32659 w 87539"/>
                <a:gd name="connsiteY9" fmla="*/ 6397 h 107739"/>
                <a:gd name="connsiteX10" fmla="*/ 29292 w 87539"/>
                <a:gd name="connsiteY10" fmla="*/ 5050 h 107739"/>
                <a:gd name="connsiteX11" fmla="*/ 29292 w 87539"/>
                <a:gd name="connsiteY11" fmla="*/ 5050 h 107739"/>
                <a:gd name="connsiteX12" fmla="*/ 29292 w 87539"/>
                <a:gd name="connsiteY12" fmla="*/ 5050 h 107739"/>
                <a:gd name="connsiteX13" fmla="*/ 27272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27272" y="5050"/>
                  </a:moveTo>
                  <a:cubicBezTo>
                    <a:pt x="23905" y="5050"/>
                    <a:pt x="21211" y="7070"/>
                    <a:pt x="19865" y="11111"/>
                  </a:cubicBezTo>
                  <a:cubicBezTo>
                    <a:pt x="19865" y="11111"/>
                    <a:pt x="19865" y="11784"/>
                    <a:pt x="19865" y="11784"/>
                  </a:cubicBezTo>
                  <a:cubicBezTo>
                    <a:pt x="17171" y="19865"/>
                    <a:pt x="10437" y="41413"/>
                    <a:pt x="5050" y="70368"/>
                  </a:cubicBezTo>
                  <a:cubicBezTo>
                    <a:pt x="25252" y="82488"/>
                    <a:pt x="43433" y="94609"/>
                    <a:pt x="59594" y="107403"/>
                  </a:cubicBezTo>
                  <a:cubicBezTo>
                    <a:pt x="67001" y="87202"/>
                    <a:pt x="75755" y="66327"/>
                    <a:pt x="85856" y="44779"/>
                  </a:cubicBezTo>
                  <a:cubicBezTo>
                    <a:pt x="75082" y="36026"/>
                    <a:pt x="64308" y="27272"/>
                    <a:pt x="54207" y="19865"/>
                  </a:cubicBezTo>
                  <a:cubicBezTo>
                    <a:pt x="40739" y="11784"/>
                    <a:pt x="32659" y="6397"/>
                    <a:pt x="32659" y="6397"/>
                  </a:cubicBezTo>
                  <a:lnTo>
                    <a:pt x="32659" y="6397"/>
                  </a:lnTo>
                  <a:lnTo>
                    <a:pt x="32659" y="6397"/>
                  </a:lnTo>
                  <a:cubicBezTo>
                    <a:pt x="31312" y="5724"/>
                    <a:pt x="29965" y="5050"/>
                    <a:pt x="29292" y="5050"/>
                  </a:cubicBezTo>
                  <a:lnTo>
                    <a:pt x="29292" y="5050"/>
                  </a:lnTo>
                  <a:lnTo>
                    <a:pt x="29292" y="5050"/>
                  </a:lnTo>
                  <a:cubicBezTo>
                    <a:pt x="28619" y="5050"/>
                    <a:pt x="27945" y="5050"/>
                    <a:pt x="2727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F78D29F-6E0C-4A45-97ED-C18F14BF7473}"/>
                </a:ext>
              </a:extLst>
            </p:cNvPr>
            <p:cNvSpPr/>
            <p:nvPr/>
          </p:nvSpPr>
          <p:spPr>
            <a:xfrm>
              <a:off x="450504" y="5976581"/>
              <a:ext cx="94273" cy="101006"/>
            </a:xfrm>
            <a:custGeom>
              <a:avLst/>
              <a:gdLst>
                <a:gd name="connsiteX0" fmla="*/ 35352 w 94272"/>
                <a:gd name="connsiteY0" fmla="*/ 5050 h 101006"/>
                <a:gd name="connsiteX1" fmla="*/ 17845 w 94272"/>
                <a:gd name="connsiteY1" fmla="*/ 5050 h 101006"/>
                <a:gd name="connsiteX2" fmla="*/ 7070 w 94272"/>
                <a:gd name="connsiteY2" fmla="*/ 11784 h 101006"/>
                <a:gd name="connsiteX3" fmla="*/ 5050 w 94272"/>
                <a:gd name="connsiteY3" fmla="*/ 19865 h 101006"/>
                <a:gd name="connsiteX4" fmla="*/ 43433 w 94272"/>
                <a:gd name="connsiteY4" fmla="*/ 95956 h 101006"/>
                <a:gd name="connsiteX5" fmla="*/ 92589 w 94272"/>
                <a:gd name="connsiteY5" fmla="*/ 74408 h 101006"/>
                <a:gd name="connsiteX6" fmla="*/ 86529 w 94272"/>
                <a:gd name="connsiteY6" fmla="*/ 7744 h 101006"/>
                <a:gd name="connsiteX7" fmla="*/ 40739 w 94272"/>
                <a:gd name="connsiteY7" fmla="*/ 5050 h 101006"/>
                <a:gd name="connsiteX8" fmla="*/ 35352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35352" y="5050"/>
                  </a:moveTo>
                  <a:cubicBezTo>
                    <a:pt x="24578" y="5050"/>
                    <a:pt x="17845" y="5050"/>
                    <a:pt x="17845" y="5050"/>
                  </a:cubicBezTo>
                  <a:cubicBezTo>
                    <a:pt x="13804" y="5050"/>
                    <a:pt x="9764" y="7744"/>
                    <a:pt x="7070" y="11784"/>
                  </a:cubicBezTo>
                  <a:cubicBezTo>
                    <a:pt x="5724" y="13804"/>
                    <a:pt x="5050" y="17171"/>
                    <a:pt x="5050" y="19865"/>
                  </a:cubicBezTo>
                  <a:cubicBezTo>
                    <a:pt x="5724" y="27272"/>
                    <a:pt x="11111" y="54880"/>
                    <a:pt x="43433" y="95956"/>
                  </a:cubicBezTo>
                  <a:cubicBezTo>
                    <a:pt x="60267" y="87875"/>
                    <a:pt x="77102" y="80468"/>
                    <a:pt x="92589" y="74408"/>
                  </a:cubicBezTo>
                  <a:cubicBezTo>
                    <a:pt x="89223" y="54207"/>
                    <a:pt x="87202" y="31312"/>
                    <a:pt x="86529" y="7744"/>
                  </a:cubicBezTo>
                  <a:cubicBezTo>
                    <a:pt x="66328" y="5724"/>
                    <a:pt x="50840" y="5050"/>
                    <a:pt x="40739" y="5050"/>
                  </a:cubicBezTo>
                  <a:cubicBezTo>
                    <a:pt x="39393" y="5050"/>
                    <a:pt x="37372" y="5050"/>
                    <a:pt x="3535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C5005A7-3757-4A5F-A61D-4F5C2DD76B34}"/>
                </a:ext>
              </a:extLst>
            </p:cNvPr>
            <p:cNvSpPr/>
            <p:nvPr/>
          </p:nvSpPr>
          <p:spPr>
            <a:xfrm>
              <a:off x="1006040" y="5976581"/>
              <a:ext cx="94273" cy="101006"/>
            </a:xfrm>
            <a:custGeom>
              <a:avLst/>
              <a:gdLst>
                <a:gd name="connsiteX0" fmla="*/ 62287 w 94272"/>
                <a:gd name="connsiteY0" fmla="*/ 5050 h 101006"/>
                <a:gd name="connsiteX1" fmla="*/ 56227 w 94272"/>
                <a:gd name="connsiteY1" fmla="*/ 5050 h 101006"/>
                <a:gd name="connsiteX2" fmla="*/ 11111 w 94272"/>
                <a:gd name="connsiteY2" fmla="*/ 7744 h 101006"/>
                <a:gd name="connsiteX3" fmla="*/ 5050 w 94272"/>
                <a:gd name="connsiteY3" fmla="*/ 74408 h 101006"/>
                <a:gd name="connsiteX4" fmla="*/ 54207 w 94272"/>
                <a:gd name="connsiteY4" fmla="*/ 95956 h 101006"/>
                <a:gd name="connsiteX5" fmla="*/ 92589 w 94272"/>
                <a:gd name="connsiteY5" fmla="*/ 19865 h 101006"/>
                <a:gd name="connsiteX6" fmla="*/ 90569 w 94272"/>
                <a:gd name="connsiteY6" fmla="*/ 11784 h 101006"/>
                <a:gd name="connsiteX7" fmla="*/ 79795 w 94272"/>
                <a:gd name="connsiteY7" fmla="*/ 5050 h 101006"/>
                <a:gd name="connsiteX8" fmla="*/ 62287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62287" y="5050"/>
                  </a:moveTo>
                  <a:cubicBezTo>
                    <a:pt x="60267" y="5050"/>
                    <a:pt x="58247" y="5050"/>
                    <a:pt x="56227" y="5050"/>
                  </a:cubicBezTo>
                  <a:cubicBezTo>
                    <a:pt x="46800" y="5724"/>
                    <a:pt x="31312" y="5724"/>
                    <a:pt x="11111" y="7744"/>
                  </a:cubicBezTo>
                  <a:cubicBezTo>
                    <a:pt x="10437" y="30639"/>
                    <a:pt x="8417" y="52860"/>
                    <a:pt x="5050" y="74408"/>
                  </a:cubicBezTo>
                  <a:cubicBezTo>
                    <a:pt x="21211" y="80468"/>
                    <a:pt x="38046" y="87875"/>
                    <a:pt x="54207" y="95956"/>
                  </a:cubicBezTo>
                  <a:cubicBezTo>
                    <a:pt x="87202" y="54880"/>
                    <a:pt x="91916" y="27272"/>
                    <a:pt x="92589" y="19865"/>
                  </a:cubicBezTo>
                  <a:cubicBezTo>
                    <a:pt x="92589" y="17171"/>
                    <a:pt x="91243" y="13131"/>
                    <a:pt x="90569" y="11784"/>
                  </a:cubicBezTo>
                  <a:cubicBezTo>
                    <a:pt x="87876" y="7744"/>
                    <a:pt x="83836" y="5724"/>
                    <a:pt x="79795" y="5050"/>
                  </a:cubicBezTo>
                  <a:cubicBezTo>
                    <a:pt x="79795" y="5724"/>
                    <a:pt x="73061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7474BFE-3026-4362-91E1-24BA2A6DEFF3}"/>
                </a:ext>
              </a:extLst>
            </p:cNvPr>
            <p:cNvSpPr/>
            <p:nvPr/>
          </p:nvSpPr>
          <p:spPr>
            <a:xfrm>
              <a:off x="918501" y="6061426"/>
              <a:ext cx="215481" cy="154876"/>
            </a:xfrm>
            <a:custGeom>
              <a:avLst/>
              <a:gdLst>
                <a:gd name="connsiteX0" fmla="*/ 89896 w 215480"/>
                <a:gd name="connsiteY0" fmla="*/ 5050 h 154876"/>
                <a:gd name="connsiteX1" fmla="*/ 58921 w 215480"/>
                <a:gd name="connsiteY1" fmla="*/ 92589 h 154876"/>
                <a:gd name="connsiteX2" fmla="*/ 5050 w 215480"/>
                <a:gd name="connsiteY2" fmla="*/ 150499 h 154876"/>
                <a:gd name="connsiteX3" fmla="*/ 209084 w 215480"/>
                <a:gd name="connsiteY3" fmla="*/ 86529 h 154876"/>
                <a:gd name="connsiteX4" fmla="*/ 209084 w 215480"/>
                <a:gd name="connsiteY4" fmla="*/ 86529 h 154876"/>
                <a:gd name="connsiteX5" fmla="*/ 211104 w 215480"/>
                <a:gd name="connsiteY5" fmla="*/ 79122 h 154876"/>
                <a:gd name="connsiteX6" fmla="*/ 205717 w 215480"/>
                <a:gd name="connsiteY6" fmla="*/ 67674 h 154876"/>
                <a:gd name="connsiteX7" fmla="*/ 200330 w 215480"/>
                <a:gd name="connsiteY7" fmla="*/ 64307 h 154876"/>
                <a:gd name="connsiteX8" fmla="*/ 200330 w 215480"/>
                <a:gd name="connsiteY8" fmla="*/ 64307 h 154876"/>
                <a:gd name="connsiteX9" fmla="*/ 200330 w 215480"/>
                <a:gd name="connsiteY9" fmla="*/ 64307 h 154876"/>
                <a:gd name="connsiteX10" fmla="*/ 189556 w 215480"/>
                <a:gd name="connsiteY10" fmla="*/ 56900 h 154876"/>
                <a:gd name="connsiteX11" fmla="*/ 185516 w 215480"/>
                <a:gd name="connsiteY11" fmla="*/ 54207 h 154876"/>
                <a:gd name="connsiteX12" fmla="*/ 134339 w 215480"/>
                <a:gd name="connsiteY12" fmla="*/ 25252 h 154876"/>
                <a:gd name="connsiteX13" fmla="*/ 89896 w 215480"/>
                <a:gd name="connsiteY13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5480" h="154876">
                  <a:moveTo>
                    <a:pt x="89896" y="5050"/>
                  </a:moveTo>
                  <a:cubicBezTo>
                    <a:pt x="83162" y="38719"/>
                    <a:pt x="73061" y="68348"/>
                    <a:pt x="58921" y="92589"/>
                  </a:cubicBezTo>
                  <a:cubicBezTo>
                    <a:pt x="44106" y="118177"/>
                    <a:pt x="25925" y="137705"/>
                    <a:pt x="5050" y="150499"/>
                  </a:cubicBezTo>
                  <a:cubicBezTo>
                    <a:pt x="160601" y="141745"/>
                    <a:pt x="204370" y="91916"/>
                    <a:pt x="209084" y="86529"/>
                  </a:cubicBezTo>
                  <a:lnTo>
                    <a:pt x="209084" y="86529"/>
                  </a:lnTo>
                  <a:cubicBezTo>
                    <a:pt x="210430" y="84509"/>
                    <a:pt x="211104" y="81815"/>
                    <a:pt x="211104" y="79122"/>
                  </a:cubicBezTo>
                  <a:cubicBezTo>
                    <a:pt x="211104" y="74408"/>
                    <a:pt x="209084" y="70368"/>
                    <a:pt x="205717" y="67674"/>
                  </a:cubicBezTo>
                  <a:cubicBezTo>
                    <a:pt x="205717" y="67674"/>
                    <a:pt x="203697" y="66327"/>
                    <a:pt x="200330" y="64307"/>
                  </a:cubicBezTo>
                  <a:lnTo>
                    <a:pt x="200330" y="64307"/>
                  </a:lnTo>
                  <a:lnTo>
                    <a:pt x="200330" y="64307"/>
                  </a:lnTo>
                  <a:cubicBezTo>
                    <a:pt x="197636" y="62287"/>
                    <a:pt x="194269" y="60267"/>
                    <a:pt x="189556" y="56900"/>
                  </a:cubicBezTo>
                  <a:cubicBezTo>
                    <a:pt x="188209" y="56227"/>
                    <a:pt x="186862" y="55553"/>
                    <a:pt x="185516" y="54207"/>
                  </a:cubicBezTo>
                  <a:cubicBezTo>
                    <a:pt x="174068" y="46800"/>
                    <a:pt x="156560" y="36026"/>
                    <a:pt x="134339" y="25252"/>
                  </a:cubicBezTo>
                  <a:cubicBezTo>
                    <a:pt x="119525" y="17171"/>
                    <a:pt x="104710" y="10437"/>
                    <a:pt x="89896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F0BDDA2-84F4-4C97-9E4E-CF902E19E22B}"/>
                </a:ext>
              </a:extLst>
            </p:cNvPr>
            <p:cNvSpPr/>
            <p:nvPr/>
          </p:nvSpPr>
          <p:spPr>
            <a:xfrm>
              <a:off x="420202" y="6061426"/>
              <a:ext cx="215481" cy="154876"/>
            </a:xfrm>
            <a:custGeom>
              <a:avLst/>
              <a:gdLst>
                <a:gd name="connsiteX0" fmla="*/ 125585 w 215480"/>
                <a:gd name="connsiteY0" fmla="*/ 5050 h 154876"/>
                <a:gd name="connsiteX1" fmla="*/ 15151 w 215480"/>
                <a:gd name="connsiteY1" fmla="*/ 63634 h 154876"/>
                <a:gd name="connsiteX2" fmla="*/ 10437 w 215480"/>
                <a:gd name="connsiteY2" fmla="*/ 67001 h 154876"/>
                <a:gd name="connsiteX3" fmla="*/ 5050 w 215480"/>
                <a:gd name="connsiteY3" fmla="*/ 78448 h 154876"/>
                <a:gd name="connsiteX4" fmla="*/ 7070 w 215480"/>
                <a:gd name="connsiteY4" fmla="*/ 85855 h 154876"/>
                <a:gd name="connsiteX5" fmla="*/ 7070 w 215480"/>
                <a:gd name="connsiteY5" fmla="*/ 86529 h 154876"/>
                <a:gd name="connsiteX6" fmla="*/ 8417 w 215480"/>
                <a:gd name="connsiteY6" fmla="*/ 87875 h 154876"/>
                <a:gd name="connsiteX7" fmla="*/ 9091 w 215480"/>
                <a:gd name="connsiteY7" fmla="*/ 88549 h 154876"/>
                <a:gd name="connsiteX8" fmla="*/ 16498 w 215480"/>
                <a:gd name="connsiteY8" fmla="*/ 95283 h 154876"/>
                <a:gd name="connsiteX9" fmla="*/ 53534 w 215480"/>
                <a:gd name="connsiteY9" fmla="*/ 117504 h 154876"/>
                <a:gd name="connsiteX10" fmla="*/ 211104 w 215480"/>
                <a:gd name="connsiteY10" fmla="*/ 149826 h 154876"/>
                <a:gd name="connsiteX11" fmla="*/ 157234 w 215480"/>
                <a:gd name="connsiteY11" fmla="*/ 91916 h 154876"/>
                <a:gd name="connsiteX12" fmla="*/ 125585 w 215480"/>
                <a:gd name="connsiteY12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5480" h="154876">
                  <a:moveTo>
                    <a:pt x="125585" y="5050"/>
                  </a:moveTo>
                  <a:cubicBezTo>
                    <a:pt x="73061" y="24578"/>
                    <a:pt x="31312" y="52187"/>
                    <a:pt x="15151" y="63634"/>
                  </a:cubicBezTo>
                  <a:cubicBezTo>
                    <a:pt x="11784" y="65654"/>
                    <a:pt x="10437" y="67001"/>
                    <a:pt x="10437" y="67001"/>
                  </a:cubicBezTo>
                  <a:cubicBezTo>
                    <a:pt x="7070" y="69694"/>
                    <a:pt x="5050" y="73735"/>
                    <a:pt x="5050" y="78448"/>
                  </a:cubicBezTo>
                  <a:cubicBezTo>
                    <a:pt x="5050" y="81142"/>
                    <a:pt x="5724" y="83835"/>
                    <a:pt x="7070" y="85855"/>
                  </a:cubicBezTo>
                  <a:cubicBezTo>
                    <a:pt x="7070" y="85855"/>
                    <a:pt x="7070" y="85855"/>
                    <a:pt x="7070" y="86529"/>
                  </a:cubicBezTo>
                  <a:cubicBezTo>
                    <a:pt x="7744" y="87202"/>
                    <a:pt x="7744" y="87202"/>
                    <a:pt x="8417" y="87875"/>
                  </a:cubicBezTo>
                  <a:cubicBezTo>
                    <a:pt x="8417" y="87875"/>
                    <a:pt x="9091" y="88549"/>
                    <a:pt x="9091" y="88549"/>
                  </a:cubicBezTo>
                  <a:cubicBezTo>
                    <a:pt x="10437" y="89896"/>
                    <a:pt x="12457" y="92589"/>
                    <a:pt x="16498" y="95283"/>
                  </a:cubicBezTo>
                  <a:cubicBezTo>
                    <a:pt x="23232" y="100670"/>
                    <a:pt x="34679" y="109423"/>
                    <a:pt x="53534" y="117504"/>
                  </a:cubicBezTo>
                  <a:cubicBezTo>
                    <a:pt x="92589" y="135012"/>
                    <a:pt x="147133" y="146459"/>
                    <a:pt x="211104" y="149826"/>
                  </a:cubicBezTo>
                  <a:cubicBezTo>
                    <a:pt x="190229" y="137032"/>
                    <a:pt x="171375" y="117504"/>
                    <a:pt x="157234" y="91916"/>
                  </a:cubicBezTo>
                  <a:cubicBezTo>
                    <a:pt x="143093" y="68348"/>
                    <a:pt x="132319" y="38719"/>
                    <a:pt x="12558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F7A5DF0-515F-4283-8DF3-99416B8FA933}"/>
                </a:ext>
              </a:extLst>
            </p:cNvPr>
            <p:cNvSpPr/>
            <p:nvPr/>
          </p:nvSpPr>
          <p:spPr>
            <a:xfrm>
              <a:off x="789886" y="6217649"/>
              <a:ext cx="215481" cy="40402"/>
            </a:xfrm>
            <a:custGeom>
              <a:avLst/>
              <a:gdLst>
                <a:gd name="connsiteX0" fmla="*/ 198983 w 215480"/>
                <a:gd name="connsiteY0" fmla="*/ 5050 h 40402"/>
                <a:gd name="connsiteX1" fmla="*/ 161274 w 215480"/>
                <a:gd name="connsiteY1" fmla="*/ 9091 h 40402"/>
                <a:gd name="connsiteX2" fmla="*/ 153193 w 215480"/>
                <a:gd name="connsiteY2" fmla="*/ 10437 h 40402"/>
                <a:gd name="connsiteX3" fmla="*/ 123565 w 215480"/>
                <a:gd name="connsiteY3" fmla="*/ 11784 h 40402"/>
                <a:gd name="connsiteX4" fmla="*/ 99323 w 215480"/>
                <a:gd name="connsiteY4" fmla="*/ 11111 h 40402"/>
                <a:gd name="connsiteX5" fmla="*/ 98650 w 215480"/>
                <a:gd name="connsiteY5" fmla="*/ 11111 h 40402"/>
                <a:gd name="connsiteX6" fmla="*/ 72388 w 215480"/>
                <a:gd name="connsiteY6" fmla="*/ 10437 h 40402"/>
                <a:gd name="connsiteX7" fmla="*/ 7070 w 215480"/>
                <a:gd name="connsiteY7" fmla="*/ 17171 h 40402"/>
                <a:gd name="connsiteX8" fmla="*/ 5050 w 215480"/>
                <a:gd name="connsiteY8" fmla="*/ 20538 h 40402"/>
                <a:gd name="connsiteX9" fmla="*/ 7744 w 215480"/>
                <a:gd name="connsiteY9" fmla="*/ 21211 h 40402"/>
                <a:gd name="connsiteX10" fmla="*/ 9091 w 215480"/>
                <a:gd name="connsiteY10" fmla="*/ 21211 h 40402"/>
                <a:gd name="connsiteX11" fmla="*/ 33332 w 215480"/>
                <a:gd name="connsiteY11" fmla="*/ 20538 h 40402"/>
                <a:gd name="connsiteX12" fmla="*/ 99997 w 215480"/>
                <a:gd name="connsiteY12" fmla="*/ 29965 h 40402"/>
                <a:gd name="connsiteX13" fmla="*/ 157234 w 215480"/>
                <a:gd name="connsiteY13" fmla="*/ 38719 h 40402"/>
                <a:gd name="connsiteX14" fmla="*/ 209084 w 215480"/>
                <a:gd name="connsiteY14" fmla="*/ 24578 h 40402"/>
                <a:gd name="connsiteX15" fmla="*/ 212451 w 215480"/>
                <a:gd name="connsiteY15" fmla="*/ 15151 h 40402"/>
                <a:gd name="connsiteX16" fmla="*/ 198983 w 215480"/>
                <a:gd name="connsiteY16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5480" h="40402">
                  <a:moveTo>
                    <a:pt x="198983" y="5050"/>
                  </a:moveTo>
                  <a:cubicBezTo>
                    <a:pt x="190903" y="5050"/>
                    <a:pt x="179455" y="6397"/>
                    <a:pt x="161274" y="9091"/>
                  </a:cubicBezTo>
                  <a:cubicBezTo>
                    <a:pt x="158580" y="9764"/>
                    <a:pt x="155887" y="9764"/>
                    <a:pt x="153193" y="10437"/>
                  </a:cubicBezTo>
                  <a:cubicBezTo>
                    <a:pt x="145113" y="11784"/>
                    <a:pt x="135686" y="11784"/>
                    <a:pt x="123565" y="11784"/>
                  </a:cubicBezTo>
                  <a:cubicBezTo>
                    <a:pt x="116158" y="11784"/>
                    <a:pt x="108077" y="11784"/>
                    <a:pt x="99323" y="11111"/>
                  </a:cubicBezTo>
                  <a:lnTo>
                    <a:pt x="98650" y="11111"/>
                  </a:lnTo>
                  <a:cubicBezTo>
                    <a:pt x="90569" y="11111"/>
                    <a:pt x="81142" y="10437"/>
                    <a:pt x="72388" y="10437"/>
                  </a:cubicBezTo>
                  <a:cubicBezTo>
                    <a:pt x="53534" y="10437"/>
                    <a:pt x="28619" y="11111"/>
                    <a:pt x="7070" y="17171"/>
                  </a:cubicBezTo>
                  <a:cubicBezTo>
                    <a:pt x="5724" y="18518"/>
                    <a:pt x="5050" y="19865"/>
                    <a:pt x="5050" y="20538"/>
                  </a:cubicBezTo>
                  <a:cubicBezTo>
                    <a:pt x="5050" y="21211"/>
                    <a:pt x="6397" y="21211"/>
                    <a:pt x="7744" y="21211"/>
                  </a:cubicBezTo>
                  <a:cubicBezTo>
                    <a:pt x="7744" y="21211"/>
                    <a:pt x="8417" y="21211"/>
                    <a:pt x="9091" y="21211"/>
                  </a:cubicBezTo>
                  <a:cubicBezTo>
                    <a:pt x="17171" y="20538"/>
                    <a:pt x="25252" y="20538"/>
                    <a:pt x="33332" y="20538"/>
                  </a:cubicBezTo>
                  <a:cubicBezTo>
                    <a:pt x="61614" y="20538"/>
                    <a:pt x="81142" y="25252"/>
                    <a:pt x="99997" y="29965"/>
                  </a:cubicBezTo>
                  <a:cubicBezTo>
                    <a:pt x="117504" y="34679"/>
                    <a:pt x="134339" y="38719"/>
                    <a:pt x="157234" y="38719"/>
                  </a:cubicBezTo>
                  <a:cubicBezTo>
                    <a:pt x="182149" y="38719"/>
                    <a:pt x="201677" y="33332"/>
                    <a:pt x="209084" y="24578"/>
                  </a:cubicBezTo>
                  <a:cubicBezTo>
                    <a:pt x="211777" y="21885"/>
                    <a:pt x="213124" y="18518"/>
                    <a:pt x="212451" y="15151"/>
                  </a:cubicBezTo>
                  <a:cubicBezTo>
                    <a:pt x="211777" y="8417"/>
                    <a:pt x="209757" y="5050"/>
                    <a:pt x="198983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CDC29A7-D62B-4DA7-936E-4EEDBED719C6}"/>
                </a:ext>
              </a:extLst>
            </p:cNvPr>
            <p:cNvSpPr/>
            <p:nvPr/>
          </p:nvSpPr>
          <p:spPr>
            <a:xfrm>
              <a:off x="546797" y="6217649"/>
              <a:ext cx="215481" cy="40402"/>
            </a:xfrm>
            <a:custGeom>
              <a:avLst/>
              <a:gdLst>
                <a:gd name="connsiteX0" fmla="*/ 18518 w 215480"/>
                <a:gd name="connsiteY0" fmla="*/ 5050 h 40402"/>
                <a:gd name="connsiteX1" fmla="*/ 5050 w 215480"/>
                <a:gd name="connsiteY1" fmla="*/ 14478 h 40402"/>
                <a:gd name="connsiteX2" fmla="*/ 8417 w 215480"/>
                <a:gd name="connsiteY2" fmla="*/ 23905 h 40402"/>
                <a:gd name="connsiteX3" fmla="*/ 60941 w 215480"/>
                <a:gd name="connsiteY3" fmla="*/ 38046 h 40402"/>
                <a:gd name="connsiteX4" fmla="*/ 118178 w 215480"/>
                <a:gd name="connsiteY4" fmla="*/ 29292 h 40402"/>
                <a:gd name="connsiteX5" fmla="*/ 184842 w 215480"/>
                <a:gd name="connsiteY5" fmla="*/ 19865 h 40402"/>
                <a:gd name="connsiteX6" fmla="*/ 209757 w 215480"/>
                <a:gd name="connsiteY6" fmla="*/ 21211 h 40402"/>
                <a:gd name="connsiteX7" fmla="*/ 211104 w 215480"/>
                <a:gd name="connsiteY7" fmla="*/ 21211 h 40402"/>
                <a:gd name="connsiteX8" fmla="*/ 213797 w 215480"/>
                <a:gd name="connsiteY8" fmla="*/ 20538 h 40402"/>
                <a:gd name="connsiteX9" fmla="*/ 211777 w 215480"/>
                <a:gd name="connsiteY9" fmla="*/ 18518 h 40402"/>
                <a:gd name="connsiteX10" fmla="*/ 146460 w 215480"/>
                <a:gd name="connsiteY10" fmla="*/ 11784 h 40402"/>
                <a:gd name="connsiteX11" fmla="*/ 146460 w 215480"/>
                <a:gd name="connsiteY11" fmla="*/ 11784 h 40402"/>
                <a:gd name="connsiteX12" fmla="*/ 120198 w 215480"/>
                <a:gd name="connsiteY12" fmla="*/ 12457 h 40402"/>
                <a:gd name="connsiteX13" fmla="*/ 119525 w 215480"/>
                <a:gd name="connsiteY13" fmla="*/ 12457 h 40402"/>
                <a:gd name="connsiteX14" fmla="*/ 95283 w 215480"/>
                <a:gd name="connsiteY14" fmla="*/ 13131 h 40402"/>
                <a:gd name="connsiteX15" fmla="*/ 65654 w 215480"/>
                <a:gd name="connsiteY15" fmla="*/ 11784 h 40402"/>
                <a:gd name="connsiteX16" fmla="*/ 56900 w 215480"/>
                <a:gd name="connsiteY16" fmla="*/ 10437 h 40402"/>
                <a:gd name="connsiteX17" fmla="*/ 18518 w 215480"/>
                <a:gd name="connsiteY17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5480" h="40402">
                  <a:moveTo>
                    <a:pt x="18518" y="5050"/>
                  </a:moveTo>
                  <a:cubicBezTo>
                    <a:pt x="7744" y="5050"/>
                    <a:pt x="5724" y="7744"/>
                    <a:pt x="5050" y="14478"/>
                  </a:cubicBezTo>
                  <a:cubicBezTo>
                    <a:pt x="5050" y="17844"/>
                    <a:pt x="5724" y="21211"/>
                    <a:pt x="8417" y="23905"/>
                  </a:cubicBezTo>
                  <a:cubicBezTo>
                    <a:pt x="16498" y="32659"/>
                    <a:pt x="36026" y="38046"/>
                    <a:pt x="60941" y="38046"/>
                  </a:cubicBezTo>
                  <a:cubicBezTo>
                    <a:pt x="83836" y="38046"/>
                    <a:pt x="100670" y="34005"/>
                    <a:pt x="118178" y="29292"/>
                  </a:cubicBezTo>
                  <a:cubicBezTo>
                    <a:pt x="137032" y="24578"/>
                    <a:pt x="155887" y="19865"/>
                    <a:pt x="184842" y="19865"/>
                  </a:cubicBezTo>
                  <a:cubicBezTo>
                    <a:pt x="192923" y="19865"/>
                    <a:pt x="201003" y="20538"/>
                    <a:pt x="209757" y="21211"/>
                  </a:cubicBezTo>
                  <a:cubicBezTo>
                    <a:pt x="210430" y="21211"/>
                    <a:pt x="210430" y="21211"/>
                    <a:pt x="211104" y="21211"/>
                  </a:cubicBezTo>
                  <a:cubicBezTo>
                    <a:pt x="212451" y="21211"/>
                    <a:pt x="213797" y="21211"/>
                    <a:pt x="213797" y="20538"/>
                  </a:cubicBezTo>
                  <a:cubicBezTo>
                    <a:pt x="213797" y="19865"/>
                    <a:pt x="213124" y="18518"/>
                    <a:pt x="211777" y="18518"/>
                  </a:cubicBezTo>
                  <a:cubicBezTo>
                    <a:pt x="190229" y="12457"/>
                    <a:pt x="165314" y="11784"/>
                    <a:pt x="146460" y="11784"/>
                  </a:cubicBezTo>
                  <a:lnTo>
                    <a:pt x="146460" y="11784"/>
                  </a:lnTo>
                  <a:cubicBezTo>
                    <a:pt x="137032" y="11784"/>
                    <a:pt x="128278" y="11784"/>
                    <a:pt x="120198" y="12457"/>
                  </a:cubicBezTo>
                  <a:lnTo>
                    <a:pt x="119525" y="12457"/>
                  </a:lnTo>
                  <a:cubicBezTo>
                    <a:pt x="110771" y="12457"/>
                    <a:pt x="103363" y="13131"/>
                    <a:pt x="95283" y="13131"/>
                  </a:cubicBezTo>
                  <a:cubicBezTo>
                    <a:pt x="82489" y="13131"/>
                    <a:pt x="73061" y="12457"/>
                    <a:pt x="65654" y="11784"/>
                  </a:cubicBezTo>
                  <a:cubicBezTo>
                    <a:pt x="62961" y="11111"/>
                    <a:pt x="59594" y="11111"/>
                    <a:pt x="56900" y="10437"/>
                  </a:cubicBezTo>
                  <a:cubicBezTo>
                    <a:pt x="38046" y="7070"/>
                    <a:pt x="26598" y="5050"/>
                    <a:pt x="1851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F8557D0-9948-42ED-8C20-03E6C672CC49}"/>
                </a:ext>
              </a:extLst>
            </p:cNvPr>
            <p:cNvSpPr/>
            <p:nvPr/>
          </p:nvSpPr>
          <p:spPr>
            <a:xfrm>
              <a:off x="447810" y="6279600"/>
              <a:ext cx="666644" cy="215480"/>
            </a:xfrm>
            <a:custGeom>
              <a:avLst/>
              <a:gdLst>
                <a:gd name="connsiteX0" fmla="*/ 617151 w 666643"/>
                <a:gd name="connsiteY0" fmla="*/ 5724 h 215479"/>
                <a:gd name="connsiteX1" fmla="*/ 586175 w 666643"/>
                <a:gd name="connsiteY1" fmla="*/ 139725 h 215479"/>
                <a:gd name="connsiteX2" fmla="*/ 553853 w 666643"/>
                <a:gd name="connsiteY2" fmla="*/ 5724 h 215479"/>
                <a:gd name="connsiteX3" fmla="*/ 508737 w 666643"/>
                <a:gd name="connsiteY3" fmla="*/ 5724 h 215479"/>
                <a:gd name="connsiteX4" fmla="*/ 475741 w 666643"/>
                <a:gd name="connsiteY4" fmla="*/ 137705 h 215479"/>
                <a:gd name="connsiteX5" fmla="*/ 445439 w 666643"/>
                <a:gd name="connsiteY5" fmla="*/ 5724 h 215479"/>
                <a:gd name="connsiteX6" fmla="*/ 396283 w 666643"/>
                <a:gd name="connsiteY6" fmla="*/ 5724 h 215479"/>
                <a:gd name="connsiteX7" fmla="*/ 450826 w 666643"/>
                <a:gd name="connsiteY7" fmla="*/ 214470 h 215479"/>
                <a:gd name="connsiteX8" fmla="*/ 499309 w 666643"/>
                <a:gd name="connsiteY8" fmla="*/ 214470 h 215479"/>
                <a:gd name="connsiteX9" fmla="*/ 530958 w 666643"/>
                <a:gd name="connsiteY9" fmla="*/ 82488 h 215479"/>
                <a:gd name="connsiteX10" fmla="*/ 563280 w 666643"/>
                <a:gd name="connsiteY10" fmla="*/ 214470 h 215479"/>
                <a:gd name="connsiteX11" fmla="*/ 611090 w 666643"/>
                <a:gd name="connsiteY11" fmla="*/ 214470 h 215479"/>
                <a:gd name="connsiteX12" fmla="*/ 611764 w 666643"/>
                <a:gd name="connsiteY12" fmla="*/ 212450 h 215479"/>
                <a:gd name="connsiteX13" fmla="*/ 666307 w 666643"/>
                <a:gd name="connsiteY13" fmla="*/ 5050 h 215479"/>
                <a:gd name="connsiteX14" fmla="*/ 617151 w 666643"/>
                <a:gd name="connsiteY14" fmla="*/ 5050 h 215479"/>
                <a:gd name="connsiteX15" fmla="*/ 167334 w 666643"/>
                <a:gd name="connsiteY15" fmla="*/ 139052 h 215479"/>
                <a:gd name="connsiteX16" fmla="*/ 53534 w 666643"/>
                <a:gd name="connsiteY16" fmla="*/ 5724 h 215479"/>
                <a:gd name="connsiteX17" fmla="*/ 5050 w 666643"/>
                <a:gd name="connsiteY17" fmla="*/ 5724 h 215479"/>
                <a:gd name="connsiteX18" fmla="*/ 5050 w 666643"/>
                <a:gd name="connsiteY18" fmla="*/ 214470 h 215479"/>
                <a:gd name="connsiteX19" fmla="*/ 52187 w 666643"/>
                <a:gd name="connsiteY19" fmla="*/ 214470 h 215479"/>
                <a:gd name="connsiteX20" fmla="*/ 52187 w 666643"/>
                <a:gd name="connsiteY20" fmla="*/ 81142 h 215479"/>
                <a:gd name="connsiteX21" fmla="*/ 165314 w 666643"/>
                <a:gd name="connsiteY21" fmla="*/ 214470 h 215479"/>
                <a:gd name="connsiteX22" fmla="*/ 213797 w 666643"/>
                <a:gd name="connsiteY22" fmla="*/ 214470 h 215479"/>
                <a:gd name="connsiteX23" fmla="*/ 213797 w 666643"/>
                <a:gd name="connsiteY23" fmla="*/ 5724 h 215479"/>
                <a:gd name="connsiteX24" fmla="*/ 166661 w 666643"/>
                <a:gd name="connsiteY24" fmla="*/ 5724 h 215479"/>
                <a:gd name="connsiteX25" fmla="*/ 166661 w 666643"/>
                <a:gd name="connsiteY25" fmla="*/ 139052 h 21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66643" h="215479">
                  <a:moveTo>
                    <a:pt x="617151" y="5724"/>
                  </a:moveTo>
                  <a:lnTo>
                    <a:pt x="586175" y="139725"/>
                  </a:lnTo>
                  <a:lnTo>
                    <a:pt x="553853" y="5724"/>
                  </a:lnTo>
                  <a:lnTo>
                    <a:pt x="508737" y="5724"/>
                  </a:lnTo>
                  <a:lnTo>
                    <a:pt x="475741" y="137705"/>
                  </a:lnTo>
                  <a:lnTo>
                    <a:pt x="445439" y="5724"/>
                  </a:lnTo>
                  <a:lnTo>
                    <a:pt x="396283" y="5724"/>
                  </a:lnTo>
                  <a:lnTo>
                    <a:pt x="450826" y="214470"/>
                  </a:lnTo>
                  <a:lnTo>
                    <a:pt x="499309" y="214470"/>
                  </a:lnTo>
                  <a:lnTo>
                    <a:pt x="530958" y="82488"/>
                  </a:lnTo>
                  <a:lnTo>
                    <a:pt x="563280" y="214470"/>
                  </a:lnTo>
                  <a:lnTo>
                    <a:pt x="611090" y="214470"/>
                  </a:lnTo>
                  <a:lnTo>
                    <a:pt x="611764" y="212450"/>
                  </a:lnTo>
                  <a:lnTo>
                    <a:pt x="666307" y="5050"/>
                  </a:lnTo>
                  <a:lnTo>
                    <a:pt x="617151" y="5050"/>
                  </a:lnTo>
                  <a:close/>
                  <a:moveTo>
                    <a:pt x="167334" y="139052"/>
                  </a:moveTo>
                  <a:lnTo>
                    <a:pt x="53534" y="5724"/>
                  </a:lnTo>
                  <a:lnTo>
                    <a:pt x="5050" y="5724"/>
                  </a:lnTo>
                  <a:lnTo>
                    <a:pt x="5050" y="214470"/>
                  </a:lnTo>
                  <a:lnTo>
                    <a:pt x="52187" y="214470"/>
                  </a:lnTo>
                  <a:lnTo>
                    <a:pt x="52187" y="81142"/>
                  </a:lnTo>
                  <a:lnTo>
                    <a:pt x="165314" y="214470"/>
                  </a:lnTo>
                  <a:lnTo>
                    <a:pt x="213797" y="214470"/>
                  </a:lnTo>
                  <a:lnTo>
                    <a:pt x="213797" y="5724"/>
                  </a:lnTo>
                  <a:lnTo>
                    <a:pt x="166661" y="5724"/>
                  </a:lnTo>
                  <a:lnTo>
                    <a:pt x="166661" y="139052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7CCFAA0-F96B-4C97-A761-6FEB298DA9EF}"/>
                </a:ext>
              </a:extLst>
            </p:cNvPr>
            <p:cNvSpPr/>
            <p:nvPr/>
          </p:nvSpPr>
          <p:spPr>
            <a:xfrm>
              <a:off x="669351" y="6275560"/>
              <a:ext cx="175078" cy="228947"/>
            </a:xfrm>
            <a:custGeom>
              <a:avLst/>
              <a:gdLst>
                <a:gd name="connsiteX0" fmla="*/ 5050 w 175078"/>
                <a:gd name="connsiteY0" fmla="*/ 189555 h 228947"/>
                <a:gd name="connsiteX1" fmla="*/ 32659 w 175078"/>
                <a:gd name="connsiteY1" fmla="*/ 156560 h 228947"/>
                <a:gd name="connsiteX2" fmla="*/ 95956 w 175078"/>
                <a:gd name="connsiteY2" fmla="*/ 182148 h 228947"/>
                <a:gd name="connsiteX3" fmla="*/ 126932 w 175078"/>
                <a:gd name="connsiteY3" fmla="*/ 161947 h 228947"/>
                <a:gd name="connsiteX4" fmla="*/ 126932 w 175078"/>
                <a:gd name="connsiteY4" fmla="*/ 161273 h 228947"/>
                <a:gd name="connsiteX5" fmla="*/ 83836 w 175078"/>
                <a:gd name="connsiteY5" fmla="*/ 134338 h 228947"/>
                <a:gd name="connsiteX6" fmla="*/ 13804 w 175078"/>
                <a:gd name="connsiteY6" fmla="*/ 69694 h 228947"/>
                <a:gd name="connsiteX7" fmla="*/ 13804 w 175078"/>
                <a:gd name="connsiteY7" fmla="*/ 69021 h 228947"/>
                <a:gd name="connsiteX8" fmla="*/ 87876 w 175078"/>
                <a:gd name="connsiteY8" fmla="*/ 5050 h 228947"/>
                <a:gd name="connsiteX9" fmla="*/ 166661 w 175078"/>
                <a:gd name="connsiteY9" fmla="*/ 31985 h 228947"/>
                <a:gd name="connsiteX10" fmla="*/ 142419 w 175078"/>
                <a:gd name="connsiteY10" fmla="*/ 67001 h 228947"/>
                <a:gd name="connsiteX11" fmla="*/ 87202 w 175078"/>
                <a:gd name="connsiteY11" fmla="*/ 46126 h 228947"/>
                <a:gd name="connsiteX12" fmla="*/ 59594 w 175078"/>
                <a:gd name="connsiteY12" fmla="*/ 64981 h 228947"/>
                <a:gd name="connsiteX13" fmla="*/ 59594 w 175078"/>
                <a:gd name="connsiteY13" fmla="*/ 65654 h 228947"/>
                <a:gd name="connsiteX14" fmla="*/ 105384 w 175078"/>
                <a:gd name="connsiteY14" fmla="*/ 93262 h 228947"/>
                <a:gd name="connsiteX15" fmla="*/ 172721 w 175078"/>
                <a:gd name="connsiteY15" fmla="*/ 157233 h 228947"/>
                <a:gd name="connsiteX16" fmla="*/ 172721 w 175078"/>
                <a:gd name="connsiteY16" fmla="*/ 157906 h 228947"/>
                <a:gd name="connsiteX17" fmla="*/ 94610 w 175078"/>
                <a:gd name="connsiteY17" fmla="*/ 223897 h 228947"/>
                <a:gd name="connsiteX18" fmla="*/ 5050 w 175078"/>
                <a:gd name="connsiteY18" fmla="*/ 189555 h 22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5078" h="228947">
                  <a:moveTo>
                    <a:pt x="5050" y="189555"/>
                  </a:moveTo>
                  <a:lnTo>
                    <a:pt x="32659" y="156560"/>
                  </a:lnTo>
                  <a:cubicBezTo>
                    <a:pt x="51513" y="172047"/>
                    <a:pt x="71715" y="182148"/>
                    <a:pt x="95956" y="182148"/>
                  </a:cubicBezTo>
                  <a:cubicBezTo>
                    <a:pt x="114811" y="182148"/>
                    <a:pt x="126932" y="174741"/>
                    <a:pt x="126932" y="161947"/>
                  </a:cubicBezTo>
                  <a:lnTo>
                    <a:pt x="126932" y="161273"/>
                  </a:lnTo>
                  <a:cubicBezTo>
                    <a:pt x="126932" y="149152"/>
                    <a:pt x="119525" y="143092"/>
                    <a:pt x="83836" y="134338"/>
                  </a:cubicBezTo>
                  <a:cubicBezTo>
                    <a:pt x="41413" y="123564"/>
                    <a:pt x="13804" y="111443"/>
                    <a:pt x="13804" y="69694"/>
                  </a:cubicBezTo>
                  <a:lnTo>
                    <a:pt x="13804" y="69021"/>
                  </a:lnTo>
                  <a:cubicBezTo>
                    <a:pt x="13804" y="30639"/>
                    <a:pt x="44780" y="5050"/>
                    <a:pt x="87876" y="5050"/>
                  </a:cubicBezTo>
                  <a:cubicBezTo>
                    <a:pt x="118851" y="5050"/>
                    <a:pt x="145113" y="14478"/>
                    <a:pt x="166661" y="31985"/>
                  </a:cubicBezTo>
                  <a:lnTo>
                    <a:pt x="142419" y="67001"/>
                  </a:lnTo>
                  <a:cubicBezTo>
                    <a:pt x="123565" y="54207"/>
                    <a:pt x="105384" y="46126"/>
                    <a:pt x="87202" y="46126"/>
                  </a:cubicBezTo>
                  <a:cubicBezTo>
                    <a:pt x="69021" y="46126"/>
                    <a:pt x="59594" y="54207"/>
                    <a:pt x="59594" y="64981"/>
                  </a:cubicBezTo>
                  <a:lnTo>
                    <a:pt x="59594" y="65654"/>
                  </a:lnTo>
                  <a:cubicBezTo>
                    <a:pt x="59594" y="79795"/>
                    <a:pt x="69021" y="83835"/>
                    <a:pt x="105384" y="93262"/>
                  </a:cubicBezTo>
                  <a:cubicBezTo>
                    <a:pt x="148480" y="104710"/>
                    <a:pt x="172721" y="120197"/>
                    <a:pt x="172721" y="157233"/>
                  </a:cubicBezTo>
                  <a:lnTo>
                    <a:pt x="172721" y="157906"/>
                  </a:lnTo>
                  <a:cubicBezTo>
                    <a:pt x="172721" y="200329"/>
                    <a:pt x="140399" y="223897"/>
                    <a:pt x="94610" y="223897"/>
                  </a:cubicBezTo>
                  <a:cubicBezTo>
                    <a:pt x="62961" y="223224"/>
                    <a:pt x="30639" y="212450"/>
                    <a:pt x="5050" y="189555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DC5A656-178A-4CEF-816A-4B4EBA4A5749}"/>
                </a:ext>
              </a:extLst>
            </p:cNvPr>
            <p:cNvSpPr/>
            <p:nvPr/>
          </p:nvSpPr>
          <p:spPr>
            <a:xfrm>
              <a:off x="443097" y="6519321"/>
              <a:ext cx="67338" cy="74071"/>
            </a:xfrm>
            <a:custGeom>
              <a:avLst/>
              <a:gdLst>
                <a:gd name="connsiteX0" fmla="*/ 5050 w 67337"/>
                <a:gd name="connsiteY0" fmla="*/ 38719 h 74071"/>
                <a:gd name="connsiteX1" fmla="*/ 5050 w 67337"/>
                <a:gd name="connsiteY1" fmla="*/ 38719 h 74071"/>
                <a:gd name="connsiteX2" fmla="*/ 38719 w 67337"/>
                <a:gd name="connsiteY2" fmla="*/ 5050 h 74071"/>
                <a:gd name="connsiteX3" fmla="*/ 63634 w 67337"/>
                <a:gd name="connsiteY3" fmla="*/ 13804 h 74071"/>
                <a:gd name="connsiteX4" fmla="*/ 56227 w 67337"/>
                <a:gd name="connsiteY4" fmla="*/ 22558 h 74071"/>
                <a:gd name="connsiteX5" fmla="*/ 38046 w 67337"/>
                <a:gd name="connsiteY5" fmla="*/ 15824 h 74071"/>
                <a:gd name="connsiteX6" fmla="*/ 17171 w 67337"/>
                <a:gd name="connsiteY6" fmla="*/ 38719 h 74071"/>
                <a:gd name="connsiteX7" fmla="*/ 17171 w 67337"/>
                <a:gd name="connsiteY7" fmla="*/ 38719 h 74071"/>
                <a:gd name="connsiteX8" fmla="*/ 39393 w 67337"/>
                <a:gd name="connsiteY8" fmla="*/ 61614 h 74071"/>
                <a:gd name="connsiteX9" fmla="*/ 54880 w 67337"/>
                <a:gd name="connsiteY9" fmla="*/ 56900 h 74071"/>
                <a:gd name="connsiteX10" fmla="*/ 54880 w 67337"/>
                <a:gd name="connsiteY10" fmla="*/ 44779 h 74071"/>
                <a:gd name="connsiteX11" fmla="*/ 38046 w 67337"/>
                <a:gd name="connsiteY11" fmla="*/ 44779 h 74071"/>
                <a:gd name="connsiteX12" fmla="*/ 38046 w 67337"/>
                <a:gd name="connsiteY12" fmla="*/ 34679 h 74071"/>
                <a:gd name="connsiteX13" fmla="*/ 65654 w 67337"/>
                <a:gd name="connsiteY13" fmla="*/ 34679 h 74071"/>
                <a:gd name="connsiteX14" fmla="*/ 65654 w 67337"/>
                <a:gd name="connsiteY14" fmla="*/ 61614 h 74071"/>
                <a:gd name="connsiteX15" fmla="*/ 38719 w 67337"/>
                <a:gd name="connsiteY15" fmla="*/ 71714 h 74071"/>
                <a:gd name="connsiteX16" fmla="*/ 5050 w 67337"/>
                <a:gd name="connsiteY16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337" h="74071"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0167" y="5050"/>
                    <a:pt x="56900" y="8417"/>
                    <a:pt x="63634" y="13804"/>
                  </a:cubicBezTo>
                  <a:lnTo>
                    <a:pt x="56227" y="22558"/>
                  </a:lnTo>
                  <a:cubicBezTo>
                    <a:pt x="51513" y="18518"/>
                    <a:pt x="46126" y="15824"/>
                    <a:pt x="38046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2187"/>
                    <a:pt x="25925" y="61614"/>
                    <a:pt x="39393" y="61614"/>
                  </a:cubicBezTo>
                  <a:cubicBezTo>
                    <a:pt x="45453" y="61614"/>
                    <a:pt x="50840" y="59594"/>
                    <a:pt x="54880" y="56900"/>
                  </a:cubicBezTo>
                  <a:lnTo>
                    <a:pt x="54880" y="44779"/>
                  </a:lnTo>
                  <a:lnTo>
                    <a:pt x="38046" y="44779"/>
                  </a:lnTo>
                  <a:lnTo>
                    <a:pt x="38046" y="34679"/>
                  </a:lnTo>
                  <a:lnTo>
                    <a:pt x="65654" y="34679"/>
                  </a:lnTo>
                  <a:lnTo>
                    <a:pt x="65654" y="61614"/>
                  </a:lnTo>
                  <a:cubicBezTo>
                    <a:pt x="59594" y="67001"/>
                    <a:pt x="50167" y="71714"/>
                    <a:pt x="38719" y="71714"/>
                  </a:cubicBezTo>
                  <a:cubicBezTo>
                    <a:pt x="18518" y="72388"/>
                    <a:pt x="5050" y="57574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0CFA158-670B-4E71-B376-FFEED59CAC8C}"/>
                </a:ext>
              </a:extLst>
            </p:cNvPr>
            <p:cNvSpPr/>
            <p:nvPr/>
          </p:nvSpPr>
          <p:spPr>
            <a:xfrm>
              <a:off x="510434" y="6519321"/>
              <a:ext cx="74072" cy="74071"/>
            </a:xfrm>
            <a:custGeom>
              <a:avLst/>
              <a:gdLst>
                <a:gd name="connsiteX0" fmla="*/ 60941 w 74071"/>
                <a:gd name="connsiteY0" fmla="*/ 38719 h 74071"/>
                <a:gd name="connsiteX1" fmla="*/ 60941 w 74071"/>
                <a:gd name="connsiteY1" fmla="*/ 38719 h 74071"/>
                <a:gd name="connsiteX2" fmla="*/ 38719 w 74071"/>
                <a:gd name="connsiteY2" fmla="*/ 15824 h 74071"/>
                <a:gd name="connsiteX3" fmla="*/ 17171 w 74071"/>
                <a:gd name="connsiteY3" fmla="*/ 38719 h 74071"/>
                <a:gd name="connsiteX4" fmla="*/ 17171 w 74071"/>
                <a:gd name="connsiteY4" fmla="*/ 38719 h 74071"/>
                <a:gd name="connsiteX5" fmla="*/ 39393 w 74071"/>
                <a:gd name="connsiteY5" fmla="*/ 61614 h 74071"/>
                <a:gd name="connsiteX6" fmla="*/ 60941 w 74071"/>
                <a:gd name="connsiteY6" fmla="*/ 38719 h 74071"/>
                <a:gd name="connsiteX7" fmla="*/ 5050 w 74071"/>
                <a:gd name="connsiteY7" fmla="*/ 38719 h 74071"/>
                <a:gd name="connsiteX8" fmla="*/ 5050 w 74071"/>
                <a:gd name="connsiteY8" fmla="*/ 38719 h 74071"/>
                <a:gd name="connsiteX9" fmla="*/ 38719 w 74071"/>
                <a:gd name="connsiteY9" fmla="*/ 5050 h 74071"/>
                <a:gd name="connsiteX10" fmla="*/ 72388 w 74071"/>
                <a:gd name="connsiteY10" fmla="*/ 38046 h 74071"/>
                <a:gd name="connsiteX11" fmla="*/ 72388 w 74071"/>
                <a:gd name="connsiteY11" fmla="*/ 38046 h 74071"/>
                <a:gd name="connsiteX12" fmla="*/ 38719 w 74071"/>
                <a:gd name="connsiteY12" fmla="*/ 71714 h 74071"/>
                <a:gd name="connsiteX13" fmla="*/ 5050 w 74071"/>
                <a:gd name="connsiteY13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071" h="74071">
                  <a:moveTo>
                    <a:pt x="60941" y="38719"/>
                  </a:moveTo>
                  <a:lnTo>
                    <a:pt x="60941" y="38719"/>
                  </a:lnTo>
                  <a:cubicBezTo>
                    <a:pt x="60941" y="25925"/>
                    <a:pt x="51513" y="15824"/>
                    <a:pt x="38719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1513"/>
                    <a:pt x="26598" y="61614"/>
                    <a:pt x="39393" y="61614"/>
                  </a:cubicBezTo>
                  <a:cubicBezTo>
                    <a:pt x="51513" y="61614"/>
                    <a:pt x="60941" y="51513"/>
                    <a:pt x="60941" y="38719"/>
                  </a:cubicBezTo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8921" y="5050"/>
                    <a:pt x="72388" y="19865"/>
                    <a:pt x="72388" y="38046"/>
                  </a:cubicBezTo>
                  <a:lnTo>
                    <a:pt x="72388" y="38046"/>
                  </a:lnTo>
                  <a:cubicBezTo>
                    <a:pt x="72388" y="56227"/>
                    <a:pt x="58247" y="71714"/>
                    <a:pt x="38719" y="71714"/>
                  </a:cubicBezTo>
                  <a:cubicBezTo>
                    <a:pt x="18518" y="72388"/>
                    <a:pt x="5050" y="56900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B19160F-00E4-4587-A32C-DD0E148DE7EC}"/>
                </a:ext>
              </a:extLst>
            </p:cNvPr>
            <p:cNvSpPr/>
            <p:nvPr/>
          </p:nvSpPr>
          <p:spPr>
            <a:xfrm>
              <a:off x="577099" y="6520668"/>
              <a:ext cx="74072" cy="74071"/>
            </a:xfrm>
            <a:custGeom>
              <a:avLst/>
              <a:gdLst>
                <a:gd name="connsiteX0" fmla="*/ 5050 w 74071"/>
                <a:gd name="connsiteY0" fmla="*/ 5050 h 74071"/>
                <a:gd name="connsiteX1" fmla="*/ 17845 w 74071"/>
                <a:gd name="connsiteY1" fmla="*/ 5050 h 74071"/>
                <a:gd name="connsiteX2" fmla="*/ 37372 w 74071"/>
                <a:gd name="connsiteY2" fmla="*/ 54880 h 74071"/>
                <a:gd name="connsiteX3" fmla="*/ 56227 w 74071"/>
                <a:gd name="connsiteY3" fmla="*/ 5050 h 74071"/>
                <a:gd name="connsiteX4" fmla="*/ 69021 w 74071"/>
                <a:gd name="connsiteY4" fmla="*/ 5050 h 74071"/>
                <a:gd name="connsiteX5" fmla="*/ 42086 w 74071"/>
                <a:gd name="connsiteY5" fmla="*/ 70368 h 74071"/>
                <a:gd name="connsiteX6" fmla="*/ 31985 w 74071"/>
                <a:gd name="connsiteY6" fmla="*/ 70368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071" h="74071">
                  <a:moveTo>
                    <a:pt x="5050" y="5050"/>
                  </a:moveTo>
                  <a:lnTo>
                    <a:pt x="17845" y="5050"/>
                  </a:lnTo>
                  <a:lnTo>
                    <a:pt x="37372" y="54880"/>
                  </a:lnTo>
                  <a:lnTo>
                    <a:pt x="56227" y="5050"/>
                  </a:lnTo>
                  <a:lnTo>
                    <a:pt x="69021" y="5050"/>
                  </a:lnTo>
                  <a:lnTo>
                    <a:pt x="42086" y="70368"/>
                  </a:lnTo>
                  <a:lnTo>
                    <a:pt x="31985" y="70368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AFF7104-5965-4ED4-BD20-D493CCFBD8AE}"/>
                </a:ext>
              </a:extLst>
            </p:cNvPr>
            <p:cNvSpPr/>
            <p:nvPr/>
          </p:nvSpPr>
          <p:spPr>
            <a:xfrm>
              <a:off x="648477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4 w 53870"/>
                <a:gd name="connsiteY9" fmla="*/ 59594 h 74071"/>
                <a:gd name="connsiteX10" fmla="*/ 53534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4" y="59594"/>
                  </a:lnTo>
                  <a:lnTo>
                    <a:pt x="5353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6A6B8D3-A060-4A94-9E19-191C7283DBF9}"/>
                </a:ext>
              </a:extLst>
            </p:cNvPr>
            <p:cNvSpPr/>
            <p:nvPr/>
          </p:nvSpPr>
          <p:spPr>
            <a:xfrm>
              <a:off x="707734" y="6520668"/>
              <a:ext cx="60604" cy="74071"/>
            </a:xfrm>
            <a:custGeom>
              <a:avLst/>
              <a:gdLst>
                <a:gd name="connsiteX0" fmla="*/ 33332 w 60603"/>
                <a:gd name="connsiteY0" fmla="*/ 36699 h 74071"/>
                <a:gd name="connsiteX1" fmla="*/ 46800 w 60603"/>
                <a:gd name="connsiteY1" fmla="*/ 25925 h 74071"/>
                <a:gd name="connsiteX2" fmla="*/ 46800 w 60603"/>
                <a:gd name="connsiteY2" fmla="*/ 25925 h 74071"/>
                <a:gd name="connsiteX3" fmla="*/ 33332 w 60603"/>
                <a:gd name="connsiteY3" fmla="*/ 15151 h 74071"/>
                <a:gd name="connsiteX4" fmla="*/ 16498 w 60603"/>
                <a:gd name="connsiteY4" fmla="*/ 15151 h 74071"/>
                <a:gd name="connsiteX5" fmla="*/ 16498 w 60603"/>
                <a:gd name="connsiteY5" fmla="*/ 36699 h 74071"/>
                <a:gd name="connsiteX6" fmla="*/ 33332 w 60603"/>
                <a:gd name="connsiteY6" fmla="*/ 36699 h 74071"/>
                <a:gd name="connsiteX7" fmla="*/ 5050 w 60603"/>
                <a:gd name="connsiteY7" fmla="*/ 5050 h 74071"/>
                <a:gd name="connsiteX8" fmla="*/ 34006 w 60603"/>
                <a:gd name="connsiteY8" fmla="*/ 5050 h 74071"/>
                <a:gd name="connsiteX9" fmla="*/ 52860 w 60603"/>
                <a:gd name="connsiteY9" fmla="*/ 11784 h 74071"/>
                <a:gd name="connsiteX10" fmla="*/ 58247 w 60603"/>
                <a:gd name="connsiteY10" fmla="*/ 25925 h 74071"/>
                <a:gd name="connsiteX11" fmla="*/ 58247 w 60603"/>
                <a:gd name="connsiteY11" fmla="*/ 25925 h 74071"/>
                <a:gd name="connsiteX12" fmla="*/ 42759 w 60603"/>
                <a:gd name="connsiteY12" fmla="*/ 45453 h 74071"/>
                <a:gd name="connsiteX13" fmla="*/ 60267 w 60603"/>
                <a:gd name="connsiteY13" fmla="*/ 69694 h 74071"/>
                <a:gd name="connsiteX14" fmla="*/ 46800 w 60603"/>
                <a:gd name="connsiteY14" fmla="*/ 69694 h 74071"/>
                <a:gd name="connsiteX15" fmla="*/ 30639 w 60603"/>
                <a:gd name="connsiteY15" fmla="*/ 47473 h 74071"/>
                <a:gd name="connsiteX16" fmla="*/ 16498 w 60603"/>
                <a:gd name="connsiteY16" fmla="*/ 47473 h 74071"/>
                <a:gd name="connsiteX17" fmla="*/ 16498 w 60603"/>
                <a:gd name="connsiteY17" fmla="*/ 69694 h 74071"/>
                <a:gd name="connsiteX18" fmla="*/ 5050 w 60603"/>
                <a:gd name="connsiteY18" fmla="*/ 69694 h 74071"/>
                <a:gd name="connsiteX19" fmla="*/ 5050 w 60603"/>
                <a:gd name="connsiteY19" fmla="*/ 5050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603" h="74071">
                  <a:moveTo>
                    <a:pt x="33332" y="36699"/>
                  </a:moveTo>
                  <a:cubicBezTo>
                    <a:pt x="41413" y="36699"/>
                    <a:pt x="46800" y="32659"/>
                    <a:pt x="46800" y="25925"/>
                  </a:cubicBezTo>
                  <a:lnTo>
                    <a:pt x="46800" y="25925"/>
                  </a:lnTo>
                  <a:cubicBezTo>
                    <a:pt x="46800" y="19191"/>
                    <a:pt x="42086" y="15151"/>
                    <a:pt x="33332" y="15151"/>
                  </a:cubicBezTo>
                  <a:lnTo>
                    <a:pt x="16498" y="15151"/>
                  </a:lnTo>
                  <a:lnTo>
                    <a:pt x="16498" y="36699"/>
                  </a:lnTo>
                  <a:lnTo>
                    <a:pt x="33332" y="36699"/>
                  </a:lnTo>
                  <a:close/>
                  <a:moveTo>
                    <a:pt x="5050" y="5050"/>
                  </a:moveTo>
                  <a:lnTo>
                    <a:pt x="34006" y="5050"/>
                  </a:lnTo>
                  <a:cubicBezTo>
                    <a:pt x="42086" y="5050"/>
                    <a:pt x="48820" y="7744"/>
                    <a:pt x="52860" y="11784"/>
                  </a:cubicBezTo>
                  <a:cubicBezTo>
                    <a:pt x="56227" y="15151"/>
                    <a:pt x="58247" y="19865"/>
                    <a:pt x="58247" y="25925"/>
                  </a:cubicBezTo>
                  <a:lnTo>
                    <a:pt x="58247" y="25925"/>
                  </a:lnTo>
                  <a:cubicBezTo>
                    <a:pt x="58247" y="36699"/>
                    <a:pt x="52187" y="42759"/>
                    <a:pt x="42759" y="45453"/>
                  </a:cubicBezTo>
                  <a:lnTo>
                    <a:pt x="60267" y="69694"/>
                  </a:lnTo>
                  <a:lnTo>
                    <a:pt x="46800" y="69694"/>
                  </a:lnTo>
                  <a:lnTo>
                    <a:pt x="30639" y="47473"/>
                  </a:lnTo>
                  <a:lnTo>
                    <a:pt x="16498" y="47473"/>
                  </a:lnTo>
                  <a:lnTo>
                    <a:pt x="16498" y="69694"/>
                  </a:lnTo>
                  <a:lnTo>
                    <a:pt x="5050" y="69694"/>
                  </a:lnTo>
                  <a:lnTo>
                    <a:pt x="5050" y="5050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6D6D229-103C-49F8-8DFE-C410DC9313CA}"/>
                </a:ext>
              </a:extLst>
            </p:cNvPr>
            <p:cNvSpPr/>
            <p:nvPr/>
          </p:nvSpPr>
          <p:spPr>
            <a:xfrm>
              <a:off x="771032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8A5B8F5-9BE4-4F41-9814-28E6B50220D2}"/>
                </a:ext>
              </a:extLst>
            </p:cNvPr>
            <p:cNvSpPr/>
            <p:nvPr/>
          </p:nvSpPr>
          <p:spPr>
            <a:xfrm>
              <a:off x="839043" y="6520668"/>
              <a:ext cx="67338" cy="74071"/>
            </a:xfrm>
            <a:custGeom>
              <a:avLst/>
              <a:gdLst>
                <a:gd name="connsiteX0" fmla="*/ 5050 w 67337"/>
                <a:gd name="connsiteY0" fmla="*/ 5050 h 74071"/>
                <a:gd name="connsiteX1" fmla="*/ 17171 w 67337"/>
                <a:gd name="connsiteY1" fmla="*/ 5050 h 74071"/>
                <a:gd name="connsiteX2" fmla="*/ 36699 w 67337"/>
                <a:gd name="connsiteY2" fmla="*/ 35352 h 74071"/>
                <a:gd name="connsiteX3" fmla="*/ 56227 w 67337"/>
                <a:gd name="connsiteY3" fmla="*/ 5050 h 74071"/>
                <a:gd name="connsiteX4" fmla="*/ 68348 w 67337"/>
                <a:gd name="connsiteY4" fmla="*/ 5050 h 74071"/>
                <a:gd name="connsiteX5" fmla="*/ 68348 w 67337"/>
                <a:gd name="connsiteY5" fmla="*/ 69694 h 74071"/>
                <a:gd name="connsiteX6" fmla="*/ 56900 w 67337"/>
                <a:gd name="connsiteY6" fmla="*/ 69694 h 74071"/>
                <a:gd name="connsiteX7" fmla="*/ 56900 w 67337"/>
                <a:gd name="connsiteY7" fmla="*/ 23231 h 74071"/>
                <a:gd name="connsiteX8" fmla="*/ 36699 w 67337"/>
                <a:gd name="connsiteY8" fmla="*/ 53533 h 74071"/>
                <a:gd name="connsiteX9" fmla="*/ 36026 w 67337"/>
                <a:gd name="connsiteY9" fmla="*/ 53533 h 74071"/>
                <a:gd name="connsiteX10" fmla="*/ 15824 w 67337"/>
                <a:gd name="connsiteY10" fmla="*/ 23231 h 74071"/>
                <a:gd name="connsiteX11" fmla="*/ 15824 w 67337"/>
                <a:gd name="connsiteY11" fmla="*/ 69694 h 74071"/>
                <a:gd name="connsiteX12" fmla="*/ 5050 w 67337"/>
                <a:gd name="connsiteY12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337" h="74071">
                  <a:moveTo>
                    <a:pt x="5050" y="5050"/>
                  </a:moveTo>
                  <a:lnTo>
                    <a:pt x="17171" y="5050"/>
                  </a:lnTo>
                  <a:lnTo>
                    <a:pt x="36699" y="35352"/>
                  </a:lnTo>
                  <a:lnTo>
                    <a:pt x="56227" y="5050"/>
                  </a:lnTo>
                  <a:lnTo>
                    <a:pt x="68348" y="5050"/>
                  </a:lnTo>
                  <a:lnTo>
                    <a:pt x="68348" y="69694"/>
                  </a:lnTo>
                  <a:lnTo>
                    <a:pt x="56900" y="69694"/>
                  </a:lnTo>
                  <a:lnTo>
                    <a:pt x="56900" y="23231"/>
                  </a:lnTo>
                  <a:lnTo>
                    <a:pt x="36699" y="53533"/>
                  </a:lnTo>
                  <a:lnTo>
                    <a:pt x="36026" y="53533"/>
                  </a:lnTo>
                  <a:lnTo>
                    <a:pt x="15824" y="23231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7E0129D-B113-45FC-A8D0-9832B816433D}"/>
                </a:ext>
              </a:extLst>
            </p:cNvPr>
            <p:cNvSpPr/>
            <p:nvPr/>
          </p:nvSpPr>
          <p:spPr>
            <a:xfrm>
              <a:off x="913114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3 w 53870"/>
                <a:gd name="connsiteY9" fmla="*/ 59594 h 74071"/>
                <a:gd name="connsiteX10" fmla="*/ 53533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3" y="59594"/>
                  </a:lnTo>
                  <a:lnTo>
                    <a:pt x="53533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66C158D-9991-42DC-944C-52A4DA1A5181}"/>
                </a:ext>
              </a:extLst>
            </p:cNvPr>
            <p:cNvSpPr/>
            <p:nvPr/>
          </p:nvSpPr>
          <p:spPr>
            <a:xfrm>
              <a:off x="973045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EBDF989-551D-44C0-9739-3C63B302A317}"/>
                </a:ext>
              </a:extLst>
            </p:cNvPr>
            <p:cNvSpPr/>
            <p:nvPr/>
          </p:nvSpPr>
          <p:spPr>
            <a:xfrm>
              <a:off x="1038362" y="6520668"/>
              <a:ext cx="60604" cy="74071"/>
            </a:xfrm>
            <a:custGeom>
              <a:avLst/>
              <a:gdLst>
                <a:gd name="connsiteX0" fmla="*/ 25252 w 60603"/>
                <a:gd name="connsiteY0" fmla="*/ 15151 h 74071"/>
                <a:gd name="connsiteX1" fmla="*/ 5050 w 60603"/>
                <a:gd name="connsiteY1" fmla="*/ 15151 h 74071"/>
                <a:gd name="connsiteX2" fmla="*/ 5050 w 60603"/>
                <a:gd name="connsiteY2" fmla="*/ 5050 h 74071"/>
                <a:gd name="connsiteX3" fmla="*/ 57574 w 60603"/>
                <a:gd name="connsiteY3" fmla="*/ 5050 h 74071"/>
                <a:gd name="connsiteX4" fmla="*/ 57574 w 60603"/>
                <a:gd name="connsiteY4" fmla="*/ 15151 h 74071"/>
                <a:gd name="connsiteX5" fmla="*/ 36699 w 60603"/>
                <a:gd name="connsiteY5" fmla="*/ 15151 h 74071"/>
                <a:gd name="connsiteX6" fmla="*/ 36699 w 60603"/>
                <a:gd name="connsiteY6" fmla="*/ 69694 h 74071"/>
                <a:gd name="connsiteX7" fmla="*/ 25252 w 60603"/>
                <a:gd name="connsiteY7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603" h="74071">
                  <a:moveTo>
                    <a:pt x="25252" y="15151"/>
                  </a:moveTo>
                  <a:lnTo>
                    <a:pt x="5050" y="15151"/>
                  </a:lnTo>
                  <a:lnTo>
                    <a:pt x="5050" y="5050"/>
                  </a:lnTo>
                  <a:lnTo>
                    <a:pt x="57574" y="5050"/>
                  </a:lnTo>
                  <a:lnTo>
                    <a:pt x="57574" y="15151"/>
                  </a:lnTo>
                  <a:lnTo>
                    <a:pt x="36699" y="15151"/>
                  </a:lnTo>
                  <a:lnTo>
                    <a:pt x="36699" y="69694"/>
                  </a:lnTo>
                  <a:lnTo>
                    <a:pt x="25252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B4BD6499-F024-49A1-99A7-EEEF4D3153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29" b="27475"/>
          <a:stretch/>
        </p:blipFill>
        <p:spPr>
          <a:xfrm>
            <a:off x="1" y="0"/>
            <a:ext cx="12191999" cy="291011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3" y="3385458"/>
            <a:ext cx="5564188" cy="2160105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defRPr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idx="10"/>
          </p:nvPr>
        </p:nvSpPr>
        <p:spPr>
          <a:xfrm>
            <a:off x="6193902" y="3385458"/>
            <a:ext cx="5564188" cy="2160105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defRPr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90BB17-D9B4-403E-8C5D-5FA30D7C38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62" b="18027"/>
          <a:stretch/>
        </p:blipFill>
        <p:spPr>
          <a:xfrm>
            <a:off x="10168933" y="4596276"/>
            <a:ext cx="2023068" cy="226172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91BFA28-2945-46F4-AA91-D1AA63DF4ACE}"/>
              </a:ext>
            </a:extLst>
          </p:cNvPr>
          <p:cNvSpPr/>
          <p:nvPr userDrawn="1"/>
        </p:nvSpPr>
        <p:spPr>
          <a:xfrm>
            <a:off x="0" y="2005240"/>
            <a:ext cx="12192000" cy="904873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914" y="2005241"/>
            <a:ext cx="11306173" cy="540310"/>
          </a:xfrm>
        </p:spPr>
        <p:txBody>
          <a:bodyPr lIns="0" tIns="0" rIns="0" bIns="0">
            <a:noAutofit/>
          </a:bodyPr>
          <a:lstStyle>
            <a:lvl1pPr>
              <a:defRPr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55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325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aphic 5">
            <a:extLst>
              <a:ext uri="{FF2B5EF4-FFF2-40B4-BE49-F238E27FC236}">
                <a16:creationId xmlns:a16="http://schemas.microsoft.com/office/drawing/2014/main" id="{08FA145D-3FA0-4D32-BA3D-F7021B8A2096}"/>
              </a:ext>
            </a:extLst>
          </p:cNvPr>
          <p:cNvGrpSpPr/>
          <p:nvPr/>
        </p:nvGrpSpPr>
        <p:grpSpPr>
          <a:xfrm>
            <a:off x="420202" y="5825072"/>
            <a:ext cx="713780" cy="769667"/>
            <a:chOff x="420202" y="5825072"/>
            <a:chExt cx="713780" cy="769667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EDD7D81-DDB7-40E9-AABE-9448D1CDA538}"/>
                </a:ext>
              </a:extLst>
            </p:cNvPr>
            <p:cNvSpPr/>
            <p:nvPr/>
          </p:nvSpPr>
          <p:spPr>
            <a:xfrm>
              <a:off x="546797" y="5883656"/>
              <a:ext cx="141409" cy="329954"/>
            </a:xfrm>
            <a:custGeom>
              <a:avLst/>
              <a:gdLst>
                <a:gd name="connsiteX0" fmla="*/ 17845 w 141409"/>
                <a:gd name="connsiteY0" fmla="*/ 5050 h 329953"/>
                <a:gd name="connsiteX1" fmla="*/ 9764 w 141409"/>
                <a:gd name="connsiteY1" fmla="*/ 13131 h 329953"/>
                <a:gd name="connsiteX2" fmla="*/ 7744 w 141409"/>
                <a:gd name="connsiteY2" fmla="*/ 34005 h 329953"/>
                <a:gd name="connsiteX3" fmla="*/ 5050 w 141409"/>
                <a:gd name="connsiteY3" fmla="*/ 87202 h 329953"/>
                <a:gd name="connsiteX4" fmla="*/ 42759 w 141409"/>
                <a:gd name="connsiteY4" fmla="*/ 263626 h 329953"/>
                <a:gd name="connsiteX5" fmla="*/ 138379 w 141409"/>
                <a:gd name="connsiteY5" fmla="*/ 330290 h 329953"/>
                <a:gd name="connsiteX6" fmla="*/ 96630 w 141409"/>
                <a:gd name="connsiteY6" fmla="*/ 271033 h 329953"/>
                <a:gd name="connsiteX7" fmla="*/ 83162 w 141409"/>
                <a:gd name="connsiteY7" fmla="*/ 174067 h 329953"/>
                <a:gd name="connsiteX8" fmla="*/ 93936 w 141409"/>
                <a:gd name="connsiteY8" fmla="*/ 67674 h 329953"/>
                <a:gd name="connsiteX9" fmla="*/ 93936 w 141409"/>
                <a:gd name="connsiteY9" fmla="*/ 67001 h 329953"/>
                <a:gd name="connsiteX10" fmla="*/ 104710 w 141409"/>
                <a:gd name="connsiteY10" fmla="*/ 51513 h 329953"/>
                <a:gd name="connsiteX11" fmla="*/ 26598 w 141409"/>
                <a:gd name="connsiteY11" fmla="*/ 9091 h 329953"/>
                <a:gd name="connsiteX12" fmla="*/ 20538 w 141409"/>
                <a:gd name="connsiteY12" fmla="*/ 6397 h 329953"/>
                <a:gd name="connsiteX13" fmla="*/ 20538 w 141409"/>
                <a:gd name="connsiteY13" fmla="*/ 6397 h 329953"/>
                <a:gd name="connsiteX14" fmla="*/ 20538 w 141409"/>
                <a:gd name="connsiteY14" fmla="*/ 6397 h 329953"/>
                <a:gd name="connsiteX15" fmla="*/ 17845 w 141409"/>
                <a:gd name="connsiteY15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1409" h="329953">
                  <a:moveTo>
                    <a:pt x="17845" y="5050"/>
                  </a:moveTo>
                  <a:cubicBezTo>
                    <a:pt x="13131" y="5050"/>
                    <a:pt x="11111" y="7744"/>
                    <a:pt x="9764" y="13131"/>
                  </a:cubicBezTo>
                  <a:cubicBezTo>
                    <a:pt x="9764" y="13131"/>
                    <a:pt x="8417" y="20538"/>
                    <a:pt x="7744" y="34005"/>
                  </a:cubicBezTo>
                  <a:cubicBezTo>
                    <a:pt x="6397" y="46126"/>
                    <a:pt x="5050" y="64307"/>
                    <a:pt x="5050" y="87202"/>
                  </a:cubicBezTo>
                  <a:cubicBezTo>
                    <a:pt x="5050" y="137705"/>
                    <a:pt x="11784" y="209083"/>
                    <a:pt x="42759" y="263626"/>
                  </a:cubicBezTo>
                  <a:cubicBezTo>
                    <a:pt x="67001" y="305375"/>
                    <a:pt x="100670" y="328944"/>
                    <a:pt x="138379" y="330290"/>
                  </a:cubicBezTo>
                  <a:cubicBezTo>
                    <a:pt x="123565" y="318843"/>
                    <a:pt x="106057" y="299988"/>
                    <a:pt x="96630" y="271033"/>
                  </a:cubicBezTo>
                  <a:cubicBezTo>
                    <a:pt x="87876" y="243425"/>
                    <a:pt x="83162" y="210430"/>
                    <a:pt x="83162" y="174067"/>
                  </a:cubicBezTo>
                  <a:cubicBezTo>
                    <a:pt x="83162" y="123564"/>
                    <a:pt x="91916" y="79795"/>
                    <a:pt x="93936" y="67674"/>
                  </a:cubicBezTo>
                  <a:cubicBezTo>
                    <a:pt x="93936" y="67674"/>
                    <a:pt x="93936" y="67001"/>
                    <a:pt x="93936" y="67001"/>
                  </a:cubicBezTo>
                  <a:cubicBezTo>
                    <a:pt x="95283" y="59594"/>
                    <a:pt x="99323" y="54207"/>
                    <a:pt x="104710" y="51513"/>
                  </a:cubicBezTo>
                  <a:cubicBezTo>
                    <a:pt x="66328" y="26598"/>
                    <a:pt x="32659" y="12457"/>
                    <a:pt x="26598" y="9091"/>
                  </a:cubicBezTo>
                  <a:cubicBezTo>
                    <a:pt x="22558" y="7070"/>
                    <a:pt x="20538" y="6397"/>
                    <a:pt x="20538" y="6397"/>
                  </a:cubicBezTo>
                  <a:lnTo>
                    <a:pt x="20538" y="6397"/>
                  </a:lnTo>
                  <a:lnTo>
                    <a:pt x="20538" y="6397"/>
                  </a:lnTo>
                  <a:cubicBezTo>
                    <a:pt x="20538" y="5050"/>
                    <a:pt x="19191" y="5050"/>
                    <a:pt x="1784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50E9F7E-F024-46E1-A983-24B512A42A02}"/>
                </a:ext>
              </a:extLst>
            </p:cNvPr>
            <p:cNvSpPr/>
            <p:nvPr/>
          </p:nvSpPr>
          <p:spPr>
            <a:xfrm>
              <a:off x="764899" y="5942239"/>
              <a:ext cx="148143" cy="282817"/>
            </a:xfrm>
            <a:custGeom>
              <a:avLst/>
              <a:gdLst>
                <a:gd name="connsiteX0" fmla="*/ 129024 w 148143"/>
                <a:gd name="connsiteY0" fmla="*/ 5050 h 282817"/>
                <a:gd name="connsiteX1" fmla="*/ 125657 w 148143"/>
                <a:gd name="connsiteY1" fmla="*/ 6397 h 282817"/>
                <a:gd name="connsiteX2" fmla="*/ 122290 w 148143"/>
                <a:gd name="connsiteY2" fmla="*/ 9091 h 282817"/>
                <a:gd name="connsiteX3" fmla="*/ 112863 w 148143"/>
                <a:gd name="connsiteY3" fmla="*/ 17171 h 282817"/>
                <a:gd name="connsiteX4" fmla="*/ 81214 w 148143"/>
                <a:gd name="connsiteY4" fmla="*/ 48146 h 282817"/>
                <a:gd name="connsiteX5" fmla="*/ 16570 w 148143"/>
                <a:gd name="connsiteY5" fmla="*/ 154540 h 282817"/>
                <a:gd name="connsiteX6" fmla="*/ 5123 w 148143"/>
                <a:gd name="connsiteY6" fmla="*/ 221204 h 282817"/>
                <a:gd name="connsiteX7" fmla="*/ 11856 w 148143"/>
                <a:gd name="connsiteY7" fmla="*/ 255546 h 282817"/>
                <a:gd name="connsiteX8" fmla="*/ 31384 w 148143"/>
                <a:gd name="connsiteY8" fmla="*/ 275074 h 282817"/>
                <a:gd name="connsiteX9" fmla="*/ 45525 w 148143"/>
                <a:gd name="connsiteY9" fmla="*/ 277767 h 282817"/>
                <a:gd name="connsiteX10" fmla="*/ 45525 w 148143"/>
                <a:gd name="connsiteY10" fmla="*/ 277767 h 282817"/>
                <a:gd name="connsiteX11" fmla="*/ 131044 w 148143"/>
                <a:gd name="connsiteY11" fmla="*/ 207063 h 282817"/>
                <a:gd name="connsiteX12" fmla="*/ 143165 w 148143"/>
                <a:gd name="connsiteY12" fmla="*/ 114137 h 282817"/>
                <a:gd name="connsiteX13" fmla="*/ 134411 w 148143"/>
                <a:gd name="connsiteY13" fmla="*/ 18518 h 282817"/>
                <a:gd name="connsiteX14" fmla="*/ 133064 w 148143"/>
                <a:gd name="connsiteY14" fmla="*/ 10437 h 282817"/>
                <a:gd name="connsiteX15" fmla="*/ 129024 w 148143"/>
                <a:gd name="connsiteY15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8143" h="282817">
                  <a:moveTo>
                    <a:pt x="129024" y="5050"/>
                  </a:moveTo>
                  <a:cubicBezTo>
                    <a:pt x="128351" y="5050"/>
                    <a:pt x="127004" y="5724"/>
                    <a:pt x="125657" y="6397"/>
                  </a:cubicBezTo>
                  <a:cubicBezTo>
                    <a:pt x="125657" y="6397"/>
                    <a:pt x="124311" y="7070"/>
                    <a:pt x="122290" y="9091"/>
                  </a:cubicBezTo>
                  <a:cubicBezTo>
                    <a:pt x="120270" y="11111"/>
                    <a:pt x="116903" y="13804"/>
                    <a:pt x="112863" y="17171"/>
                  </a:cubicBezTo>
                  <a:cubicBezTo>
                    <a:pt x="106803" y="22558"/>
                    <a:pt x="95355" y="33332"/>
                    <a:pt x="81214" y="48146"/>
                  </a:cubicBezTo>
                  <a:cubicBezTo>
                    <a:pt x="59666" y="72388"/>
                    <a:pt x="30711" y="110770"/>
                    <a:pt x="16570" y="154540"/>
                  </a:cubicBezTo>
                  <a:cubicBezTo>
                    <a:pt x="8490" y="180128"/>
                    <a:pt x="4449" y="202349"/>
                    <a:pt x="5123" y="221204"/>
                  </a:cubicBezTo>
                  <a:cubicBezTo>
                    <a:pt x="5123" y="234671"/>
                    <a:pt x="7143" y="246118"/>
                    <a:pt x="11856" y="255546"/>
                  </a:cubicBezTo>
                  <a:cubicBezTo>
                    <a:pt x="15897" y="264300"/>
                    <a:pt x="22631" y="271033"/>
                    <a:pt x="31384" y="275074"/>
                  </a:cubicBezTo>
                  <a:cubicBezTo>
                    <a:pt x="35425" y="276420"/>
                    <a:pt x="40138" y="277767"/>
                    <a:pt x="45525" y="277767"/>
                  </a:cubicBezTo>
                  <a:lnTo>
                    <a:pt x="45525" y="277767"/>
                  </a:lnTo>
                  <a:cubicBezTo>
                    <a:pt x="71787" y="277767"/>
                    <a:pt x="116230" y="255546"/>
                    <a:pt x="131044" y="207063"/>
                  </a:cubicBezTo>
                  <a:cubicBezTo>
                    <a:pt x="139125" y="180801"/>
                    <a:pt x="143165" y="149826"/>
                    <a:pt x="143165" y="114137"/>
                  </a:cubicBezTo>
                  <a:cubicBezTo>
                    <a:pt x="143165" y="70368"/>
                    <a:pt x="137105" y="32659"/>
                    <a:pt x="134411" y="18518"/>
                  </a:cubicBezTo>
                  <a:cubicBezTo>
                    <a:pt x="133064" y="13131"/>
                    <a:pt x="133064" y="10437"/>
                    <a:pt x="133064" y="10437"/>
                  </a:cubicBezTo>
                  <a:cubicBezTo>
                    <a:pt x="132391" y="8417"/>
                    <a:pt x="131044" y="5050"/>
                    <a:pt x="129024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FA4582C-B85B-4A8A-B47A-01924292C6C8}"/>
                </a:ext>
              </a:extLst>
            </p:cNvPr>
            <p:cNvSpPr/>
            <p:nvPr/>
          </p:nvSpPr>
          <p:spPr>
            <a:xfrm>
              <a:off x="640396" y="5942239"/>
              <a:ext cx="134676" cy="282817"/>
            </a:xfrm>
            <a:custGeom>
              <a:avLst/>
              <a:gdLst>
                <a:gd name="connsiteX0" fmla="*/ 20538 w 134675"/>
                <a:gd name="connsiteY0" fmla="*/ 5050 h 282817"/>
                <a:gd name="connsiteX1" fmla="*/ 15824 w 134675"/>
                <a:gd name="connsiteY1" fmla="*/ 10437 h 282817"/>
                <a:gd name="connsiteX2" fmla="*/ 14478 w 134675"/>
                <a:gd name="connsiteY2" fmla="*/ 18518 h 282817"/>
                <a:gd name="connsiteX3" fmla="*/ 10437 w 134675"/>
                <a:gd name="connsiteY3" fmla="*/ 40739 h 282817"/>
                <a:gd name="connsiteX4" fmla="*/ 5050 w 134675"/>
                <a:gd name="connsiteY4" fmla="*/ 114137 h 282817"/>
                <a:gd name="connsiteX5" fmla="*/ 17845 w 134675"/>
                <a:gd name="connsiteY5" fmla="*/ 206389 h 282817"/>
                <a:gd name="connsiteX6" fmla="*/ 105384 w 134675"/>
                <a:gd name="connsiteY6" fmla="*/ 277767 h 282817"/>
                <a:gd name="connsiteX7" fmla="*/ 105384 w 134675"/>
                <a:gd name="connsiteY7" fmla="*/ 277767 h 282817"/>
                <a:gd name="connsiteX8" fmla="*/ 120198 w 134675"/>
                <a:gd name="connsiteY8" fmla="*/ 275074 h 282817"/>
                <a:gd name="connsiteX9" fmla="*/ 126932 w 134675"/>
                <a:gd name="connsiteY9" fmla="*/ 271707 h 282817"/>
                <a:gd name="connsiteX10" fmla="*/ 121545 w 134675"/>
                <a:gd name="connsiteY10" fmla="*/ 262953 h 282817"/>
                <a:gd name="connsiteX11" fmla="*/ 114137 w 134675"/>
                <a:gd name="connsiteY11" fmla="*/ 221877 h 282817"/>
                <a:gd name="connsiteX12" fmla="*/ 126932 w 134675"/>
                <a:gd name="connsiteY12" fmla="*/ 151173 h 282817"/>
                <a:gd name="connsiteX13" fmla="*/ 129625 w 134675"/>
                <a:gd name="connsiteY13" fmla="*/ 143766 h 282817"/>
                <a:gd name="connsiteX14" fmla="*/ 130299 w 134675"/>
                <a:gd name="connsiteY14" fmla="*/ 141072 h 282817"/>
                <a:gd name="connsiteX15" fmla="*/ 27945 w 134675"/>
                <a:gd name="connsiteY15" fmla="*/ 9764 h 282817"/>
                <a:gd name="connsiteX16" fmla="*/ 24578 w 134675"/>
                <a:gd name="connsiteY16" fmla="*/ 7070 h 282817"/>
                <a:gd name="connsiteX17" fmla="*/ 20538 w 134675"/>
                <a:gd name="connsiteY17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4675" h="282817">
                  <a:moveTo>
                    <a:pt x="20538" y="5050"/>
                  </a:moveTo>
                  <a:cubicBezTo>
                    <a:pt x="18518" y="5050"/>
                    <a:pt x="16498" y="8417"/>
                    <a:pt x="15824" y="10437"/>
                  </a:cubicBezTo>
                  <a:cubicBezTo>
                    <a:pt x="15824" y="11111"/>
                    <a:pt x="15151" y="13804"/>
                    <a:pt x="14478" y="18518"/>
                  </a:cubicBezTo>
                  <a:cubicBezTo>
                    <a:pt x="13804" y="21885"/>
                    <a:pt x="12457" y="29965"/>
                    <a:pt x="10437" y="40739"/>
                  </a:cubicBezTo>
                  <a:cubicBezTo>
                    <a:pt x="7744" y="58247"/>
                    <a:pt x="5050" y="84509"/>
                    <a:pt x="5050" y="114137"/>
                  </a:cubicBezTo>
                  <a:cubicBezTo>
                    <a:pt x="5050" y="149826"/>
                    <a:pt x="9091" y="180801"/>
                    <a:pt x="17845" y="206389"/>
                  </a:cubicBezTo>
                  <a:cubicBezTo>
                    <a:pt x="33332" y="255546"/>
                    <a:pt x="78448" y="277767"/>
                    <a:pt x="105384" y="277767"/>
                  </a:cubicBezTo>
                  <a:lnTo>
                    <a:pt x="105384" y="277767"/>
                  </a:lnTo>
                  <a:cubicBezTo>
                    <a:pt x="111444" y="277767"/>
                    <a:pt x="116158" y="277094"/>
                    <a:pt x="120198" y="275074"/>
                  </a:cubicBezTo>
                  <a:cubicBezTo>
                    <a:pt x="122218" y="274400"/>
                    <a:pt x="124238" y="273053"/>
                    <a:pt x="126932" y="271707"/>
                  </a:cubicBezTo>
                  <a:cubicBezTo>
                    <a:pt x="124912" y="269013"/>
                    <a:pt x="122891" y="266320"/>
                    <a:pt x="121545" y="262953"/>
                  </a:cubicBezTo>
                  <a:cubicBezTo>
                    <a:pt x="116831" y="251506"/>
                    <a:pt x="114137" y="238711"/>
                    <a:pt x="114137" y="221877"/>
                  </a:cubicBezTo>
                  <a:cubicBezTo>
                    <a:pt x="114137" y="201676"/>
                    <a:pt x="118851" y="177434"/>
                    <a:pt x="126932" y="151173"/>
                  </a:cubicBezTo>
                  <a:cubicBezTo>
                    <a:pt x="127605" y="148479"/>
                    <a:pt x="128278" y="146459"/>
                    <a:pt x="129625" y="143766"/>
                  </a:cubicBezTo>
                  <a:cubicBezTo>
                    <a:pt x="129625" y="143092"/>
                    <a:pt x="130299" y="141745"/>
                    <a:pt x="130299" y="141072"/>
                  </a:cubicBezTo>
                  <a:cubicBezTo>
                    <a:pt x="101343" y="69694"/>
                    <a:pt x="35352" y="15824"/>
                    <a:pt x="27945" y="9764"/>
                  </a:cubicBezTo>
                  <a:cubicBezTo>
                    <a:pt x="25252" y="7744"/>
                    <a:pt x="24578" y="7070"/>
                    <a:pt x="24578" y="7070"/>
                  </a:cubicBezTo>
                  <a:cubicBezTo>
                    <a:pt x="23232" y="5724"/>
                    <a:pt x="21885" y="5050"/>
                    <a:pt x="2053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863908C-1F04-40F3-B559-4CF11BF6CDBC}"/>
                </a:ext>
              </a:extLst>
            </p:cNvPr>
            <p:cNvSpPr/>
            <p:nvPr/>
          </p:nvSpPr>
          <p:spPr>
            <a:xfrm>
              <a:off x="705041" y="5825072"/>
              <a:ext cx="141409" cy="242415"/>
            </a:xfrm>
            <a:custGeom>
              <a:avLst/>
              <a:gdLst>
                <a:gd name="connsiteX0" fmla="*/ 72388 w 141409"/>
                <a:gd name="connsiteY0" fmla="*/ 5050 h 242414"/>
                <a:gd name="connsiteX1" fmla="*/ 67674 w 141409"/>
                <a:gd name="connsiteY1" fmla="*/ 9091 h 242414"/>
                <a:gd name="connsiteX2" fmla="*/ 64308 w 141409"/>
                <a:gd name="connsiteY2" fmla="*/ 14478 h 242414"/>
                <a:gd name="connsiteX3" fmla="*/ 54880 w 141409"/>
                <a:gd name="connsiteY3" fmla="*/ 30639 h 242414"/>
                <a:gd name="connsiteX4" fmla="*/ 25925 w 141409"/>
                <a:gd name="connsiteY4" fmla="*/ 89222 h 242414"/>
                <a:gd name="connsiteX5" fmla="*/ 5050 w 141409"/>
                <a:gd name="connsiteY5" fmla="*/ 143092 h 242414"/>
                <a:gd name="connsiteX6" fmla="*/ 74408 w 141409"/>
                <a:gd name="connsiteY6" fmla="*/ 238711 h 242414"/>
                <a:gd name="connsiteX7" fmla="*/ 141073 w 141409"/>
                <a:gd name="connsiteY7" fmla="*/ 144439 h 242414"/>
                <a:gd name="connsiteX8" fmla="*/ 81142 w 141409"/>
                <a:gd name="connsiteY8" fmla="*/ 14478 h 242414"/>
                <a:gd name="connsiteX9" fmla="*/ 77775 w 141409"/>
                <a:gd name="connsiteY9" fmla="*/ 8417 h 242414"/>
                <a:gd name="connsiteX10" fmla="*/ 72388 w 141409"/>
                <a:gd name="connsiteY10" fmla="*/ 5050 h 24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409" h="242414">
                  <a:moveTo>
                    <a:pt x="72388" y="5050"/>
                  </a:moveTo>
                  <a:cubicBezTo>
                    <a:pt x="71041" y="5050"/>
                    <a:pt x="69021" y="6397"/>
                    <a:pt x="67674" y="9091"/>
                  </a:cubicBezTo>
                  <a:cubicBezTo>
                    <a:pt x="67674" y="9091"/>
                    <a:pt x="66328" y="11111"/>
                    <a:pt x="64308" y="14478"/>
                  </a:cubicBezTo>
                  <a:cubicBezTo>
                    <a:pt x="60941" y="19865"/>
                    <a:pt x="57574" y="25252"/>
                    <a:pt x="54880" y="30639"/>
                  </a:cubicBezTo>
                  <a:cubicBezTo>
                    <a:pt x="47473" y="43433"/>
                    <a:pt x="36699" y="63634"/>
                    <a:pt x="25925" y="89222"/>
                  </a:cubicBezTo>
                  <a:cubicBezTo>
                    <a:pt x="18518" y="106730"/>
                    <a:pt x="11111" y="124911"/>
                    <a:pt x="5050" y="143092"/>
                  </a:cubicBezTo>
                  <a:cubicBezTo>
                    <a:pt x="26598" y="164640"/>
                    <a:pt x="55554" y="197636"/>
                    <a:pt x="74408" y="238711"/>
                  </a:cubicBezTo>
                  <a:cubicBezTo>
                    <a:pt x="89223" y="207063"/>
                    <a:pt x="111444" y="175414"/>
                    <a:pt x="141073" y="144439"/>
                  </a:cubicBezTo>
                  <a:cubicBezTo>
                    <a:pt x="120871" y="83162"/>
                    <a:pt x="92589" y="33332"/>
                    <a:pt x="81142" y="14478"/>
                  </a:cubicBezTo>
                  <a:cubicBezTo>
                    <a:pt x="78448" y="10437"/>
                    <a:pt x="77775" y="8417"/>
                    <a:pt x="77775" y="8417"/>
                  </a:cubicBezTo>
                  <a:cubicBezTo>
                    <a:pt x="74408" y="5050"/>
                    <a:pt x="72388" y="5050"/>
                    <a:pt x="7238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3A2DAFC-1BD5-453D-8F95-930EEB9D8337}"/>
                </a:ext>
              </a:extLst>
            </p:cNvPr>
            <p:cNvSpPr/>
            <p:nvPr/>
          </p:nvSpPr>
          <p:spPr>
            <a:xfrm>
              <a:off x="864631" y="5883656"/>
              <a:ext cx="141409" cy="329954"/>
            </a:xfrm>
            <a:custGeom>
              <a:avLst/>
              <a:gdLst>
                <a:gd name="connsiteX0" fmla="*/ 124912 w 141409"/>
                <a:gd name="connsiteY0" fmla="*/ 5050 h 329953"/>
                <a:gd name="connsiteX1" fmla="*/ 120871 w 141409"/>
                <a:gd name="connsiteY1" fmla="*/ 5724 h 329953"/>
                <a:gd name="connsiteX2" fmla="*/ 120871 w 141409"/>
                <a:gd name="connsiteY2" fmla="*/ 5724 h 329953"/>
                <a:gd name="connsiteX3" fmla="*/ 120871 w 141409"/>
                <a:gd name="connsiteY3" fmla="*/ 5724 h 329953"/>
                <a:gd name="connsiteX4" fmla="*/ 114811 w 141409"/>
                <a:gd name="connsiteY4" fmla="*/ 8417 h 329953"/>
                <a:gd name="connsiteX5" fmla="*/ 99997 w 141409"/>
                <a:gd name="connsiteY5" fmla="*/ 15151 h 329953"/>
                <a:gd name="connsiteX6" fmla="*/ 97976 w 141409"/>
                <a:gd name="connsiteY6" fmla="*/ 15824 h 329953"/>
                <a:gd name="connsiteX7" fmla="*/ 42759 w 141409"/>
                <a:gd name="connsiteY7" fmla="*/ 46126 h 329953"/>
                <a:gd name="connsiteX8" fmla="*/ 36699 w 141409"/>
                <a:gd name="connsiteY8" fmla="*/ 49493 h 329953"/>
                <a:gd name="connsiteX9" fmla="*/ 48147 w 141409"/>
                <a:gd name="connsiteY9" fmla="*/ 64981 h 329953"/>
                <a:gd name="connsiteX10" fmla="*/ 48147 w 141409"/>
                <a:gd name="connsiteY10" fmla="*/ 65654 h 329953"/>
                <a:gd name="connsiteX11" fmla="*/ 58921 w 141409"/>
                <a:gd name="connsiteY11" fmla="*/ 172047 h 329953"/>
                <a:gd name="connsiteX12" fmla="*/ 46126 w 141409"/>
                <a:gd name="connsiteY12" fmla="*/ 269013 h 329953"/>
                <a:gd name="connsiteX13" fmla="*/ 5050 w 141409"/>
                <a:gd name="connsiteY13" fmla="*/ 328270 h 329953"/>
                <a:gd name="connsiteX14" fmla="*/ 99323 w 141409"/>
                <a:gd name="connsiteY14" fmla="*/ 261606 h 329953"/>
                <a:gd name="connsiteX15" fmla="*/ 137032 w 141409"/>
                <a:gd name="connsiteY15" fmla="*/ 85182 h 329953"/>
                <a:gd name="connsiteX16" fmla="*/ 134339 w 141409"/>
                <a:gd name="connsiteY16" fmla="*/ 31985 h 329953"/>
                <a:gd name="connsiteX17" fmla="*/ 132319 w 141409"/>
                <a:gd name="connsiteY17" fmla="*/ 11784 h 329953"/>
                <a:gd name="connsiteX18" fmla="*/ 124912 w 141409"/>
                <a:gd name="connsiteY18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1409" h="329953">
                  <a:moveTo>
                    <a:pt x="124912" y="5050"/>
                  </a:moveTo>
                  <a:cubicBezTo>
                    <a:pt x="124238" y="5050"/>
                    <a:pt x="122891" y="5050"/>
                    <a:pt x="120871" y="5724"/>
                  </a:cubicBezTo>
                  <a:lnTo>
                    <a:pt x="120871" y="5724"/>
                  </a:lnTo>
                  <a:lnTo>
                    <a:pt x="120871" y="5724"/>
                  </a:lnTo>
                  <a:cubicBezTo>
                    <a:pt x="120871" y="5724"/>
                    <a:pt x="118851" y="6397"/>
                    <a:pt x="114811" y="8417"/>
                  </a:cubicBezTo>
                  <a:cubicBezTo>
                    <a:pt x="111444" y="9764"/>
                    <a:pt x="106057" y="12457"/>
                    <a:pt x="99997" y="15151"/>
                  </a:cubicBezTo>
                  <a:lnTo>
                    <a:pt x="97976" y="15824"/>
                  </a:lnTo>
                  <a:cubicBezTo>
                    <a:pt x="79122" y="25252"/>
                    <a:pt x="60267" y="35352"/>
                    <a:pt x="42759" y="46126"/>
                  </a:cubicBezTo>
                  <a:cubicBezTo>
                    <a:pt x="40739" y="47473"/>
                    <a:pt x="38719" y="48820"/>
                    <a:pt x="36699" y="49493"/>
                  </a:cubicBezTo>
                  <a:cubicBezTo>
                    <a:pt x="42086" y="52187"/>
                    <a:pt x="46126" y="58247"/>
                    <a:pt x="48147" y="64981"/>
                  </a:cubicBezTo>
                  <a:cubicBezTo>
                    <a:pt x="48147" y="64981"/>
                    <a:pt x="48147" y="65654"/>
                    <a:pt x="48147" y="65654"/>
                  </a:cubicBezTo>
                  <a:cubicBezTo>
                    <a:pt x="50840" y="77775"/>
                    <a:pt x="58921" y="121544"/>
                    <a:pt x="58921" y="172047"/>
                  </a:cubicBezTo>
                  <a:cubicBezTo>
                    <a:pt x="58921" y="208409"/>
                    <a:pt x="54880" y="241405"/>
                    <a:pt x="46126" y="269013"/>
                  </a:cubicBezTo>
                  <a:cubicBezTo>
                    <a:pt x="36699" y="297968"/>
                    <a:pt x="19865" y="316823"/>
                    <a:pt x="5050" y="328270"/>
                  </a:cubicBezTo>
                  <a:cubicBezTo>
                    <a:pt x="42086" y="326250"/>
                    <a:pt x="75755" y="303355"/>
                    <a:pt x="99323" y="261606"/>
                  </a:cubicBezTo>
                  <a:cubicBezTo>
                    <a:pt x="130299" y="207063"/>
                    <a:pt x="137032" y="135685"/>
                    <a:pt x="137032" y="85182"/>
                  </a:cubicBezTo>
                  <a:cubicBezTo>
                    <a:pt x="137032" y="67674"/>
                    <a:pt x="136359" y="49493"/>
                    <a:pt x="134339" y="31985"/>
                  </a:cubicBezTo>
                  <a:cubicBezTo>
                    <a:pt x="132992" y="19191"/>
                    <a:pt x="132319" y="11784"/>
                    <a:pt x="132319" y="11784"/>
                  </a:cubicBezTo>
                  <a:cubicBezTo>
                    <a:pt x="131645" y="7744"/>
                    <a:pt x="129625" y="5050"/>
                    <a:pt x="12491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308B514-76BB-4DF9-B882-0A9A1F8ACFD9}"/>
                </a:ext>
              </a:extLst>
            </p:cNvPr>
            <p:cNvSpPr/>
            <p:nvPr/>
          </p:nvSpPr>
          <p:spPr>
            <a:xfrm>
              <a:off x="823555" y="5841233"/>
              <a:ext cx="87539" cy="107740"/>
            </a:xfrm>
            <a:custGeom>
              <a:avLst/>
              <a:gdLst>
                <a:gd name="connsiteX0" fmla="*/ 62287 w 87539"/>
                <a:gd name="connsiteY0" fmla="*/ 5050 h 107739"/>
                <a:gd name="connsiteX1" fmla="*/ 60941 w 87539"/>
                <a:gd name="connsiteY1" fmla="*/ 5050 h 107739"/>
                <a:gd name="connsiteX2" fmla="*/ 60941 w 87539"/>
                <a:gd name="connsiteY2" fmla="*/ 5050 h 107739"/>
                <a:gd name="connsiteX3" fmla="*/ 60941 w 87539"/>
                <a:gd name="connsiteY3" fmla="*/ 5050 h 107739"/>
                <a:gd name="connsiteX4" fmla="*/ 57574 w 87539"/>
                <a:gd name="connsiteY4" fmla="*/ 6397 h 107739"/>
                <a:gd name="connsiteX5" fmla="*/ 57574 w 87539"/>
                <a:gd name="connsiteY5" fmla="*/ 6397 h 107739"/>
                <a:gd name="connsiteX6" fmla="*/ 57574 w 87539"/>
                <a:gd name="connsiteY6" fmla="*/ 6397 h 107739"/>
                <a:gd name="connsiteX7" fmla="*/ 36699 w 87539"/>
                <a:gd name="connsiteY7" fmla="*/ 20538 h 107739"/>
                <a:gd name="connsiteX8" fmla="*/ 5050 w 87539"/>
                <a:gd name="connsiteY8" fmla="*/ 45453 h 107739"/>
                <a:gd name="connsiteX9" fmla="*/ 31312 w 87539"/>
                <a:gd name="connsiteY9" fmla="*/ 108077 h 107739"/>
                <a:gd name="connsiteX10" fmla="*/ 85856 w 87539"/>
                <a:gd name="connsiteY10" fmla="*/ 71041 h 107739"/>
                <a:gd name="connsiteX11" fmla="*/ 70368 w 87539"/>
                <a:gd name="connsiteY11" fmla="*/ 11784 h 107739"/>
                <a:gd name="connsiteX12" fmla="*/ 70368 w 87539"/>
                <a:gd name="connsiteY12" fmla="*/ 11111 h 107739"/>
                <a:gd name="connsiteX13" fmla="*/ 62287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62287" y="5050"/>
                  </a:moveTo>
                  <a:cubicBezTo>
                    <a:pt x="61614" y="5050"/>
                    <a:pt x="61614" y="5050"/>
                    <a:pt x="60941" y="5050"/>
                  </a:cubicBezTo>
                  <a:lnTo>
                    <a:pt x="60941" y="5050"/>
                  </a:lnTo>
                  <a:lnTo>
                    <a:pt x="60941" y="5050"/>
                  </a:lnTo>
                  <a:cubicBezTo>
                    <a:pt x="59594" y="5050"/>
                    <a:pt x="58921" y="5724"/>
                    <a:pt x="57574" y="6397"/>
                  </a:cubicBezTo>
                  <a:lnTo>
                    <a:pt x="57574" y="6397"/>
                  </a:lnTo>
                  <a:lnTo>
                    <a:pt x="57574" y="6397"/>
                  </a:lnTo>
                  <a:cubicBezTo>
                    <a:pt x="57574" y="6397"/>
                    <a:pt x="49493" y="11784"/>
                    <a:pt x="36699" y="20538"/>
                  </a:cubicBezTo>
                  <a:cubicBezTo>
                    <a:pt x="29965" y="25252"/>
                    <a:pt x="18518" y="34005"/>
                    <a:pt x="5050" y="45453"/>
                  </a:cubicBezTo>
                  <a:cubicBezTo>
                    <a:pt x="15151" y="66327"/>
                    <a:pt x="23905" y="87202"/>
                    <a:pt x="31312" y="108077"/>
                  </a:cubicBezTo>
                  <a:cubicBezTo>
                    <a:pt x="47473" y="95283"/>
                    <a:pt x="65654" y="83162"/>
                    <a:pt x="85856" y="71041"/>
                  </a:cubicBezTo>
                  <a:cubicBezTo>
                    <a:pt x="79122" y="41413"/>
                    <a:pt x="73061" y="19865"/>
                    <a:pt x="70368" y="11784"/>
                  </a:cubicBezTo>
                  <a:cubicBezTo>
                    <a:pt x="70368" y="11784"/>
                    <a:pt x="70368" y="11111"/>
                    <a:pt x="70368" y="11111"/>
                  </a:cubicBezTo>
                  <a:cubicBezTo>
                    <a:pt x="68348" y="7070"/>
                    <a:pt x="65654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4C3B622-8D33-4906-A592-650B5DC80439}"/>
                </a:ext>
              </a:extLst>
            </p:cNvPr>
            <p:cNvSpPr/>
            <p:nvPr/>
          </p:nvSpPr>
          <p:spPr>
            <a:xfrm>
              <a:off x="641070" y="5841233"/>
              <a:ext cx="87539" cy="107740"/>
            </a:xfrm>
            <a:custGeom>
              <a:avLst/>
              <a:gdLst>
                <a:gd name="connsiteX0" fmla="*/ 27272 w 87539"/>
                <a:gd name="connsiteY0" fmla="*/ 5050 h 107739"/>
                <a:gd name="connsiteX1" fmla="*/ 19865 w 87539"/>
                <a:gd name="connsiteY1" fmla="*/ 11111 h 107739"/>
                <a:gd name="connsiteX2" fmla="*/ 19865 w 87539"/>
                <a:gd name="connsiteY2" fmla="*/ 11784 h 107739"/>
                <a:gd name="connsiteX3" fmla="*/ 5050 w 87539"/>
                <a:gd name="connsiteY3" fmla="*/ 70368 h 107739"/>
                <a:gd name="connsiteX4" fmla="*/ 59594 w 87539"/>
                <a:gd name="connsiteY4" fmla="*/ 107403 h 107739"/>
                <a:gd name="connsiteX5" fmla="*/ 85856 w 87539"/>
                <a:gd name="connsiteY5" fmla="*/ 44779 h 107739"/>
                <a:gd name="connsiteX6" fmla="*/ 54207 w 87539"/>
                <a:gd name="connsiteY6" fmla="*/ 19865 h 107739"/>
                <a:gd name="connsiteX7" fmla="*/ 32659 w 87539"/>
                <a:gd name="connsiteY7" fmla="*/ 6397 h 107739"/>
                <a:gd name="connsiteX8" fmla="*/ 32659 w 87539"/>
                <a:gd name="connsiteY8" fmla="*/ 6397 h 107739"/>
                <a:gd name="connsiteX9" fmla="*/ 32659 w 87539"/>
                <a:gd name="connsiteY9" fmla="*/ 6397 h 107739"/>
                <a:gd name="connsiteX10" fmla="*/ 29292 w 87539"/>
                <a:gd name="connsiteY10" fmla="*/ 5050 h 107739"/>
                <a:gd name="connsiteX11" fmla="*/ 29292 w 87539"/>
                <a:gd name="connsiteY11" fmla="*/ 5050 h 107739"/>
                <a:gd name="connsiteX12" fmla="*/ 29292 w 87539"/>
                <a:gd name="connsiteY12" fmla="*/ 5050 h 107739"/>
                <a:gd name="connsiteX13" fmla="*/ 27272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27272" y="5050"/>
                  </a:moveTo>
                  <a:cubicBezTo>
                    <a:pt x="23905" y="5050"/>
                    <a:pt x="21211" y="7070"/>
                    <a:pt x="19865" y="11111"/>
                  </a:cubicBezTo>
                  <a:cubicBezTo>
                    <a:pt x="19865" y="11111"/>
                    <a:pt x="19865" y="11784"/>
                    <a:pt x="19865" y="11784"/>
                  </a:cubicBezTo>
                  <a:cubicBezTo>
                    <a:pt x="17171" y="19865"/>
                    <a:pt x="10437" y="41413"/>
                    <a:pt x="5050" y="70368"/>
                  </a:cubicBezTo>
                  <a:cubicBezTo>
                    <a:pt x="25252" y="82488"/>
                    <a:pt x="43433" y="94609"/>
                    <a:pt x="59594" y="107403"/>
                  </a:cubicBezTo>
                  <a:cubicBezTo>
                    <a:pt x="67001" y="87202"/>
                    <a:pt x="75755" y="66327"/>
                    <a:pt x="85856" y="44779"/>
                  </a:cubicBezTo>
                  <a:cubicBezTo>
                    <a:pt x="75082" y="36026"/>
                    <a:pt x="64308" y="27272"/>
                    <a:pt x="54207" y="19865"/>
                  </a:cubicBezTo>
                  <a:cubicBezTo>
                    <a:pt x="40739" y="11784"/>
                    <a:pt x="32659" y="6397"/>
                    <a:pt x="32659" y="6397"/>
                  </a:cubicBezTo>
                  <a:lnTo>
                    <a:pt x="32659" y="6397"/>
                  </a:lnTo>
                  <a:lnTo>
                    <a:pt x="32659" y="6397"/>
                  </a:lnTo>
                  <a:cubicBezTo>
                    <a:pt x="31312" y="5724"/>
                    <a:pt x="29965" y="5050"/>
                    <a:pt x="29292" y="5050"/>
                  </a:cubicBezTo>
                  <a:lnTo>
                    <a:pt x="29292" y="5050"/>
                  </a:lnTo>
                  <a:lnTo>
                    <a:pt x="29292" y="5050"/>
                  </a:lnTo>
                  <a:cubicBezTo>
                    <a:pt x="28619" y="5050"/>
                    <a:pt x="27945" y="5050"/>
                    <a:pt x="2727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D4703E5-D5D6-4ACB-B729-E7B663D3B849}"/>
                </a:ext>
              </a:extLst>
            </p:cNvPr>
            <p:cNvSpPr/>
            <p:nvPr/>
          </p:nvSpPr>
          <p:spPr>
            <a:xfrm>
              <a:off x="450504" y="5976581"/>
              <a:ext cx="94273" cy="101006"/>
            </a:xfrm>
            <a:custGeom>
              <a:avLst/>
              <a:gdLst>
                <a:gd name="connsiteX0" fmla="*/ 35352 w 94272"/>
                <a:gd name="connsiteY0" fmla="*/ 5050 h 101006"/>
                <a:gd name="connsiteX1" fmla="*/ 17845 w 94272"/>
                <a:gd name="connsiteY1" fmla="*/ 5050 h 101006"/>
                <a:gd name="connsiteX2" fmla="*/ 7070 w 94272"/>
                <a:gd name="connsiteY2" fmla="*/ 11784 h 101006"/>
                <a:gd name="connsiteX3" fmla="*/ 5050 w 94272"/>
                <a:gd name="connsiteY3" fmla="*/ 19865 h 101006"/>
                <a:gd name="connsiteX4" fmla="*/ 43433 w 94272"/>
                <a:gd name="connsiteY4" fmla="*/ 95956 h 101006"/>
                <a:gd name="connsiteX5" fmla="*/ 92589 w 94272"/>
                <a:gd name="connsiteY5" fmla="*/ 74408 h 101006"/>
                <a:gd name="connsiteX6" fmla="*/ 86529 w 94272"/>
                <a:gd name="connsiteY6" fmla="*/ 7744 h 101006"/>
                <a:gd name="connsiteX7" fmla="*/ 40739 w 94272"/>
                <a:gd name="connsiteY7" fmla="*/ 5050 h 101006"/>
                <a:gd name="connsiteX8" fmla="*/ 35352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35352" y="5050"/>
                  </a:moveTo>
                  <a:cubicBezTo>
                    <a:pt x="24578" y="5050"/>
                    <a:pt x="17845" y="5050"/>
                    <a:pt x="17845" y="5050"/>
                  </a:cubicBezTo>
                  <a:cubicBezTo>
                    <a:pt x="13804" y="5050"/>
                    <a:pt x="9764" y="7744"/>
                    <a:pt x="7070" y="11784"/>
                  </a:cubicBezTo>
                  <a:cubicBezTo>
                    <a:pt x="5724" y="13804"/>
                    <a:pt x="5050" y="17171"/>
                    <a:pt x="5050" y="19865"/>
                  </a:cubicBezTo>
                  <a:cubicBezTo>
                    <a:pt x="5724" y="27272"/>
                    <a:pt x="11111" y="54880"/>
                    <a:pt x="43433" y="95956"/>
                  </a:cubicBezTo>
                  <a:cubicBezTo>
                    <a:pt x="60267" y="87875"/>
                    <a:pt x="77102" y="80468"/>
                    <a:pt x="92589" y="74408"/>
                  </a:cubicBezTo>
                  <a:cubicBezTo>
                    <a:pt x="89223" y="54207"/>
                    <a:pt x="87202" y="31312"/>
                    <a:pt x="86529" y="7744"/>
                  </a:cubicBezTo>
                  <a:cubicBezTo>
                    <a:pt x="66328" y="5724"/>
                    <a:pt x="50840" y="5050"/>
                    <a:pt x="40739" y="5050"/>
                  </a:cubicBezTo>
                  <a:cubicBezTo>
                    <a:pt x="39393" y="5050"/>
                    <a:pt x="37372" y="5050"/>
                    <a:pt x="3535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310E539-2538-4073-BF44-490DEA424A17}"/>
                </a:ext>
              </a:extLst>
            </p:cNvPr>
            <p:cNvSpPr/>
            <p:nvPr/>
          </p:nvSpPr>
          <p:spPr>
            <a:xfrm>
              <a:off x="1006040" y="5976581"/>
              <a:ext cx="94273" cy="101006"/>
            </a:xfrm>
            <a:custGeom>
              <a:avLst/>
              <a:gdLst>
                <a:gd name="connsiteX0" fmla="*/ 62287 w 94272"/>
                <a:gd name="connsiteY0" fmla="*/ 5050 h 101006"/>
                <a:gd name="connsiteX1" fmla="*/ 56227 w 94272"/>
                <a:gd name="connsiteY1" fmla="*/ 5050 h 101006"/>
                <a:gd name="connsiteX2" fmla="*/ 11111 w 94272"/>
                <a:gd name="connsiteY2" fmla="*/ 7744 h 101006"/>
                <a:gd name="connsiteX3" fmla="*/ 5050 w 94272"/>
                <a:gd name="connsiteY3" fmla="*/ 74408 h 101006"/>
                <a:gd name="connsiteX4" fmla="*/ 54207 w 94272"/>
                <a:gd name="connsiteY4" fmla="*/ 95956 h 101006"/>
                <a:gd name="connsiteX5" fmla="*/ 92589 w 94272"/>
                <a:gd name="connsiteY5" fmla="*/ 19865 h 101006"/>
                <a:gd name="connsiteX6" fmla="*/ 90569 w 94272"/>
                <a:gd name="connsiteY6" fmla="*/ 11784 h 101006"/>
                <a:gd name="connsiteX7" fmla="*/ 79795 w 94272"/>
                <a:gd name="connsiteY7" fmla="*/ 5050 h 101006"/>
                <a:gd name="connsiteX8" fmla="*/ 62287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62287" y="5050"/>
                  </a:moveTo>
                  <a:cubicBezTo>
                    <a:pt x="60267" y="5050"/>
                    <a:pt x="58247" y="5050"/>
                    <a:pt x="56227" y="5050"/>
                  </a:cubicBezTo>
                  <a:cubicBezTo>
                    <a:pt x="46800" y="5724"/>
                    <a:pt x="31312" y="5724"/>
                    <a:pt x="11111" y="7744"/>
                  </a:cubicBezTo>
                  <a:cubicBezTo>
                    <a:pt x="10437" y="30639"/>
                    <a:pt x="8417" y="52860"/>
                    <a:pt x="5050" y="74408"/>
                  </a:cubicBezTo>
                  <a:cubicBezTo>
                    <a:pt x="21211" y="80468"/>
                    <a:pt x="38046" y="87875"/>
                    <a:pt x="54207" y="95956"/>
                  </a:cubicBezTo>
                  <a:cubicBezTo>
                    <a:pt x="87202" y="54880"/>
                    <a:pt x="91916" y="27272"/>
                    <a:pt x="92589" y="19865"/>
                  </a:cubicBezTo>
                  <a:cubicBezTo>
                    <a:pt x="92589" y="17171"/>
                    <a:pt x="91243" y="13131"/>
                    <a:pt x="90569" y="11784"/>
                  </a:cubicBezTo>
                  <a:cubicBezTo>
                    <a:pt x="87876" y="7744"/>
                    <a:pt x="83836" y="5724"/>
                    <a:pt x="79795" y="5050"/>
                  </a:cubicBezTo>
                  <a:cubicBezTo>
                    <a:pt x="79795" y="5724"/>
                    <a:pt x="73061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D080CF3-BD1D-4C1D-A9A8-1C59C67A4915}"/>
                </a:ext>
              </a:extLst>
            </p:cNvPr>
            <p:cNvSpPr/>
            <p:nvPr/>
          </p:nvSpPr>
          <p:spPr>
            <a:xfrm>
              <a:off x="918501" y="6061426"/>
              <a:ext cx="215481" cy="154876"/>
            </a:xfrm>
            <a:custGeom>
              <a:avLst/>
              <a:gdLst>
                <a:gd name="connsiteX0" fmla="*/ 89896 w 215480"/>
                <a:gd name="connsiteY0" fmla="*/ 5050 h 154876"/>
                <a:gd name="connsiteX1" fmla="*/ 58921 w 215480"/>
                <a:gd name="connsiteY1" fmla="*/ 92589 h 154876"/>
                <a:gd name="connsiteX2" fmla="*/ 5050 w 215480"/>
                <a:gd name="connsiteY2" fmla="*/ 150499 h 154876"/>
                <a:gd name="connsiteX3" fmla="*/ 209084 w 215480"/>
                <a:gd name="connsiteY3" fmla="*/ 86529 h 154876"/>
                <a:gd name="connsiteX4" fmla="*/ 209084 w 215480"/>
                <a:gd name="connsiteY4" fmla="*/ 86529 h 154876"/>
                <a:gd name="connsiteX5" fmla="*/ 211104 w 215480"/>
                <a:gd name="connsiteY5" fmla="*/ 79122 h 154876"/>
                <a:gd name="connsiteX6" fmla="*/ 205717 w 215480"/>
                <a:gd name="connsiteY6" fmla="*/ 67674 h 154876"/>
                <a:gd name="connsiteX7" fmla="*/ 200330 w 215480"/>
                <a:gd name="connsiteY7" fmla="*/ 64307 h 154876"/>
                <a:gd name="connsiteX8" fmla="*/ 200330 w 215480"/>
                <a:gd name="connsiteY8" fmla="*/ 64307 h 154876"/>
                <a:gd name="connsiteX9" fmla="*/ 200330 w 215480"/>
                <a:gd name="connsiteY9" fmla="*/ 64307 h 154876"/>
                <a:gd name="connsiteX10" fmla="*/ 189556 w 215480"/>
                <a:gd name="connsiteY10" fmla="*/ 56900 h 154876"/>
                <a:gd name="connsiteX11" fmla="*/ 185516 w 215480"/>
                <a:gd name="connsiteY11" fmla="*/ 54207 h 154876"/>
                <a:gd name="connsiteX12" fmla="*/ 134339 w 215480"/>
                <a:gd name="connsiteY12" fmla="*/ 25252 h 154876"/>
                <a:gd name="connsiteX13" fmla="*/ 89896 w 215480"/>
                <a:gd name="connsiteY13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5480" h="154876">
                  <a:moveTo>
                    <a:pt x="89896" y="5050"/>
                  </a:moveTo>
                  <a:cubicBezTo>
                    <a:pt x="83162" y="38719"/>
                    <a:pt x="73061" y="68348"/>
                    <a:pt x="58921" y="92589"/>
                  </a:cubicBezTo>
                  <a:cubicBezTo>
                    <a:pt x="44106" y="118177"/>
                    <a:pt x="25925" y="137705"/>
                    <a:pt x="5050" y="150499"/>
                  </a:cubicBezTo>
                  <a:cubicBezTo>
                    <a:pt x="160601" y="141745"/>
                    <a:pt x="204370" y="91916"/>
                    <a:pt x="209084" y="86529"/>
                  </a:cubicBezTo>
                  <a:lnTo>
                    <a:pt x="209084" y="86529"/>
                  </a:lnTo>
                  <a:cubicBezTo>
                    <a:pt x="210430" y="84509"/>
                    <a:pt x="211104" y="81815"/>
                    <a:pt x="211104" y="79122"/>
                  </a:cubicBezTo>
                  <a:cubicBezTo>
                    <a:pt x="211104" y="74408"/>
                    <a:pt x="209084" y="70368"/>
                    <a:pt x="205717" y="67674"/>
                  </a:cubicBezTo>
                  <a:cubicBezTo>
                    <a:pt x="205717" y="67674"/>
                    <a:pt x="203697" y="66327"/>
                    <a:pt x="200330" y="64307"/>
                  </a:cubicBezTo>
                  <a:lnTo>
                    <a:pt x="200330" y="64307"/>
                  </a:lnTo>
                  <a:lnTo>
                    <a:pt x="200330" y="64307"/>
                  </a:lnTo>
                  <a:cubicBezTo>
                    <a:pt x="197636" y="62287"/>
                    <a:pt x="194269" y="60267"/>
                    <a:pt x="189556" y="56900"/>
                  </a:cubicBezTo>
                  <a:cubicBezTo>
                    <a:pt x="188209" y="56227"/>
                    <a:pt x="186862" y="55553"/>
                    <a:pt x="185516" y="54207"/>
                  </a:cubicBezTo>
                  <a:cubicBezTo>
                    <a:pt x="174068" y="46800"/>
                    <a:pt x="156560" y="36026"/>
                    <a:pt x="134339" y="25252"/>
                  </a:cubicBezTo>
                  <a:cubicBezTo>
                    <a:pt x="119525" y="17171"/>
                    <a:pt x="104710" y="10437"/>
                    <a:pt x="89896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672392A-7517-4B6D-BF7C-D3CD307FC9DF}"/>
                </a:ext>
              </a:extLst>
            </p:cNvPr>
            <p:cNvSpPr/>
            <p:nvPr/>
          </p:nvSpPr>
          <p:spPr>
            <a:xfrm>
              <a:off x="420202" y="6061426"/>
              <a:ext cx="215481" cy="154876"/>
            </a:xfrm>
            <a:custGeom>
              <a:avLst/>
              <a:gdLst>
                <a:gd name="connsiteX0" fmla="*/ 125585 w 215480"/>
                <a:gd name="connsiteY0" fmla="*/ 5050 h 154876"/>
                <a:gd name="connsiteX1" fmla="*/ 15151 w 215480"/>
                <a:gd name="connsiteY1" fmla="*/ 63634 h 154876"/>
                <a:gd name="connsiteX2" fmla="*/ 10437 w 215480"/>
                <a:gd name="connsiteY2" fmla="*/ 67001 h 154876"/>
                <a:gd name="connsiteX3" fmla="*/ 5050 w 215480"/>
                <a:gd name="connsiteY3" fmla="*/ 78448 h 154876"/>
                <a:gd name="connsiteX4" fmla="*/ 7070 w 215480"/>
                <a:gd name="connsiteY4" fmla="*/ 85855 h 154876"/>
                <a:gd name="connsiteX5" fmla="*/ 7070 w 215480"/>
                <a:gd name="connsiteY5" fmla="*/ 86529 h 154876"/>
                <a:gd name="connsiteX6" fmla="*/ 8417 w 215480"/>
                <a:gd name="connsiteY6" fmla="*/ 87875 h 154876"/>
                <a:gd name="connsiteX7" fmla="*/ 9091 w 215480"/>
                <a:gd name="connsiteY7" fmla="*/ 88549 h 154876"/>
                <a:gd name="connsiteX8" fmla="*/ 16498 w 215480"/>
                <a:gd name="connsiteY8" fmla="*/ 95283 h 154876"/>
                <a:gd name="connsiteX9" fmla="*/ 53534 w 215480"/>
                <a:gd name="connsiteY9" fmla="*/ 117504 h 154876"/>
                <a:gd name="connsiteX10" fmla="*/ 211104 w 215480"/>
                <a:gd name="connsiteY10" fmla="*/ 149826 h 154876"/>
                <a:gd name="connsiteX11" fmla="*/ 157234 w 215480"/>
                <a:gd name="connsiteY11" fmla="*/ 91916 h 154876"/>
                <a:gd name="connsiteX12" fmla="*/ 125585 w 215480"/>
                <a:gd name="connsiteY12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5480" h="154876">
                  <a:moveTo>
                    <a:pt x="125585" y="5050"/>
                  </a:moveTo>
                  <a:cubicBezTo>
                    <a:pt x="73061" y="24578"/>
                    <a:pt x="31312" y="52187"/>
                    <a:pt x="15151" y="63634"/>
                  </a:cubicBezTo>
                  <a:cubicBezTo>
                    <a:pt x="11784" y="65654"/>
                    <a:pt x="10437" y="67001"/>
                    <a:pt x="10437" y="67001"/>
                  </a:cubicBezTo>
                  <a:cubicBezTo>
                    <a:pt x="7070" y="69694"/>
                    <a:pt x="5050" y="73735"/>
                    <a:pt x="5050" y="78448"/>
                  </a:cubicBezTo>
                  <a:cubicBezTo>
                    <a:pt x="5050" y="81142"/>
                    <a:pt x="5724" y="83835"/>
                    <a:pt x="7070" y="85855"/>
                  </a:cubicBezTo>
                  <a:cubicBezTo>
                    <a:pt x="7070" y="85855"/>
                    <a:pt x="7070" y="85855"/>
                    <a:pt x="7070" y="86529"/>
                  </a:cubicBezTo>
                  <a:cubicBezTo>
                    <a:pt x="7744" y="87202"/>
                    <a:pt x="7744" y="87202"/>
                    <a:pt x="8417" y="87875"/>
                  </a:cubicBezTo>
                  <a:cubicBezTo>
                    <a:pt x="8417" y="87875"/>
                    <a:pt x="9091" y="88549"/>
                    <a:pt x="9091" y="88549"/>
                  </a:cubicBezTo>
                  <a:cubicBezTo>
                    <a:pt x="10437" y="89896"/>
                    <a:pt x="12457" y="92589"/>
                    <a:pt x="16498" y="95283"/>
                  </a:cubicBezTo>
                  <a:cubicBezTo>
                    <a:pt x="23232" y="100670"/>
                    <a:pt x="34679" y="109423"/>
                    <a:pt x="53534" y="117504"/>
                  </a:cubicBezTo>
                  <a:cubicBezTo>
                    <a:pt x="92589" y="135012"/>
                    <a:pt x="147133" y="146459"/>
                    <a:pt x="211104" y="149826"/>
                  </a:cubicBezTo>
                  <a:cubicBezTo>
                    <a:pt x="190229" y="137032"/>
                    <a:pt x="171375" y="117504"/>
                    <a:pt x="157234" y="91916"/>
                  </a:cubicBezTo>
                  <a:cubicBezTo>
                    <a:pt x="143093" y="68348"/>
                    <a:pt x="132319" y="38719"/>
                    <a:pt x="12558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D8B5B95-B629-44BC-A10B-08C3B8C1F8B4}"/>
                </a:ext>
              </a:extLst>
            </p:cNvPr>
            <p:cNvSpPr/>
            <p:nvPr/>
          </p:nvSpPr>
          <p:spPr>
            <a:xfrm>
              <a:off x="789886" y="6217649"/>
              <a:ext cx="215481" cy="40402"/>
            </a:xfrm>
            <a:custGeom>
              <a:avLst/>
              <a:gdLst>
                <a:gd name="connsiteX0" fmla="*/ 198983 w 215480"/>
                <a:gd name="connsiteY0" fmla="*/ 5050 h 40402"/>
                <a:gd name="connsiteX1" fmla="*/ 161274 w 215480"/>
                <a:gd name="connsiteY1" fmla="*/ 9091 h 40402"/>
                <a:gd name="connsiteX2" fmla="*/ 153193 w 215480"/>
                <a:gd name="connsiteY2" fmla="*/ 10437 h 40402"/>
                <a:gd name="connsiteX3" fmla="*/ 123565 w 215480"/>
                <a:gd name="connsiteY3" fmla="*/ 11784 h 40402"/>
                <a:gd name="connsiteX4" fmla="*/ 99323 w 215480"/>
                <a:gd name="connsiteY4" fmla="*/ 11111 h 40402"/>
                <a:gd name="connsiteX5" fmla="*/ 98650 w 215480"/>
                <a:gd name="connsiteY5" fmla="*/ 11111 h 40402"/>
                <a:gd name="connsiteX6" fmla="*/ 72388 w 215480"/>
                <a:gd name="connsiteY6" fmla="*/ 10437 h 40402"/>
                <a:gd name="connsiteX7" fmla="*/ 7070 w 215480"/>
                <a:gd name="connsiteY7" fmla="*/ 17171 h 40402"/>
                <a:gd name="connsiteX8" fmla="*/ 5050 w 215480"/>
                <a:gd name="connsiteY8" fmla="*/ 20538 h 40402"/>
                <a:gd name="connsiteX9" fmla="*/ 7744 w 215480"/>
                <a:gd name="connsiteY9" fmla="*/ 21211 h 40402"/>
                <a:gd name="connsiteX10" fmla="*/ 9091 w 215480"/>
                <a:gd name="connsiteY10" fmla="*/ 21211 h 40402"/>
                <a:gd name="connsiteX11" fmla="*/ 33332 w 215480"/>
                <a:gd name="connsiteY11" fmla="*/ 20538 h 40402"/>
                <a:gd name="connsiteX12" fmla="*/ 99997 w 215480"/>
                <a:gd name="connsiteY12" fmla="*/ 29965 h 40402"/>
                <a:gd name="connsiteX13" fmla="*/ 157234 w 215480"/>
                <a:gd name="connsiteY13" fmla="*/ 38719 h 40402"/>
                <a:gd name="connsiteX14" fmla="*/ 209084 w 215480"/>
                <a:gd name="connsiteY14" fmla="*/ 24578 h 40402"/>
                <a:gd name="connsiteX15" fmla="*/ 212451 w 215480"/>
                <a:gd name="connsiteY15" fmla="*/ 15151 h 40402"/>
                <a:gd name="connsiteX16" fmla="*/ 198983 w 215480"/>
                <a:gd name="connsiteY16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5480" h="40402">
                  <a:moveTo>
                    <a:pt x="198983" y="5050"/>
                  </a:moveTo>
                  <a:cubicBezTo>
                    <a:pt x="190903" y="5050"/>
                    <a:pt x="179455" y="6397"/>
                    <a:pt x="161274" y="9091"/>
                  </a:cubicBezTo>
                  <a:cubicBezTo>
                    <a:pt x="158580" y="9764"/>
                    <a:pt x="155887" y="9764"/>
                    <a:pt x="153193" y="10437"/>
                  </a:cubicBezTo>
                  <a:cubicBezTo>
                    <a:pt x="145113" y="11784"/>
                    <a:pt x="135686" y="11784"/>
                    <a:pt x="123565" y="11784"/>
                  </a:cubicBezTo>
                  <a:cubicBezTo>
                    <a:pt x="116158" y="11784"/>
                    <a:pt x="108077" y="11784"/>
                    <a:pt x="99323" y="11111"/>
                  </a:cubicBezTo>
                  <a:lnTo>
                    <a:pt x="98650" y="11111"/>
                  </a:lnTo>
                  <a:cubicBezTo>
                    <a:pt x="90569" y="11111"/>
                    <a:pt x="81142" y="10437"/>
                    <a:pt x="72388" y="10437"/>
                  </a:cubicBezTo>
                  <a:cubicBezTo>
                    <a:pt x="53534" y="10437"/>
                    <a:pt x="28619" y="11111"/>
                    <a:pt x="7070" y="17171"/>
                  </a:cubicBezTo>
                  <a:cubicBezTo>
                    <a:pt x="5724" y="18518"/>
                    <a:pt x="5050" y="19865"/>
                    <a:pt x="5050" y="20538"/>
                  </a:cubicBezTo>
                  <a:cubicBezTo>
                    <a:pt x="5050" y="21211"/>
                    <a:pt x="6397" y="21211"/>
                    <a:pt x="7744" y="21211"/>
                  </a:cubicBezTo>
                  <a:cubicBezTo>
                    <a:pt x="7744" y="21211"/>
                    <a:pt x="8417" y="21211"/>
                    <a:pt x="9091" y="21211"/>
                  </a:cubicBezTo>
                  <a:cubicBezTo>
                    <a:pt x="17171" y="20538"/>
                    <a:pt x="25252" y="20538"/>
                    <a:pt x="33332" y="20538"/>
                  </a:cubicBezTo>
                  <a:cubicBezTo>
                    <a:pt x="61614" y="20538"/>
                    <a:pt x="81142" y="25252"/>
                    <a:pt x="99997" y="29965"/>
                  </a:cubicBezTo>
                  <a:cubicBezTo>
                    <a:pt x="117504" y="34679"/>
                    <a:pt x="134339" y="38719"/>
                    <a:pt x="157234" y="38719"/>
                  </a:cubicBezTo>
                  <a:cubicBezTo>
                    <a:pt x="182149" y="38719"/>
                    <a:pt x="201677" y="33332"/>
                    <a:pt x="209084" y="24578"/>
                  </a:cubicBezTo>
                  <a:cubicBezTo>
                    <a:pt x="211777" y="21885"/>
                    <a:pt x="213124" y="18518"/>
                    <a:pt x="212451" y="15151"/>
                  </a:cubicBezTo>
                  <a:cubicBezTo>
                    <a:pt x="211777" y="8417"/>
                    <a:pt x="209757" y="5050"/>
                    <a:pt x="198983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EC4C742-DAE3-4817-A045-78BAF0E8A8DE}"/>
                </a:ext>
              </a:extLst>
            </p:cNvPr>
            <p:cNvSpPr/>
            <p:nvPr/>
          </p:nvSpPr>
          <p:spPr>
            <a:xfrm>
              <a:off x="546797" y="6217649"/>
              <a:ext cx="215481" cy="40402"/>
            </a:xfrm>
            <a:custGeom>
              <a:avLst/>
              <a:gdLst>
                <a:gd name="connsiteX0" fmla="*/ 18518 w 215480"/>
                <a:gd name="connsiteY0" fmla="*/ 5050 h 40402"/>
                <a:gd name="connsiteX1" fmla="*/ 5050 w 215480"/>
                <a:gd name="connsiteY1" fmla="*/ 14478 h 40402"/>
                <a:gd name="connsiteX2" fmla="*/ 8417 w 215480"/>
                <a:gd name="connsiteY2" fmla="*/ 23905 h 40402"/>
                <a:gd name="connsiteX3" fmla="*/ 60941 w 215480"/>
                <a:gd name="connsiteY3" fmla="*/ 38046 h 40402"/>
                <a:gd name="connsiteX4" fmla="*/ 118178 w 215480"/>
                <a:gd name="connsiteY4" fmla="*/ 29292 h 40402"/>
                <a:gd name="connsiteX5" fmla="*/ 184842 w 215480"/>
                <a:gd name="connsiteY5" fmla="*/ 19865 h 40402"/>
                <a:gd name="connsiteX6" fmla="*/ 209757 w 215480"/>
                <a:gd name="connsiteY6" fmla="*/ 21211 h 40402"/>
                <a:gd name="connsiteX7" fmla="*/ 211104 w 215480"/>
                <a:gd name="connsiteY7" fmla="*/ 21211 h 40402"/>
                <a:gd name="connsiteX8" fmla="*/ 213797 w 215480"/>
                <a:gd name="connsiteY8" fmla="*/ 20538 h 40402"/>
                <a:gd name="connsiteX9" fmla="*/ 211777 w 215480"/>
                <a:gd name="connsiteY9" fmla="*/ 18518 h 40402"/>
                <a:gd name="connsiteX10" fmla="*/ 146460 w 215480"/>
                <a:gd name="connsiteY10" fmla="*/ 11784 h 40402"/>
                <a:gd name="connsiteX11" fmla="*/ 146460 w 215480"/>
                <a:gd name="connsiteY11" fmla="*/ 11784 h 40402"/>
                <a:gd name="connsiteX12" fmla="*/ 120198 w 215480"/>
                <a:gd name="connsiteY12" fmla="*/ 12457 h 40402"/>
                <a:gd name="connsiteX13" fmla="*/ 119525 w 215480"/>
                <a:gd name="connsiteY13" fmla="*/ 12457 h 40402"/>
                <a:gd name="connsiteX14" fmla="*/ 95283 w 215480"/>
                <a:gd name="connsiteY14" fmla="*/ 13131 h 40402"/>
                <a:gd name="connsiteX15" fmla="*/ 65654 w 215480"/>
                <a:gd name="connsiteY15" fmla="*/ 11784 h 40402"/>
                <a:gd name="connsiteX16" fmla="*/ 56900 w 215480"/>
                <a:gd name="connsiteY16" fmla="*/ 10437 h 40402"/>
                <a:gd name="connsiteX17" fmla="*/ 18518 w 215480"/>
                <a:gd name="connsiteY17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5480" h="40402">
                  <a:moveTo>
                    <a:pt x="18518" y="5050"/>
                  </a:moveTo>
                  <a:cubicBezTo>
                    <a:pt x="7744" y="5050"/>
                    <a:pt x="5724" y="7744"/>
                    <a:pt x="5050" y="14478"/>
                  </a:cubicBezTo>
                  <a:cubicBezTo>
                    <a:pt x="5050" y="17844"/>
                    <a:pt x="5724" y="21211"/>
                    <a:pt x="8417" y="23905"/>
                  </a:cubicBezTo>
                  <a:cubicBezTo>
                    <a:pt x="16498" y="32659"/>
                    <a:pt x="36026" y="38046"/>
                    <a:pt x="60941" y="38046"/>
                  </a:cubicBezTo>
                  <a:cubicBezTo>
                    <a:pt x="83836" y="38046"/>
                    <a:pt x="100670" y="34005"/>
                    <a:pt x="118178" y="29292"/>
                  </a:cubicBezTo>
                  <a:cubicBezTo>
                    <a:pt x="137032" y="24578"/>
                    <a:pt x="155887" y="19865"/>
                    <a:pt x="184842" y="19865"/>
                  </a:cubicBezTo>
                  <a:cubicBezTo>
                    <a:pt x="192923" y="19865"/>
                    <a:pt x="201003" y="20538"/>
                    <a:pt x="209757" y="21211"/>
                  </a:cubicBezTo>
                  <a:cubicBezTo>
                    <a:pt x="210430" y="21211"/>
                    <a:pt x="210430" y="21211"/>
                    <a:pt x="211104" y="21211"/>
                  </a:cubicBezTo>
                  <a:cubicBezTo>
                    <a:pt x="212451" y="21211"/>
                    <a:pt x="213797" y="21211"/>
                    <a:pt x="213797" y="20538"/>
                  </a:cubicBezTo>
                  <a:cubicBezTo>
                    <a:pt x="213797" y="19865"/>
                    <a:pt x="213124" y="18518"/>
                    <a:pt x="211777" y="18518"/>
                  </a:cubicBezTo>
                  <a:cubicBezTo>
                    <a:pt x="190229" y="12457"/>
                    <a:pt x="165314" y="11784"/>
                    <a:pt x="146460" y="11784"/>
                  </a:cubicBezTo>
                  <a:lnTo>
                    <a:pt x="146460" y="11784"/>
                  </a:lnTo>
                  <a:cubicBezTo>
                    <a:pt x="137032" y="11784"/>
                    <a:pt x="128278" y="11784"/>
                    <a:pt x="120198" y="12457"/>
                  </a:cubicBezTo>
                  <a:lnTo>
                    <a:pt x="119525" y="12457"/>
                  </a:lnTo>
                  <a:cubicBezTo>
                    <a:pt x="110771" y="12457"/>
                    <a:pt x="103363" y="13131"/>
                    <a:pt x="95283" y="13131"/>
                  </a:cubicBezTo>
                  <a:cubicBezTo>
                    <a:pt x="82489" y="13131"/>
                    <a:pt x="73061" y="12457"/>
                    <a:pt x="65654" y="11784"/>
                  </a:cubicBezTo>
                  <a:cubicBezTo>
                    <a:pt x="62961" y="11111"/>
                    <a:pt x="59594" y="11111"/>
                    <a:pt x="56900" y="10437"/>
                  </a:cubicBezTo>
                  <a:cubicBezTo>
                    <a:pt x="38046" y="7070"/>
                    <a:pt x="26598" y="5050"/>
                    <a:pt x="1851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E6BC123-B2E3-4A2A-9515-16C4D35A431B}"/>
                </a:ext>
              </a:extLst>
            </p:cNvPr>
            <p:cNvSpPr/>
            <p:nvPr/>
          </p:nvSpPr>
          <p:spPr>
            <a:xfrm>
              <a:off x="447810" y="6279600"/>
              <a:ext cx="666644" cy="215480"/>
            </a:xfrm>
            <a:custGeom>
              <a:avLst/>
              <a:gdLst>
                <a:gd name="connsiteX0" fmla="*/ 617151 w 666643"/>
                <a:gd name="connsiteY0" fmla="*/ 5724 h 215479"/>
                <a:gd name="connsiteX1" fmla="*/ 586175 w 666643"/>
                <a:gd name="connsiteY1" fmla="*/ 139725 h 215479"/>
                <a:gd name="connsiteX2" fmla="*/ 553853 w 666643"/>
                <a:gd name="connsiteY2" fmla="*/ 5724 h 215479"/>
                <a:gd name="connsiteX3" fmla="*/ 508737 w 666643"/>
                <a:gd name="connsiteY3" fmla="*/ 5724 h 215479"/>
                <a:gd name="connsiteX4" fmla="*/ 475741 w 666643"/>
                <a:gd name="connsiteY4" fmla="*/ 137705 h 215479"/>
                <a:gd name="connsiteX5" fmla="*/ 445439 w 666643"/>
                <a:gd name="connsiteY5" fmla="*/ 5724 h 215479"/>
                <a:gd name="connsiteX6" fmla="*/ 396283 w 666643"/>
                <a:gd name="connsiteY6" fmla="*/ 5724 h 215479"/>
                <a:gd name="connsiteX7" fmla="*/ 450826 w 666643"/>
                <a:gd name="connsiteY7" fmla="*/ 214470 h 215479"/>
                <a:gd name="connsiteX8" fmla="*/ 499309 w 666643"/>
                <a:gd name="connsiteY8" fmla="*/ 214470 h 215479"/>
                <a:gd name="connsiteX9" fmla="*/ 530958 w 666643"/>
                <a:gd name="connsiteY9" fmla="*/ 82488 h 215479"/>
                <a:gd name="connsiteX10" fmla="*/ 563280 w 666643"/>
                <a:gd name="connsiteY10" fmla="*/ 214470 h 215479"/>
                <a:gd name="connsiteX11" fmla="*/ 611090 w 666643"/>
                <a:gd name="connsiteY11" fmla="*/ 214470 h 215479"/>
                <a:gd name="connsiteX12" fmla="*/ 611764 w 666643"/>
                <a:gd name="connsiteY12" fmla="*/ 212450 h 215479"/>
                <a:gd name="connsiteX13" fmla="*/ 666307 w 666643"/>
                <a:gd name="connsiteY13" fmla="*/ 5050 h 215479"/>
                <a:gd name="connsiteX14" fmla="*/ 617151 w 666643"/>
                <a:gd name="connsiteY14" fmla="*/ 5050 h 215479"/>
                <a:gd name="connsiteX15" fmla="*/ 167334 w 666643"/>
                <a:gd name="connsiteY15" fmla="*/ 139052 h 215479"/>
                <a:gd name="connsiteX16" fmla="*/ 53534 w 666643"/>
                <a:gd name="connsiteY16" fmla="*/ 5724 h 215479"/>
                <a:gd name="connsiteX17" fmla="*/ 5050 w 666643"/>
                <a:gd name="connsiteY17" fmla="*/ 5724 h 215479"/>
                <a:gd name="connsiteX18" fmla="*/ 5050 w 666643"/>
                <a:gd name="connsiteY18" fmla="*/ 214470 h 215479"/>
                <a:gd name="connsiteX19" fmla="*/ 52187 w 666643"/>
                <a:gd name="connsiteY19" fmla="*/ 214470 h 215479"/>
                <a:gd name="connsiteX20" fmla="*/ 52187 w 666643"/>
                <a:gd name="connsiteY20" fmla="*/ 81142 h 215479"/>
                <a:gd name="connsiteX21" fmla="*/ 165314 w 666643"/>
                <a:gd name="connsiteY21" fmla="*/ 214470 h 215479"/>
                <a:gd name="connsiteX22" fmla="*/ 213797 w 666643"/>
                <a:gd name="connsiteY22" fmla="*/ 214470 h 215479"/>
                <a:gd name="connsiteX23" fmla="*/ 213797 w 666643"/>
                <a:gd name="connsiteY23" fmla="*/ 5724 h 215479"/>
                <a:gd name="connsiteX24" fmla="*/ 166661 w 666643"/>
                <a:gd name="connsiteY24" fmla="*/ 5724 h 215479"/>
                <a:gd name="connsiteX25" fmla="*/ 166661 w 666643"/>
                <a:gd name="connsiteY25" fmla="*/ 139052 h 21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66643" h="215479">
                  <a:moveTo>
                    <a:pt x="617151" y="5724"/>
                  </a:moveTo>
                  <a:lnTo>
                    <a:pt x="586175" y="139725"/>
                  </a:lnTo>
                  <a:lnTo>
                    <a:pt x="553853" y="5724"/>
                  </a:lnTo>
                  <a:lnTo>
                    <a:pt x="508737" y="5724"/>
                  </a:lnTo>
                  <a:lnTo>
                    <a:pt x="475741" y="137705"/>
                  </a:lnTo>
                  <a:lnTo>
                    <a:pt x="445439" y="5724"/>
                  </a:lnTo>
                  <a:lnTo>
                    <a:pt x="396283" y="5724"/>
                  </a:lnTo>
                  <a:lnTo>
                    <a:pt x="450826" y="214470"/>
                  </a:lnTo>
                  <a:lnTo>
                    <a:pt x="499309" y="214470"/>
                  </a:lnTo>
                  <a:lnTo>
                    <a:pt x="530958" y="82488"/>
                  </a:lnTo>
                  <a:lnTo>
                    <a:pt x="563280" y="214470"/>
                  </a:lnTo>
                  <a:lnTo>
                    <a:pt x="611090" y="214470"/>
                  </a:lnTo>
                  <a:lnTo>
                    <a:pt x="611764" y="212450"/>
                  </a:lnTo>
                  <a:lnTo>
                    <a:pt x="666307" y="5050"/>
                  </a:lnTo>
                  <a:lnTo>
                    <a:pt x="617151" y="5050"/>
                  </a:lnTo>
                  <a:close/>
                  <a:moveTo>
                    <a:pt x="167334" y="139052"/>
                  </a:moveTo>
                  <a:lnTo>
                    <a:pt x="53534" y="5724"/>
                  </a:lnTo>
                  <a:lnTo>
                    <a:pt x="5050" y="5724"/>
                  </a:lnTo>
                  <a:lnTo>
                    <a:pt x="5050" y="214470"/>
                  </a:lnTo>
                  <a:lnTo>
                    <a:pt x="52187" y="214470"/>
                  </a:lnTo>
                  <a:lnTo>
                    <a:pt x="52187" y="81142"/>
                  </a:lnTo>
                  <a:lnTo>
                    <a:pt x="165314" y="214470"/>
                  </a:lnTo>
                  <a:lnTo>
                    <a:pt x="213797" y="214470"/>
                  </a:lnTo>
                  <a:lnTo>
                    <a:pt x="213797" y="5724"/>
                  </a:lnTo>
                  <a:lnTo>
                    <a:pt x="166661" y="5724"/>
                  </a:lnTo>
                  <a:lnTo>
                    <a:pt x="166661" y="139052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FF2AE2E-F750-49C4-9BA0-CA4910D91C53}"/>
                </a:ext>
              </a:extLst>
            </p:cNvPr>
            <p:cNvSpPr/>
            <p:nvPr/>
          </p:nvSpPr>
          <p:spPr>
            <a:xfrm>
              <a:off x="669351" y="6275560"/>
              <a:ext cx="175078" cy="228947"/>
            </a:xfrm>
            <a:custGeom>
              <a:avLst/>
              <a:gdLst>
                <a:gd name="connsiteX0" fmla="*/ 5050 w 175078"/>
                <a:gd name="connsiteY0" fmla="*/ 189555 h 228947"/>
                <a:gd name="connsiteX1" fmla="*/ 32659 w 175078"/>
                <a:gd name="connsiteY1" fmla="*/ 156560 h 228947"/>
                <a:gd name="connsiteX2" fmla="*/ 95956 w 175078"/>
                <a:gd name="connsiteY2" fmla="*/ 182148 h 228947"/>
                <a:gd name="connsiteX3" fmla="*/ 126932 w 175078"/>
                <a:gd name="connsiteY3" fmla="*/ 161947 h 228947"/>
                <a:gd name="connsiteX4" fmla="*/ 126932 w 175078"/>
                <a:gd name="connsiteY4" fmla="*/ 161273 h 228947"/>
                <a:gd name="connsiteX5" fmla="*/ 83836 w 175078"/>
                <a:gd name="connsiteY5" fmla="*/ 134338 h 228947"/>
                <a:gd name="connsiteX6" fmla="*/ 13804 w 175078"/>
                <a:gd name="connsiteY6" fmla="*/ 69694 h 228947"/>
                <a:gd name="connsiteX7" fmla="*/ 13804 w 175078"/>
                <a:gd name="connsiteY7" fmla="*/ 69021 h 228947"/>
                <a:gd name="connsiteX8" fmla="*/ 87876 w 175078"/>
                <a:gd name="connsiteY8" fmla="*/ 5050 h 228947"/>
                <a:gd name="connsiteX9" fmla="*/ 166661 w 175078"/>
                <a:gd name="connsiteY9" fmla="*/ 31985 h 228947"/>
                <a:gd name="connsiteX10" fmla="*/ 142419 w 175078"/>
                <a:gd name="connsiteY10" fmla="*/ 67001 h 228947"/>
                <a:gd name="connsiteX11" fmla="*/ 87202 w 175078"/>
                <a:gd name="connsiteY11" fmla="*/ 46126 h 228947"/>
                <a:gd name="connsiteX12" fmla="*/ 59594 w 175078"/>
                <a:gd name="connsiteY12" fmla="*/ 64981 h 228947"/>
                <a:gd name="connsiteX13" fmla="*/ 59594 w 175078"/>
                <a:gd name="connsiteY13" fmla="*/ 65654 h 228947"/>
                <a:gd name="connsiteX14" fmla="*/ 105384 w 175078"/>
                <a:gd name="connsiteY14" fmla="*/ 93262 h 228947"/>
                <a:gd name="connsiteX15" fmla="*/ 172721 w 175078"/>
                <a:gd name="connsiteY15" fmla="*/ 157233 h 228947"/>
                <a:gd name="connsiteX16" fmla="*/ 172721 w 175078"/>
                <a:gd name="connsiteY16" fmla="*/ 157906 h 228947"/>
                <a:gd name="connsiteX17" fmla="*/ 94610 w 175078"/>
                <a:gd name="connsiteY17" fmla="*/ 223897 h 228947"/>
                <a:gd name="connsiteX18" fmla="*/ 5050 w 175078"/>
                <a:gd name="connsiteY18" fmla="*/ 189555 h 22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5078" h="228947">
                  <a:moveTo>
                    <a:pt x="5050" y="189555"/>
                  </a:moveTo>
                  <a:lnTo>
                    <a:pt x="32659" y="156560"/>
                  </a:lnTo>
                  <a:cubicBezTo>
                    <a:pt x="51513" y="172047"/>
                    <a:pt x="71715" y="182148"/>
                    <a:pt x="95956" y="182148"/>
                  </a:cubicBezTo>
                  <a:cubicBezTo>
                    <a:pt x="114811" y="182148"/>
                    <a:pt x="126932" y="174741"/>
                    <a:pt x="126932" y="161947"/>
                  </a:cubicBezTo>
                  <a:lnTo>
                    <a:pt x="126932" y="161273"/>
                  </a:lnTo>
                  <a:cubicBezTo>
                    <a:pt x="126932" y="149152"/>
                    <a:pt x="119525" y="143092"/>
                    <a:pt x="83836" y="134338"/>
                  </a:cubicBezTo>
                  <a:cubicBezTo>
                    <a:pt x="41413" y="123564"/>
                    <a:pt x="13804" y="111443"/>
                    <a:pt x="13804" y="69694"/>
                  </a:cubicBezTo>
                  <a:lnTo>
                    <a:pt x="13804" y="69021"/>
                  </a:lnTo>
                  <a:cubicBezTo>
                    <a:pt x="13804" y="30639"/>
                    <a:pt x="44780" y="5050"/>
                    <a:pt x="87876" y="5050"/>
                  </a:cubicBezTo>
                  <a:cubicBezTo>
                    <a:pt x="118851" y="5050"/>
                    <a:pt x="145113" y="14478"/>
                    <a:pt x="166661" y="31985"/>
                  </a:cubicBezTo>
                  <a:lnTo>
                    <a:pt x="142419" y="67001"/>
                  </a:lnTo>
                  <a:cubicBezTo>
                    <a:pt x="123565" y="54207"/>
                    <a:pt x="105384" y="46126"/>
                    <a:pt x="87202" y="46126"/>
                  </a:cubicBezTo>
                  <a:cubicBezTo>
                    <a:pt x="69021" y="46126"/>
                    <a:pt x="59594" y="54207"/>
                    <a:pt x="59594" y="64981"/>
                  </a:cubicBezTo>
                  <a:lnTo>
                    <a:pt x="59594" y="65654"/>
                  </a:lnTo>
                  <a:cubicBezTo>
                    <a:pt x="59594" y="79795"/>
                    <a:pt x="69021" y="83835"/>
                    <a:pt x="105384" y="93262"/>
                  </a:cubicBezTo>
                  <a:cubicBezTo>
                    <a:pt x="148480" y="104710"/>
                    <a:pt x="172721" y="120197"/>
                    <a:pt x="172721" y="157233"/>
                  </a:cubicBezTo>
                  <a:lnTo>
                    <a:pt x="172721" y="157906"/>
                  </a:lnTo>
                  <a:cubicBezTo>
                    <a:pt x="172721" y="200329"/>
                    <a:pt x="140399" y="223897"/>
                    <a:pt x="94610" y="223897"/>
                  </a:cubicBezTo>
                  <a:cubicBezTo>
                    <a:pt x="62961" y="223224"/>
                    <a:pt x="30639" y="212450"/>
                    <a:pt x="5050" y="189555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F590255-C933-478C-8ECF-6BD8737D8CC6}"/>
                </a:ext>
              </a:extLst>
            </p:cNvPr>
            <p:cNvSpPr/>
            <p:nvPr/>
          </p:nvSpPr>
          <p:spPr>
            <a:xfrm>
              <a:off x="443097" y="6519321"/>
              <a:ext cx="67338" cy="74071"/>
            </a:xfrm>
            <a:custGeom>
              <a:avLst/>
              <a:gdLst>
                <a:gd name="connsiteX0" fmla="*/ 5050 w 67337"/>
                <a:gd name="connsiteY0" fmla="*/ 38719 h 74071"/>
                <a:gd name="connsiteX1" fmla="*/ 5050 w 67337"/>
                <a:gd name="connsiteY1" fmla="*/ 38719 h 74071"/>
                <a:gd name="connsiteX2" fmla="*/ 38719 w 67337"/>
                <a:gd name="connsiteY2" fmla="*/ 5050 h 74071"/>
                <a:gd name="connsiteX3" fmla="*/ 63634 w 67337"/>
                <a:gd name="connsiteY3" fmla="*/ 13804 h 74071"/>
                <a:gd name="connsiteX4" fmla="*/ 56227 w 67337"/>
                <a:gd name="connsiteY4" fmla="*/ 22558 h 74071"/>
                <a:gd name="connsiteX5" fmla="*/ 38046 w 67337"/>
                <a:gd name="connsiteY5" fmla="*/ 15824 h 74071"/>
                <a:gd name="connsiteX6" fmla="*/ 17171 w 67337"/>
                <a:gd name="connsiteY6" fmla="*/ 38719 h 74071"/>
                <a:gd name="connsiteX7" fmla="*/ 17171 w 67337"/>
                <a:gd name="connsiteY7" fmla="*/ 38719 h 74071"/>
                <a:gd name="connsiteX8" fmla="*/ 39393 w 67337"/>
                <a:gd name="connsiteY8" fmla="*/ 61614 h 74071"/>
                <a:gd name="connsiteX9" fmla="*/ 54880 w 67337"/>
                <a:gd name="connsiteY9" fmla="*/ 56900 h 74071"/>
                <a:gd name="connsiteX10" fmla="*/ 54880 w 67337"/>
                <a:gd name="connsiteY10" fmla="*/ 44779 h 74071"/>
                <a:gd name="connsiteX11" fmla="*/ 38046 w 67337"/>
                <a:gd name="connsiteY11" fmla="*/ 44779 h 74071"/>
                <a:gd name="connsiteX12" fmla="*/ 38046 w 67337"/>
                <a:gd name="connsiteY12" fmla="*/ 34679 h 74071"/>
                <a:gd name="connsiteX13" fmla="*/ 65654 w 67337"/>
                <a:gd name="connsiteY13" fmla="*/ 34679 h 74071"/>
                <a:gd name="connsiteX14" fmla="*/ 65654 w 67337"/>
                <a:gd name="connsiteY14" fmla="*/ 61614 h 74071"/>
                <a:gd name="connsiteX15" fmla="*/ 38719 w 67337"/>
                <a:gd name="connsiteY15" fmla="*/ 71714 h 74071"/>
                <a:gd name="connsiteX16" fmla="*/ 5050 w 67337"/>
                <a:gd name="connsiteY16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337" h="74071"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0167" y="5050"/>
                    <a:pt x="56900" y="8417"/>
                    <a:pt x="63634" y="13804"/>
                  </a:cubicBezTo>
                  <a:lnTo>
                    <a:pt x="56227" y="22558"/>
                  </a:lnTo>
                  <a:cubicBezTo>
                    <a:pt x="51513" y="18518"/>
                    <a:pt x="46126" y="15824"/>
                    <a:pt x="38046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2187"/>
                    <a:pt x="25925" y="61614"/>
                    <a:pt x="39393" y="61614"/>
                  </a:cubicBezTo>
                  <a:cubicBezTo>
                    <a:pt x="45453" y="61614"/>
                    <a:pt x="50840" y="59594"/>
                    <a:pt x="54880" y="56900"/>
                  </a:cubicBezTo>
                  <a:lnTo>
                    <a:pt x="54880" y="44779"/>
                  </a:lnTo>
                  <a:lnTo>
                    <a:pt x="38046" y="44779"/>
                  </a:lnTo>
                  <a:lnTo>
                    <a:pt x="38046" y="34679"/>
                  </a:lnTo>
                  <a:lnTo>
                    <a:pt x="65654" y="34679"/>
                  </a:lnTo>
                  <a:lnTo>
                    <a:pt x="65654" y="61614"/>
                  </a:lnTo>
                  <a:cubicBezTo>
                    <a:pt x="59594" y="67001"/>
                    <a:pt x="50167" y="71714"/>
                    <a:pt x="38719" y="71714"/>
                  </a:cubicBezTo>
                  <a:cubicBezTo>
                    <a:pt x="18518" y="72388"/>
                    <a:pt x="5050" y="57574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15BEB6B-3C44-43DE-A422-2352ADDFDCEF}"/>
                </a:ext>
              </a:extLst>
            </p:cNvPr>
            <p:cNvSpPr/>
            <p:nvPr/>
          </p:nvSpPr>
          <p:spPr>
            <a:xfrm>
              <a:off x="510434" y="6519321"/>
              <a:ext cx="74072" cy="74071"/>
            </a:xfrm>
            <a:custGeom>
              <a:avLst/>
              <a:gdLst>
                <a:gd name="connsiteX0" fmla="*/ 60941 w 74071"/>
                <a:gd name="connsiteY0" fmla="*/ 38719 h 74071"/>
                <a:gd name="connsiteX1" fmla="*/ 60941 w 74071"/>
                <a:gd name="connsiteY1" fmla="*/ 38719 h 74071"/>
                <a:gd name="connsiteX2" fmla="*/ 38719 w 74071"/>
                <a:gd name="connsiteY2" fmla="*/ 15824 h 74071"/>
                <a:gd name="connsiteX3" fmla="*/ 17171 w 74071"/>
                <a:gd name="connsiteY3" fmla="*/ 38719 h 74071"/>
                <a:gd name="connsiteX4" fmla="*/ 17171 w 74071"/>
                <a:gd name="connsiteY4" fmla="*/ 38719 h 74071"/>
                <a:gd name="connsiteX5" fmla="*/ 39393 w 74071"/>
                <a:gd name="connsiteY5" fmla="*/ 61614 h 74071"/>
                <a:gd name="connsiteX6" fmla="*/ 60941 w 74071"/>
                <a:gd name="connsiteY6" fmla="*/ 38719 h 74071"/>
                <a:gd name="connsiteX7" fmla="*/ 5050 w 74071"/>
                <a:gd name="connsiteY7" fmla="*/ 38719 h 74071"/>
                <a:gd name="connsiteX8" fmla="*/ 5050 w 74071"/>
                <a:gd name="connsiteY8" fmla="*/ 38719 h 74071"/>
                <a:gd name="connsiteX9" fmla="*/ 38719 w 74071"/>
                <a:gd name="connsiteY9" fmla="*/ 5050 h 74071"/>
                <a:gd name="connsiteX10" fmla="*/ 72388 w 74071"/>
                <a:gd name="connsiteY10" fmla="*/ 38046 h 74071"/>
                <a:gd name="connsiteX11" fmla="*/ 72388 w 74071"/>
                <a:gd name="connsiteY11" fmla="*/ 38046 h 74071"/>
                <a:gd name="connsiteX12" fmla="*/ 38719 w 74071"/>
                <a:gd name="connsiteY12" fmla="*/ 71714 h 74071"/>
                <a:gd name="connsiteX13" fmla="*/ 5050 w 74071"/>
                <a:gd name="connsiteY13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071" h="74071">
                  <a:moveTo>
                    <a:pt x="60941" y="38719"/>
                  </a:moveTo>
                  <a:lnTo>
                    <a:pt x="60941" y="38719"/>
                  </a:lnTo>
                  <a:cubicBezTo>
                    <a:pt x="60941" y="25925"/>
                    <a:pt x="51513" y="15824"/>
                    <a:pt x="38719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1513"/>
                    <a:pt x="26598" y="61614"/>
                    <a:pt x="39393" y="61614"/>
                  </a:cubicBezTo>
                  <a:cubicBezTo>
                    <a:pt x="51513" y="61614"/>
                    <a:pt x="60941" y="51513"/>
                    <a:pt x="60941" y="38719"/>
                  </a:cubicBezTo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8921" y="5050"/>
                    <a:pt x="72388" y="19865"/>
                    <a:pt x="72388" y="38046"/>
                  </a:cubicBezTo>
                  <a:lnTo>
                    <a:pt x="72388" y="38046"/>
                  </a:lnTo>
                  <a:cubicBezTo>
                    <a:pt x="72388" y="56227"/>
                    <a:pt x="58247" y="71714"/>
                    <a:pt x="38719" y="71714"/>
                  </a:cubicBezTo>
                  <a:cubicBezTo>
                    <a:pt x="18518" y="72388"/>
                    <a:pt x="5050" y="56900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22C944D-DC3C-4418-ADE2-F34E2CEA8A70}"/>
                </a:ext>
              </a:extLst>
            </p:cNvPr>
            <p:cNvSpPr/>
            <p:nvPr/>
          </p:nvSpPr>
          <p:spPr>
            <a:xfrm>
              <a:off x="577099" y="6520668"/>
              <a:ext cx="74072" cy="74071"/>
            </a:xfrm>
            <a:custGeom>
              <a:avLst/>
              <a:gdLst>
                <a:gd name="connsiteX0" fmla="*/ 5050 w 74071"/>
                <a:gd name="connsiteY0" fmla="*/ 5050 h 74071"/>
                <a:gd name="connsiteX1" fmla="*/ 17845 w 74071"/>
                <a:gd name="connsiteY1" fmla="*/ 5050 h 74071"/>
                <a:gd name="connsiteX2" fmla="*/ 37372 w 74071"/>
                <a:gd name="connsiteY2" fmla="*/ 54880 h 74071"/>
                <a:gd name="connsiteX3" fmla="*/ 56227 w 74071"/>
                <a:gd name="connsiteY3" fmla="*/ 5050 h 74071"/>
                <a:gd name="connsiteX4" fmla="*/ 69021 w 74071"/>
                <a:gd name="connsiteY4" fmla="*/ 5050 h 74071"/>
                <a:gd name="connsiteX5" fmla="*/ 42086 w 74071"/>
                <a:gd name="connsiteY5" fmla="*/ 70368 h 74071"/>
                <a:gd name="connsiteX6" fmla="*/ 31985 w 74071"/>
                <a:gd name="connsiteY6" fmla="*/ 70368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071" h="74071">
                  <a:moveTo>
                    <a:pt x="5050" y="5050"/>
                  </a:moveTo>
                  <a:lnTo>
                    <a:pt x="17845" y="5050"/>
                  </a:lnTo>
                  <a:lnTo>
                    <a:pt x="37372" y="54880"/>
                  </a:lnTo>
                  <a:lnTo>
                    <a:pt x="56227" y="5050"/>
                  </a:lnTo>
                  <a:lnTo>
                    <a:pt x="69021" y="5050"/>
                  </a:lnTo>
                  <a:lnTo>
                    <a:pt x="42086" y="70368"/>
                  </a:lnTo>
                  <a:lnTo>
                    <a:pt x="31985" y="70368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09C757D-CE36-437A-8ACC-4BC6038F2341}"/>
                </a:ext>
              </a:extLst>
            </p:cNvPr>
            <p:cNvSpPr/>
            <p:nvPr/>
          </p:nvSpPr>
          <p:spPr>
            <a:xfrm>
              <a:off x="648477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4 w 53870"/>
                <a:gd name="connsiteY9" fmla="*/ 59594 h 74071"/>
                <a:gd name="connsiteX10" fmla="*/ 53534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4" y="59594"/>
                  </a:lnTo>
                  <a:lnTo>
                    <a:pt x="5353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11E83F7-3E3C-4FFE-93E9-5AB86191C787}"/>
                </a:ext>
              </a:extLst>
            </p:cNvPr>
            <p:cNvSpPr/>
            <p:nvPr/>
          </p:nvSpPr>
          <p:spPr>
            <a:xfrm>
              <a:off x="707734" y="6520668"/>
              <a:ext cx="60604" cy="74071"/>
            </a:xfrm>
            <a:custGeom>
              <a:avLst/>
              <a:gdLst>
                <a:gd name="connsiteX0" fmla="*/ 33332 w 60603"/>
                <a:gd name="connsiteY0" fmla="*/ 36699 h 74071"/>
                <a:gd name="connsiteX1" fmla="*/ 46800 w 60603"/>
                <a:gd name="connsiteY1" fmla="*/ 25925 h 74071"/>
                <a:gd name="connsiteX2" fmla="*/ 46800 w 60603"/>
                <a:gd name="connsiteY2" fmla="*/ 25925 h 74071"/>
                <a:gd name="connsiteX3" fmla="*/ 33332 w 60603"/>
                <a:gd name="connsiteY3" fmla="*/ 15151 h 74071"/>
                <a:gd name="connsiteX4" fmla="*/ 16498 w 60603"/>
                <a:gd name="connsiteY4" fmla="*/ 15151 h 74071"/>
                <a:gd name="connsiteX5" fmla="*/ 16498 w 60603"/>
                <a:gd name="connsiteY5" fmla="*/ 36699 h 74071"/>
                <a:gd name="connsiteX6" fmla="*/ 33332 w 60603"/>
                <a:gd name="connsiteY6" fmla="*/ 36699 h 74071"/>
                <a:gd name="connsiteX7" fmla="*/ 5050 w 60603"/>
                <a:gd name="connsiteY7" fmla="*/ 5050 h 74071"/>
                <a:gd name="connsiteX8" fmla="*/ 34006 w 60603"/>
                <a:gd name="connsiteY8" fmla="*/ 5050 h 74071"/>
                <a:gd name="connsiteX9" fmla="*/ 52860 w 60603"/>
                <a:gd name="connsiteY9" fmla="*/ 11784 h 74071"/>
                <a:gd name="connsiteX10" fmla="*/ 58247 w 60603"/>
                <a:gd name="connsiteY10" fmla="*/ 25925 h 74071"/>
                <a:gd name="connsiteX11" fmla="*/ 58247 w 60603"/>
                <a:gd name="connsiteY11" fmla="*/ 25925 h 74071"/>
                <a:gd name="connsiteX12" fmla="*/ 42759 w 60603"/>
                <a:gd name="connsiteY12" fmla="*/ 45453 h 74071"/>
                <a:gd name="connsiteX13" fmla="*/ 60267 w 60603"/>
                <a:gd name="connsiteY13" fmla="*/ 69694 h 74071"/>
                <a:gd name="connsiteX14" fmla="*/ 46800 w 60603"/>
                <a:gd name="connsiteY14" fmla="*/ 69694 h 74071"/>
                <a:gd name="connsiteX15" fmla="*/ 30639 w 60603"/>
                <a:gd name="connsiteY15" fmla="*/ 47473 h 74071"/>
                <a:gd name="connsiteX16" fmla="*/ 16498 w 60603"/>
                <a:gd name="connsiteY16" fmla="*/ 47473 h 74071"/>
                <a:gd name="connsiteX17" fmla="*/ 16498 w 60603"/>
                <a:gd name="connsiteY17" fmla="*/ 69694 h 74071"/>
                <a:gd name="connsiteX18" fmla="*/ 5050 w 60603"/>
                <a:gd name="connsiteY18" fmla="*/ 69694 h 74071"/>
                <a:gd name="connsiteX19" fmla="*/ 5050 w 60603"/>
                <a:gd name="connsiteY19" fmla="*/ 5050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603" h="74071">
                  <a:moveTo>
                    <a:pt x="33332" y="36699"/>
                  </a:moveTo>
                  <a:cubicBezTo>
                    <a:pt x="41413" y="36699"/>
                    <a:pt x="46800" y="32659"/>
                    <a:pt x="46800" y="25925"/>
                  </a:cubicBezTo>
                  <a:lnTo>
                    <a:pt x="46800" y="25925"/>
                  </a:lnTo>
                  <a:cubicBezTo>
                    <a:pt x="46800" y="19191"/>
                    <a:pt x="42086" y="15151"/>
                    <a:pt x="33332" y="15151"/>
                  </a:cubicBezTo>
                  <a:lnTo>
                    <a:pt x="16498" y="15151"/>
                  </a:lnTo>
                  <a:lnTo>
                    <a:pt x="16498" y="36699"/>
                  </a:lnTo>
                  <a:lnTo>
                    <a:pt x="33332" y="36699"/>
                  </a:lnTo>
                  <a:close/>
                  <a:moveTo>
                    <a:pt x="5050" y="5050"/>
                  </a:moveTo>
                  <a:lnTo>
                    <a:pt x="34006" y="5050"/>
                  </a:lnTo>
                  <a:cubicBezTo>
                    <a:pt x="42086" y="5050"/>
                    <a:pt x="48820" y="7744"/>
                    <a:pt x="52860" y="11784"/>
                  </a:cubicBezTo>
                  <a:cubicBezTo>
                    <a:pt x="56227" y="15151"/>
                    <a:pt x="58247" y="19865"/>
                    <a:pt x="58247" y="25925"/>
                  </a:cubicBezTo>
                  <a:lnTo>
                    <a:pt x="58247" y="25925"/>
                  </a:lnTo>
                  <a:cubicBezTo>
                    <a:pt x="58247" y="36699"/>
                    <a:pt x="52187" y="42759"/>
                    <a:pt x="42759" y="45453"/>
                  </a:cubicBezTo>
                  <a:lnTo>
                    <a:pt x="60267" y="69694"/>
                  </a:lnTo>
                  <a:lnTo>
                    <a:pt x="46800" y="69694"/>
                  </a:lnTo>
                  <a:lnTo>
                    <a:pt x="30639" y="47473"/>
                  </a:lnTo>
                  <a:lnTo>
                    <a:pt x="16498" y="47473"/>
                  </a:lnTo>
                  <a:lnTo>
                    <a:pt x="16498" y="69694"/>
                  </a:lnTo>
                  <a:lnTo>
                    <a:pt x="5050" y="69694"/>
                  </a:lnTo>
                  <a:lnTo>
                    <a:pt x="5050" y="5050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3BF71AE-85E0-4CD1-A6AD-FC367857BDBC}"/>
                </a:ext>
              </a:extLst>
            </p:cNvPr>
            <p:cNvSpPr/>
            <p:nvPr/>
          </p:nvSpPr>
          <p:spPr>
            <a:xfrm>
              <a:off x="771032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4038EB6-E348-4DC8-A16F-2D9B67C438C9}"/>
                </a:ext>
              </a:extLst>
            </p:cNvPr>
            <p:cNvSpPr/>
            <p:nvPr/>
          </p:nvSpPr>
          <p:spPr>
            <a:xfrm>
              <a:off x="839043" y="6520668"/>
              <a:ext cx="67338" cy="74071"/>
            </a:xfrm>
            <a:custGeom>
              <a:avLst/>
              <a:gdLst>
                <a:gd name="connsiteX0" fmla="*/ 5050 w 67337"/>
                <a:gd name="connsiteY0" fmla="*/ 5050 h 74071"/>
                <a:gd name="connsiteX1" fmla="*/ 17171 w 67337"/>
                <a:gd name="connsiteY1" fmla="*/ 5050 h 74071"/>
                <a:gd name="connsiteX2" fmla="*/ 36699 w 67337"/>
                <a:gd name="connsiteY2" fmla="*/ 35352 h 74071"/>
                <a:gd name="connsiteX3" fmla="*/ 56227 w 67337"/>
                <a:gd name="connsiteY3" fmla="*/ 5050 h 74071"/>
                <a:gd name="connsiteX4" fmla="*/ 68348 w 67337"/>
                <a:gd name="connsiteY4" fmla="*/ 5050 h 74071"/>
                <a:gd name="connsiteX5" fmla="*/ 68348 w 67337"/>
                <a:gd name="connsiteY5" fmla="*/ 69694 h 74071"/>
                <a:gd name="connsiteX6" fmla="*/ 56900 w 67337"/>
                <a:gd name="connsiteY6" fmla="*/ 69694 h 74071"/>
                <a:gd name="connsiteX7" fmla="*/ 56900 w 67337"/>
                <a:gd name="connsiteY7" fmla="*/ 23231 h 74071"/>
                <a:gd name="connsiteX8" fmla="*/ 36699 w 67337"/>
                <a:gd name="connsiteY8" fmla="*/ 53533 h 74071"/>
                <a:gd name="connsiteX9" fmla="*/ 36026 w 67337"/>
                <a:gd name="connsiteY9" fmla="*/ 53533 h 74071"/>
                <a:gd name="connsiteX10" fmla="*/ 15824 w 67337"/>
                <a:gd name="connsiteY10" fmla="*/ 23231 h 74071"/>
                <a:gd name="connsiteX11" fmla="*/ 15824 w 67337"/>
                <a:gd name="connsiteY11" fmla="*/ 69694 h 74071"/>
                <a:gd name="connsiteX12" fmla="*/ 5050 w 67337"/>
                <a:gd name="connsiteY12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337" h="74071">
                  <a:moveTo>
                    <a:pt x="5050" y="5050"/>
                  </a:moveTo>
                  <a:lnTo>
                    <a:pt x="17171" y="5050"/>
                  </a:lnTo>
                  <a:lnTo>
                    <a:pt x="36699" y="35352"/>
                  </a:lnTo>
                  <a:lnTo>
                    <a:pt x="56227" y="5050"/>
                  </a:lnTo>
                  <a:lnTo>
                    <a:pt x="68348" y="5050"/>
                  </a:lnTo>
                  <a:lnTo>
                    <a:pt x="68348" y="69694"/>
                  </a:lnTo>
                  <a:lnTo>
                    <a:pt x="56900" y="69694"/>
                  </a:lnTo>
                  <a:lnTo>
                    <a:pt x="56900" y="23231"/>
                  </a:lnTo>
                  <a:lnTo>
                    <a:pt x="36699" y="53533"/>
                  </a:lnTo>
                  <a:lnTo>
                    <a:pt x="36026" y="53533"/>
                  </a:lnTo>
                  <a:lnTo>
                    <a:pt x="15824" y="23231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2BF3012-DFC2-43EC-80C6-1E4D459B9C48}"/>
                </a:ext>
              </a:extLst>
            </p:cNvPr>
            <p:cNvSpPr/>
            <p:nvPr/>
          </p:nvSpPr>
          <p:spPr>
            <a:xfrm>
              <a:off x="913114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3 w 53870"/>
                <a:gd name="connsiteY9" fmla="*/ 59594 h 74071"/>
                <a:gd name="connsiteX10" fmla="*/ 53533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3" y="59594"/>
                  </a:lnTo>
                  <a:lnTo>
                    <a:pt x="53533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319EDED-145F-45AB-A038-2B077848C200}"/>
                </a:ext>
              </a:extLst>
            </p:cNvPr>
            <p:cNvSpPr/>
            <p:nvPr/>
          </p:nvSpPr>
          <p:spPr>
            <a:xfrm>
              <a:off x="973045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19230FA-3AC1-468C-A5C7-9060BEF73856}"/>
                </a:ext>
              </a:extLst>
            </p:cNvPr>
            <p:cNvSpPr/>
            <p:nvPr/>
          </p:nvSpPr>
          <p:spPr>
            <a:xfrm>
              <a:off x="1038362" y="6520668"/>
              <a:ext cx="60604" cy="74071"/>
            </a:xfrm>
            <a:custGeom>
              <a:avLst/>
              <a:gdLst>
                <a:gd name="connsiteX0" fmla="*/ 25252 w 60603"/>
                <a:gd name="connsiteY0" fmla="*/ 15151 h 74071"/>
                <a:gd name="connsiteX1" fmla="*/ 5050 w 60603"/>
                <a:gd name="connsiteY1" fmla="*/ 15151 h 74071"/>
                <a:gd name="connsiteX2" fmla="*/ 5050 w 60603"/>
                <a:gd name="connsiteY2" fmla="*/ 5050 h 74071"/>
                <a:gd name="connsiteX3" fmla="*/ 57574 w 60603"/>
                <a:gd name="connsiteY3" fmla="*/ 5050 h 74071"/>
                <a:gd name="connsiteX4" fmla="*/ 57574 w 60603"/>
                <a:gd name="connsiteY4" fmla="*/ 15151 h 74071"/>
                <a:gd name="connsiteX5" fmla="*/ 36699 w 60603"/>
                <a:gd name="connsiteY5" fmla="*/ 15151 h 74071"/>
                <a:gd name="connsiteX6" fmla="*/ 36699 w 60603"/>
                <a:gd name="connsiteY6" fmla="*/ 69694 h 74071"/>
                <a:gd name="connsiteX7" fmla="*/ 25252 w 60603"/>
                <a:gd name="connsiteY7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603" h="74071">
                  <a:moveTo>
                    <a:pt x="25252" y="15151"/>
                  </a:moveTo>
                  <a:lnTo>
                    <a:pt x="5050" y="15151"/>
                  </a:lnTo>
                  <a:lnTo>
                    <a:pt x="5050" y="5050"/>
                  </a:lnTo>
                  <a:lnTo>
                    <a:pt x="57574" y="5050"/>
                  </a:lnTo>
                  <a:lnTo>
                    <a:pt x="57574" y="15151"/>
                  </a:lnTo>
                  <a:lnTo>
                    <a:pt x="36699" y="15151"/>
                  </a:lnTo>
                  <a:lnTo>
                    <a:pt x="36699" y="69694"/>
                  </a:lnTo>
                  <a:lnTo>
                    <a:pt x="25252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54A6901-767C-4DC5-BB23-866F5CBFD2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62" b="18027"/>
          <a:stretch/>
        </p:blipFill>
        <p:spPr>
          <a:xfrm>
            <a:off x="10168933" y="4596276"/>
            <a:ext cx="2023068" cy="22617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3" y="1230757"/>
            <a:ext cx="11306174" cy="5092234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defRPr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688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5">
            <a:extLst>
              <a:ext uri="{FF2B5EF4-FFF2-40B4-BE49-F238E27FC236}">
                <a16:creationId xmlns:a16="http://schemas.microsoft.com/office/drawing/2014/main" id="{E87C2A52-95BC-41BD-8CA9-906B2D6A2230}"/>
              </a:ext>
            </a:extLst>
          </p:cNvPr>
          <p:cNvGrpSpPr/>
          <p:nvPr userDrawn="1"/>
        </p:nvGrpSpPr>
        <p:grpSpPr>
          <a:xfrm>
            <a:off x="420202" y="5825072"/>
            <a:ext cx="713780" cy="769667"/>
            <a:chOff x="420202" y="5825072"/>
            <a:chExt cx="713780" cy="76966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2F0D1AB-9941-4249-83BA-EB1A816CA379}"/>
                </a:ext>
              </a:extLst>
            </p:cNvPr>
            <p:cNvSpPr/>
            <p:nvPr/>
          </p:nvSpPr>
          <p:spPr>
            <a:xfrm>
              <a:off x="546797" y="5883656"/>
              <a:ext cx="141409" cy="329954"/>
            </a:xfrm>
            <a:custGeom>
              <a:avLst/>
              <a:gdLst>
                <a:gd name="connsiteX0" fmla="*/ 17845 w 141409"/>
                <a:gd name="connsiteY0" fmla="*/ 5050 h 329953"/>
                <a:gd name="connsiteX1" fmla="*/ 9764 w 141409"/>
                <a:gd name="connsiteY1" fmla="*/ 13131 h 329953"/>
                <a:gd name="connsiteX2" fmla="*/ 7744 w 141409"/>
                <a:gd name="connsiteY2" fmla="*/ 34005 h 329953"/>
                <a:gd name="connsiteX3" fmla="*/ 5050 w 141409"/>
                <a:gd name="connsiteY3" fmla="*/ 87202 h 329953"/>
                <a:gd name="connsiteX4" fmla="*/ 42759 w 141409"/>
                <a:gd name="connsiteY4" fmla="*/ 263626 h 329953"/>
                <a:gd name="connsiteX5" fmla="*/ 138379 w 141409"/>
                <a:gd name="connsiteY5" fmla="*/ 330290 h 329953"/>
                <a:gd name="connsiteX6" fmla="*/ 96630 w 141409"/>
                <a:gd name="connsiteY6" fmla="*/ 271033 h 329953"/>
                <a:gd name="connsiteX7" fmla="*/ 83162 w 141409"/>
                <a:gd name="connsiteY7" fmla="*/ 174067 h 329953"/>
                <a:gd name="connsiteX8" fmla="*/ 93936 w 141409"/>
                <a:gd name="connsiteY8" fmla="*/ 67674 h 329953"/>
                <a:gd name="connsiteX9" fmla="*/ 93936 w 141409"/>
                <a:gd name="connsiteY9" fmla="*/ 67001 h 329953"/>
                <a:gd name="connsiteX10" fmla="*/ 104710 w 141409"/>
                <a:gd name="connsiteY10" fmla="*/ 51513 h 329953"/>
                <a:gd name="connsiteX11" fmla="*/ 26598 w 141409"/>
                <a:gd name="connsiteY11" fmla="*/ 9091 h 329953"/>
                <a:gd name="connsiteX12" fmla="*/ 20538 w 141409"/>
                <a:gd name="connsiteY12" fmla="*/ 6397 h 329953"/>
                <a:gd name="connsiteX13" fmla="*/ 20538 w 141409"/>
                <a:gd name="connsiteY13" fmla="*/ 6397 h 329953"/>
                <a:gd name="connsiteX14" fmla="*/ 20538 w 141409"/>
                <a:gd name="connsiteY14" fmla="*/ 6397 h 329953"/>
                <a:gd name="connsiteX15" fmla="*/ 17845 w 141409"/>
                <a:gd name="connsiteY15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1409" h="329953">
                  <a:moveTo>
                    <a:pt x="17845" y="5050"/>
                  </a:moveTo>
                  <a:cubicBezTo>
                    <a:pt x="13131" y="5050"/>
                    <a:pt x="11111" y="7744"/>
                    <a:pt x="9764" y="13131"/>
                  </a:cubicBezTo>
                  <a:cubicBezTo>
                    <a:pt x="9764" y="13131"/>
                    <a:pt x="8417" y="20538"/>
                    <a:pt x="7744" y="34005"/>
                  </a:cubicBezTo>
                  <a:cubicBezTo>
                    <a:pt x="6397" y="46126"/>
                    <a:pt x="5050" y="64307"/>
                    <a:pt x="5050" y="87202"/>
                  </a:cubicBezTo>
                  <a:cubicBezTo>
                    <a:pt x="5050" y="137705"/>
                    <a:pt x="11784" y="209083"/>
                    <a:pt x="42759" y="263626"/>
                  </a:cubicBezTo>
                  <a:cubicBezTo>
                    <a:pt x="67001" y="305375"/>
                    <a:pt x="100670" y="328944"/>
                    <a:pt x="138379" y="330290"/>
                  </a:cubicBezTo>
                  <a:cubicBezTo>
                    <a:pt x="123565" y="318843"/>
                    <a:pt x="106057" y="299988"/>
                    <a:pt x="96630" y="271033"/>
                  </a:cubicBezTo>
                  <a:cubicBezTo>
                    <a:pt x="87876" y="243425"/>
                    <a:pt x="83162" y="210430"/>
                    <a:pt x="83162" y="174067"/>
                  </a:cubicBezTo>
                  <a:cubicBezTo>
                    <a:pt x="83162" y="123564"/>
                    <a:pt x="91916" y="79795"/>
                    <a:pt x="93936" y="67674"/>
                  </a:cubicBezTo>
                  <a:cubicBezTo>
                    <a:pt x="93936" y="67674"/>
                    <a:pt x="93936" y="67001"/>
                    <a:pt x="93936" y="67001"/>
                  </a:cubicBezTo>
                  <a:cubicBezTo>
                    <a:pt x="95283" y="59594"/>
                    <a:pt x="99323" y="54207"/>
                    <a:pt x="104710" y="51513"/>
                  </a:cubicBezTo>
                  <a:cubicBezTo>
                    <a:pt x="66328" y="26598"/>
                    <a:pt x="32659" y="12457"/>
                    <a:pt x="26598" y="9091"/>
                  </a:cubicBezTo>
                  <a:cubicBezTo>
                    <a:pt x="22558" y="7070"/>
                    <a:pt x="20538" y="6397"/>
                    <a:pt x="20538" y="6397"/>
                  </a:cubicBezTo>
                  <a:lnTo>
                    <a:pt x="20538" y="6397"/>
                  </a:lnTo>
                  <a:lnTo>
                    <a:pt x="20538" y="6397"/>
                  </a:lnTo>
                  <a:cubicBezTo>
                    <a:pt x="20538" y="5050"/>
                    <a:pt x="19191" y="5050"/>
                    <a:pt x="1784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6B03906-DDEF-486A-A403-7D417D72C076}"/>
                </a:ext>
              </a:extLst>
            </p:cNvPr>
            <p:cNvSpPr/>
            <p:nvPr/>
          </p:nvSpPr>
          <p:spPr>
            <a:xfrm>
              <a:off x="764899" y="5942239"/>
              <a:ext cx="148143" cy="282817"/>
            </a:xfrm>
            <a:custGeom>
              <a:avLst/>
              <a:gdLst>
                <a:gd name="connsiteX0" fmla="*/ 129024 w 148143"/>
                <a:gd name="connsiteY0" fmla="*/ 5050 h 282817"/>
                <a:gd name="connsiteX1" fmla="*/ 125657 w 148143"/>
                <a:gd name="connsiteY1" fmla="*/ 6397 h 282817"/>
                <a:gd name="connsiteX2" fmla="*/ 122290 w 148143"/>
                <a:gd name="connsiteY2" fmla="*/ 9091 h 282817"/>
                <a:gd name="connsiteX3" fmla="*/ 112863 w 148143"/>
                <a:gd name="connsiteY3" fmla="*/ 17171 h 282817"/>
                <a:gd name="connsiteX4" fmla="*/ 81214 w 148143"/>
                <a:gd name="connsiteY4" fmla="*/ 48146 h 282817"/>
                <a:gd name="connsiteX5" fmla="*/ 16570 w 148143"/>
                <a:gd name="connsiteY5" fmla="*/ 154540 h 282817"/>
                <a:gd name="connsiteX6" fmla="*/ 5123 w 148143"/>
                <a:gd name="connsiteY6" fmla="*/ 221204 h 282817"/>
                <a:gd name="connsiteX7" fmla="*/ 11856 w 148143"/>
                <a:gd name="connsiteY7" fmla="*/ 255546 h 282817"/>
                <a:gd name="connsiteX8" fmla="*/ 31384 w 148143"/>
                <a:gd name="connsiteY8" fmla="*/ 275074 h 282817"/>
                <a:gd name="connsiteX9" fmla="*/ 45525 w 148143"/>
                <a:gd name="connsiteY9" fmla="*/ 277767 h 282817"/>
                <a:gd name="connsiteX10" fmla="*/ 45525 w 148143"/>
                <a:gd name="connsiteY10" fmla="*/ 277767 h 282817"/>
                <a:gd name="connsiteX11" fmla="*/ 131044 w 148143"/>
                <a:gd name="connsiteY11" fmla="*/ 207063 h 282817"/>
                <a:gd name="connsiteX12" fmla="*/ 143165 w 148143"/>
                <a:gd name="connsiteY12" fmla="*/ 114137 h 282817"/>
                <a:gd name="connsiteX13" fmla="*/ 134411 w 148143"/>
                <a:gd name="connsiteY13" fmla="*/ 18518 h 282817"/>
                <a:gd name="connsiteX14" fmla="*/ 133064 w 148143"/>
                <a:gd name="connsiteY14" fmla="*/ 10437 h 282817"/>
                <a:gd name="connsiteX15" fmla="*/ 129024 w 148143"/>
                <a:gd name="connsiteY15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8143" h="282817">
                  <a:moveTo>
                    <a:pt x="129024" y="5050"/>
                  </a:moveTo>
                  <a:cubicBezTo>
                    <a:pt x="128351" y="5050"/>
                    <a:pt x="127004" y="5724"/>
                    <a:pt x="125657" y="6397"/>
                  </a:cubicBezTo>
                  <a:cubicBezTo>
                    <a:pt x="125657" y="6397"/>
                    <a:pt x="124311" y="7070"/>
                    <a:pt x="122290" y="9091"/>
                  </a:cubicBezTo>
                  <a:cubicBezTo>
                    <a:pt x="120270" y="11111"/>
                    <a:pt x="116903" y="13804"/>
                    <a:pt x="112863" y="17171"/>
                  </a:cubicBezTo>
                  <a:cubicBezTo>
                    <a:pt x="106803" y="22558"/>
                    <a:pt x="95355" y="33332"/>
                    <a:pt x="81214" y="48146"/>
                  </a:cubicBezTo>
                  <a:cubicBezTo>
                    <a:pt x="59666" y="72388"/>
                    <a:pt x="30711" y="110770"/>
                    <a:pt x="16570" y="154540"/>
                  </a:cubicBezTo>
                  <a:cubicBezTo>
                    <a:pt x="8490" y="180128"/>
                    <a:pt x="4449" y="202349"/>
                    <a:pt x="5123" y="221204"/>
                  </a:cubicBezTo>
                  <a:cubicBezTo>
                    <a:pt x="5123" y="234671"/>
                    <a:pt x="7143" y="246118"/>
                    <a:pt x="11856" y="255546"/>
                  </a:cubicBezTo>
                  <a:cubicBezTo>
                    <a:pt x="15897" y="264300"/>
                    <a:pt x="22631" y="271033"/>
                    <a:pt x="31384" y="275074"/>
                  </a:cubicBezTo>
                  <a:cubicBezTo>
                    <a:pt x="35425" y="276420"/>
                    <a:pt x="40138" y="277767"/>
                    <a:pt x="45525" y="277767"/>
                  </a:cubicBezTo>
                  <a:lnTo>
                    <a:pt x="45525" y="277767"/>
                  </a:lnTo>
                  <a:cubicBezTo>
                    <a:pt x="71787" y="277767"/>
                    <a:pt x="116230" y="255546"/>
                    <a:pt x="131044" y="207063"/>
                  </a:cubicBezTo>
                  <a:cubicBezTo>
                    <a:pt x="139125" y="180801"/>
                    <a:pt x="143165" y="149826"/>
                    <a:pt x="143165" y="114137"/>
                  </a:cubicBezTo>
                  <a:cubicBezTo>
                    <a:pt x="143165" y="70368"/>
                    <a:pt x="137105" y="32659"/>
                    <a:pt x="134411" y="18518"/>
                  </a:cubicBezTo>
                  <a:cubicBezTo>
                    <a:pt x="133064" y="13131"/>
                    <a:pt x="133064" y="10437"/>
                    <a:pt x="133064" y="10437"/>
                  </a:cubicBezTo>
                  <a:cubicBezTo>
                    <a:pt x="132391" y="8417"/>
                    <a:pt x="131044" y="5050"/>
                    <a:pt x="129024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73E435D-5B0E-44DF-A40D-9174114DE1BE}"/>
                </a:ext>
              </a:extLst>
            </p:cNvPr>
            <p:cNvSpPr/>
            <p:nvPr/>
          </p:nvSpPr>
          <p:spPr>
            <a:xfrm>
              <a:off x="640396" y="5942239"/>
              <a:ext cx="134676" cy="282817"/>
            </a:xfrm>
            <a:custGeom>
              <a:avLst/>
              <a:gdLst>
                <a:gd name="connsiteX0" fmla="*/ 20538 w 134675"/>
                <a:gd name="connsiteY0" fmla="*/ 5050 h 282817"/>
                <a:gd name="connsiteX1" fmla="*/ 15824 w 134675"/>
                <a:gd name="connsiteY1" fmla="*/ 10437 h 282817"/>
                <a:gd name="connsiteX2" fmla="*/ 14478 w 134675"/>
                <a:gd name="connsiteY2" fmla="*/ 18518 h 282817"/>
                <a:gd name="connsiteX3" fmla="*/ 10437 w 134675"/>
                <a:gd name="connsiteY3" fmla="*/ 40739 h 282817"/>
                <a:gd name="connsiteX4" fmla="*/ 5050 w 134675"/>
                <a:gd name="connsiteY4" fmla="*/ 114137 h 282817"/>
                <a:gd name="connsiteX5" fmla="*/ 17845 w 134675"/>
                <a:gd name="connsiteY5" fmla="*/ 206389 h 282817"/>
                <a:gd name="connsiteX6" fmla="*/ 105384 w 134675"/>
                <a:gd name="connsiteY6" fmla="*/ 277767 h 282817"/>
                <a:gd name="connsiteX7" fmla="*/ 105384 w 134675"/>
                <a:gd name="connsiteY7" fmla="*/ 277767 h 282817"/>
                <a:gd name="connsiteX8" fmla="*/ 120198 w 134675"/>
                <a:gd name="connsiteY8" fmla="*/ 275074 h 282817"/>
                <a:gd name="connsiteX9" fmla="*/ 126932 w 134675"/>
                <a:gd name="connsiteY9" fmla="*/ 271707 h 282817"/>
                <a:gd name="connsiteX10" fmla="*/ 121545 w 134675"/>
                <a:gd name="connsiteY10" fmla="*/ 262953 h 282817"/>
                <a:gd name="connsiteX11" fmla="*/ 114137 w 134675"/>
                <a:gd name="connsiteY11" fmla="*/ 221877 h 282817"/>
                <a:gd name="connsiteX12" fmla="*/ 126932 w 134675"/>
                <a:gd name="connsiteY12" fmla="*/ 151173 h 282817"/>
                <a:gd name="connsiteX13" fmla="*/ 129625 w 134675"/>
                <a:gd name="connsiteY13" fmla="*/ 143766 h 282817"/>
                <a:gd name="connsiteX14" fmla="*/ 130299 w 134675"/>
                <a:gd name="connsiteY14" fmla="*/ 141072 h 282817"/>
                <a:gd name="connsiteX15" fmla="*/ 27945 w 134675"/>
                <a:gd name="connsiteY15" fmla="*/ 9764 h 282817"/>
                <a:gd name="connsiteX16" fmla="*/ 24578 w 134675"/>
                <a:gd name="connsiteY16" fmla="*/ 7070 h 282817"/>
                <a:gd name="connsiteX17" fmla="*/ 20538 w 134675"/>
                <a:gd name="connsiteY17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4675" h="282817">
                  <a:moveTo>
                    <a:pt x="20538" y="5050"/>
                  </a:moveTo>
                  <a:cubicBezTo>
                    <a:pt x="18518" y="5050"/>
                    <a:pt x="16498" y="8417"/>
                    <a:pt x="15824" y="10437"/>
                  </a:cubicBezTo>
                  <a:cubicBezTo>
                    <a:pt x="15824" y="11111"/>
                    <a:pt x="15151" y="13804"/>
                    <a:pt x="14478" y="18518"/>
                  </a:cubicBezTo>
                  <a:cubicBezTo>
                    <a:pt x="13804" y="21885"/>
                    <a:pt x="12457" y="29965"/>
                    <a:pt x="10437" y="40739"/>
                  </a:cubicBezTo>
                  <a:cubicBezTo>
                    <a:pt x="7744" y="58247"/>
                    <a:pt x="5050" y="84509"/>
                    <a:pt x="5050" y="114137"/>
                  </a:cubicBezTo>
                  <a:cubicBezTo>
                    <a:pt x="5050" y="149826"/>
                    <a:pt x="9091" y="180801"/>
                    <a:pt x="17845" y="206389"/>
                  </a:cubicBezTo>
                  <a:cubicBezTo>
                    <a:pt x="33332" y="255546"/>
                    <a:pt x="78448" y="277767"/>
                    <a:pt x="105384" y="277767"/>
                  </a:cubicBezTo>
                  <a:lnTo>
                    <a:pt x="105384" y="277767"/>
                  </a:lnTo>
                  <a:cubicBezTo>
                    <a:pt x="111444" y="277767"/>
                    <a:pt x="116158" y="277094"/>
                    <a:pt x="120198" y="275074"/>
                  </a:cubicBezTo>
                  <a:cubicBezTo>
                    <a:pt x="122218" y="274400"/>
                    <a:pt x="124238" y="273053"/>
                    <a:pt x="126932" y="271707"/>
                  </a:cubicBezTo>
                  <a:cubicBezTo>
                    <a:pt x="124912" y="269013"/>
                    <a:pt x="122891" y="266320"/>
                    <a:pt x="121545" y="262953"/>
                  </a:cubicBezTo>
                  <a:cubicBezTo>
                    <a:pt x="116831" y="251506"/>
                    <a:pt x="114137" y="238711"/>
                    <a:pt x="114137" y="221877"/>
                  </a:cubicBezTo>
                  <a:cubicBezTo>
                    <a:pt x="114137" y="201676"/>
                    <a:pt x="118851" y="177434"/>
                    <a:pt x="126932" y="151173"/>
                  </a:cubicBezTo>
                  <a:cubicBezTo>
                    <a:pt x="127605" y="148479"/>
                    <a:pt x="128278" y="146459"/>
                    <a:pt x="129625" y="143766"/>
                  </a:cubicBezTo>
                  <a:cubicBezTo>
                    <a:pt x="129625" y="143092"/>
                    <a:pt x="130299" y="141745"/>
                    <a:pt x="130299" y="141072"/>
                  </a:cubicBezTo>
                  <a:cubicBezTo>
                    <a:pt x="101343" y="69694"/>
                    <a:pt x="35352" y="15824"/>
                    <a:pt x="27945" y="9764"/>
                  </a:cubicBezTo>
                  <a:cubicBezTo>
                    <a:pt x="25252" y="7744"/>
                    <a:pt x="24578" y="7070"/>
                    <a:pt x="24578" y="7070"/>
                  </a:cubicBezTo>
                  <a:cubicBezTo>
                    <a:pt x="23232" y="5724"/>
                    <a:pt x="21885" y="5050"/>
                    <a:pt x="2053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B517C09-9152-4E6D-8942-541CB0E06E11}"/>
                </a:ext>
              </a:extLst>
            </p:cNvPr>
            <p:cNvSpPr/>
            <p:nvPr/>
          </p:nvSpPr>
          <p:spPr>
            <a:xfrm>
              <a:off x="705041" y="5825072"/>
              <a:ext cx="141409" cy="242415"/>
            </a:xfrm>
            <a:custGeom>
              <a:avLst/>
              <a:gdLst>
                <a:gd name="connsiteX0" fmla="*/ 72388 w 141409"/>
                <a:gd name="connsiteY0" fmla="*/ 5050 h 242414"/>
                <a:gd name="connsiteX1" fmla="*/ 67674 w 141409"/>
                <a:gd name="connsiteY1" fmla="*/ 9091 h 242414"/>
                <a:gd name="connsiteX2" fmla="*/ 64308 w 141409"/>
                <a:gd name="connsiteY2" fmla="*/ 14478 h 242414"/>
                <a:gd name="connsiteX3" fmla="*/ 54880 w 141409"/>
                <a:gd name="connsiteY3" fmla="*/ 30639 h 242414"/>
                <a:gd name="connsiteX4" fmla="*/ 25925 w 141409"/>
                <a:gd name="connsiteY4" fmla="*/ 89222 h 242414"/>
                <a:gd name="connsiteX5" fmla="*/ 5050 w 141409"/>
                <a:gd name="connsiteY5" fmla="*/ 143092 h 242414"/>
                <a:gd name="connsiteX6" fmla="*/ 74408 w 141409"/>
                <a:gd name="connsiteY6" fmla="*/ 238711 h 242414"/>
                <a:gd name="connsiteX7" fmla="*/ 141073 w 141409"/>
                <a:gd name="connsiteY7" fmla="*/ 144439 h 242414"/>
                <a:gd name="connsiteX8" fmla="*/ 81142 w 141409"/>
                <a:gd name="connsiteY8" fmla="*/ 14478 h 242414"/>
                <a:gd name="connsiteX9" fmla="*/ 77775 w 141409"/>
                <a:gd name="connsiteY9" fmla="*/ 8417 h 242414"/>
                <a:gd name="connsiteX10" fmla="*/ 72388 w 141409"/>
                <a:gd name="connsiteY10" fmla="*/ 5050 h 24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409" h="242414">
                  <a:moveTo>
                    <a:pt x="72388" y="5050"/>
                  </a:moveTo>
                  <a:cubicBezTo>
                    <a:pt x="71041" y="5050"/>
                    <a:pt x="69021" y="6397"/>
                    <a:pt x="67674" y="9091"/>
                  </a:cubicBezTo>
                  <a:cubicBezTo>
                    <a:pt x="67674" y="9091"/>
                    <a:pt x="66328" y="11111"/>
                    <a:pt x="64308" y="14478"/>
                  </a:cubicBezTo>
                  <a:cubicBezTo>
                    <a:pt x="60941" y="19865"/>
                    <a:pt x="57574" y="25252"/>
                    <a:pt x="54880" y="30639"/>
                  </a:cubicBezTo>
                  <a:cubicBezTo>
                    <a:pt x="47473" y="43433"/>
                    <a:pt x="36699" y="63634"/>
                    <a:pt x="25925" y="89222"/>
                  </a:cubicBezTo>
                  <a:cubicBezTo>
                    <a:pt x="18518" y="106730"/>
                    <a:pt x="11111" y="124911"/>
                    <a:pt x="5050" y="143092"/>
                  </a:cubicBezTo>
                  <a:cubicBezTo>
                    <a:pt x="26598" y="164640"/>
                    <a:pt x="55554" y="197636"/>
                    <a:pt x="74408" y="238711"/>
                  </a:cubicBezTo>
                  <a:cubicBezTo>
                    <a:pt x="89223" y="207063"/>
                    <a:pt x="111444" y="175414"/>
                    <a:pt x="141073" y="144439"/>
                  </a:cubicBezTo>
                  <a:cubicBezTo>
                    <a:pt x="120871" y="83162"/>
                    <a:pt x="92589" y="33332"/>
                    <a:pt x="81142" y="14478"/>
                  </a:cubicBezTo>
                  <a:cubicBezTo>
                    <a:pt x="78448" y="10437"/>
                    <a:pt x="77775" y="8417"/>
                    <a:pt x="77775" y="8417"/>
                  </a:cubicBezTo>
                  <a:cubicBezTo>
                    <a:pt x="74408" y="5050"/>
                    <a:pt x="72388" y="5050"/>
                    <a:pt x="7238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BF94A7C-FD49-470B-B43B-FBDCD50C800B}"/>
                </a:ext>
              </a:extLst>
            </p:cNvPr>
            <p:cNvSpPr/>
            <p:nvPr/>
          </p:nvSpPr>
          <p:spPr>
            <a:xfrm>
              <a:off x="864631" y="5883656"/>
              <a:ext cx="141409" cy="329954"/>
            </a:xfrm>
            <a:custGeom>
              <a:avLst/>
              <a:gdLst>
                <a:gd name="connsiteX0" fmla="*/ 124912 w 141409"/>
                <a:gd name="connsiteY0" fmla="*/ 5050 h 329953"/>
                <a:gd name="connsiteX1" fmla="*/ 120871 w 141409"/>
                <a:gd name="connsiteY1" fmla="*/ 5724 h 329953"/>
                <a:gd name="connsiteX2" fmla="*/ 120871 w 141409"/>
                <a:gd name="connsiteY2" fmla="*/ 5724 h 329953"/>
                <a:gd name="connsiteX3" fmla="*/ 120871 w 141409"/>
                <a:gd name="connsiteY3" fmla="*/ 5724 h 329953"/>
                <a:gd name="connsiteX4" fmla="*/ 114811 w 141409"/>
                <a:gd name="connsiteY4" fmla="*/ 8417 h 329953"/>
                <a:gd name="connsiteX5" fmla="*/ 99997 w 141409"/>
                <a:gd name="connsiteY5" fmla="*/ 15151 h 329953"/>
                <a:gd name="connsiteX6" fmla="*/ 97976 w 141409"/>
                <a:gd name="connsiteY6" fmla="*/ 15824 h 329953"/>
                <a:gd name="connsiteX7" fmla="*/ 42759 w 141409"/>
                <a:gd name="connsiteY7" fmla="*/ 46126 h 329953"/>
                <a:gd name="connsiteX8" fmla="*/ 36699 w 141409"/>
                <a:gd name="connsiteY8" fmla="*/ 49493 h 329953"/>
                <a:gd name="connsiteX9" fmla="*/ 48147 w 141409"/>
                <a:gd name="connsiteY9" fmla="*/ 64981 h 329953"/>
                <a:gd name="connsiteX10" fmla="*/ 48147 w 141409"/>
                <a:gd name="connsiteY10" fmla="*/ 65654 h 329953"/>
                <a:gd name="connsiteX11" fmla="*/ 58921 w 141409"/>
                <a:gd name="connsiteY11" fmla="*/ 172047 h 329953"/>
                <a:gd name="connsiteX12" fmla="*/ 46126 w 141409"/>
                <a:gd name="connsiteY12" fmla="*/ 269013 h 329953"/>
                <a:gd name="connsiteX13" fmla="*/ 5050 w 141409"/>
                <a:gd name="connsiteY13" fmla="*/ 328270 h 329953"/>
                <a:gd name="connsiteX14" fmla="*/ 99323 w 141409"/>
                <a:gd name="connsiteY14" fmla="*/ 261606 h 329953"/>
                <a:gd name="connsiteX15" fmla="*/ 137032 w 141409"/>
                <a:gd name="connsiteY15" fmla="*/ 85182 h 329953"/>
                <a:gd name="connsiteX16" fmla="*/ 134339 w 141409"/>
                <a:gd name="connsiteY16" fmla="*/ 31985 h 329953"/>
                <a:gd name="connsiteX17" fmla="*/ 132319 w 141409"/>
                <a:gd name="connsiteY17" fmla="*/ 11784 h 329953"/>
                <a:gd name="connsiteX18" fmla="*/ 124912 w 141409"/>
                <a:gd name="connsiteY18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1409" h="329953">
                  <a:moveTo>
                    <a:pt x="124912" y="5050"/>
                  </a:moveTo>
                  <a:cubicBezTo>
                    <a:pt x="124238" y="5050"/>
                    <a:pt x="122891" y="5050"/>
                    <a:pt x="120871" y="5724"/>
                  </a:cubicBezTo>
                  <a:lnTo>
                    <a:pt x="120871" y="5724"/>
                  </a:lnTo>
                  <a:lnTo>
                    <a:pt x="120871" y="5724"/>
                  </a:lnTo>
                  <a:cubicBezTo>
                    <a:pt x="120871" y="5724"/>
                    <a:pt x="118851" y="6397"/>
                    <a:pt x="114811" y="8417"/>
                  </a:cubicBezTo>
                  <a:cubicBezTo>
                    <a:pt x="111444" y="9764"/>
                    <a:pt x="106057" y="12457"/>
                    <a:pt x="99997" y="15151"/>
                  </a:cubicBezTo>
                  <a:lnTo>
                    <a:pt x="97976" y="15824"/>
                  </a:lnTo>
                  <a:cubicBezTo>
                    <a:pt x="79122" y="25252"/>
                    <a:pt x="60267" y="35352"/>
                    <a:pt x="42759" y="46126"/>
                  </a:cubicBezTo>
                  <a:cubicBezTo>
                    <a:pt x="40739" y="47473"/>
                    <a:pt x="38719" y="48820"/>
                    <a:pt x="36699" y="49493"/>
                  </a:cubicBezTo>
                  <a:cubicBezTo>
                    <a:pt x="42086" y="52187"/>
                    <a:pt x="46126" y="58247"/>
                    <a:pt x="48147" y="64981"/>
                  </a:cubicBezTo>
                  <a:cubicBezTo>
                    <a:pt x="48147" y="64981"/>
                    <a:pt x="48147" y="65654"/>
                    <a:pt x="48147" y="65654"/>
                  </a:cubicBezTo>
                  <a:cubicBezTo>
                    <a:pt x="50840" y="77775"/>
                    <a:pt x="58921" y="121544"/>
                    <a:pt x="58921" y="172047"/>
                  </a:cubicBezTo>
                  <a:cubicBezTo>
                    <a:pt x="58921" y="208409"/>
                    <a:pt x="54880" y="241405"/>
                    <a:pt x="46126" y="269013"/>
                  </a:cubicBezTo>
                  <a:cubicBezTo>
                    <a:pt x="36699" y="297968"/>
                    <a:pt x="19865" y="316823"/>
                    <a:pt x="5050" y="328270"/>
                  </a:cubicBezTo>
                  <a:cubicBezTo>
                    <a:pt x="42086" y="326250"/>
                    <a:pt x="75755" y="303355"/>
                    <a:pt x="99323" y="261606"/>
                  </a:cubicBezTo>
                  <a:cubicBezTo>
                    <a:pt x="130299" y="207063"/>
                    <a:pt x="137032" y="135685"/>
                    <a:pt x="137032" y="85182"/>
                  </a:cubicBezTo>
                  <a:cubicBezTo>
                    <a:pt x="137032" y="67674"/>
                    <a:pt x="136359" y="49493"/>
                    <a:pt x="134339" y="31985"/>
                  </a:cubicBezTo>
                  <a:cubicBezTo>
                    <a:pt x="132992" y="19191"/>
                    <a:pt x="132319" y="11784"/>
                    <a:pt x="132319" y="11784"/>
                  </a:cubicBezTo>
                  <a:cubicBezTo>
                    <a:pt x="131645" y="7744"/>
                    <a:pt x="129625" y="5050"/>
                    <a:pt x="12491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31551CB-EC35-41B3-9F9F-FFC1054FB57D}"/>
                </a:ext>
              </a:extLst>
            </p:cNvPr>
            <p:cNvSpPr/>
            <p:nvPr/>
          </p:nvSpPr>
          <p:spPr>
            <a:xfrm>
              <a:off x="823555" y="5841233"/>
              <a:ext cx="87539" cy="107740"/>
            </a:xfrm>
            <a:custGeom>
              <a:avLst/>
              <a:gdLst>
                <a:gd name="connsiteX0" fmla="*/ 62287 w 87539"/>
                <a:gd name="connsiteY0" fmla="*/ 5050 h 107739"/>
                <a:gd name="connsiteX1" fmla="*/ 60941 w 87539"/>
                <a:gd name="connsiteY1" fmla="*/ 5050 h 107739"/>
                <a:gd name="connsiteX2" fmla="*/ 60941 w 87539"/>
                <a:gd name="connsiteY2" fmla="*/ 5050 h 107739"/>
                <a:gd name="connsiteX3" fmla="*/ 60941 w 87539"/>
                <a:gd name="connsiteY3" fmla="*/ 5050 h 107739"/>
                <a:gd name="connsiteX4" fmla="*/ 57574 w 87539"/>
                <a:gd name="connsiteY4" fmla="*/ 6397 h 107739"/>
                <a:gd name="connsiteX5" fmla="*/ 57574 w 87539"/>
                <a:gd name="connsiteY5" fmla="*/ 6397 h 107739"/>
                <a:gd name="connsiteX6" fmla="*/ 57574 w 87539"/>
                <a:gd name="connsiteY6" fmla="*/ 6397 h 107739"/>
                <a:gd name="connsiteX7" fmla="*/ 36699 w 87539"/>
                <a:gd name="connsiteY7" fmla="*/ 20538 h 107739"/>
                <a:gd name="connsiteX8" fmla="*/ 5050 w 87539"/>
                <a:gd name="connsiteY8" fmla="*/ 45453 h 107739"/>
                <a:gd name="connsiteX9" fmla="*/ 31312 w 87539"/>
                <a:gd name="connsiteY9" fmla="*/ 108077 h 107739"/>
                <a:gd name="connsiteX10" fmla="*/ 85856 w 87539"/>
                <a:gd name="connsiteY10" fmla="*/ 71041 h 107739"/>
                <a:gd name="connsiteX11" fmla="*/ 70368 w 87539"/>
                <a:gd name="connsiteY11" fmla="*/ 11784 h 107739"/>
                <a:gd name="connsiteX12" fmla="*/ 70368 w 87539"/>
                <a:gd name="connsiteY12" fmla="*/ 11111 h 107739"/>
                <a:gd name="connsiteX13" fmla="*/ 62287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62287" y="5050"/>
                  </a:moveTo>
                  <a:cubicBezTo>
                    <a:pt x="61614" y="5050"/>
                    <a:pt x="61614" y="5050"/>
                    <a:pt x="60941" y="5050"/>
                  </a:cubicBezTo>
                  <a:lnTo>
                    <a:pt x="60941" y="5050"/>
                  </a:lnTo>
                  <a:lnTo>
                    <a:pt x="60941" y="5050"/>
                  </a:lnTo>
                  <a:cubicBezTo>
                    <a:pt x="59594" y="5050"/>
                    <a:pt x="58921" y="5724"/>
                    <a:pt x="57574" y="6397"/>
                  </a:cubicBezTo>
                  <a:lnTo>
                    <a:pt x="57574" y="6397"/>
                  </a:lnTo>
                  <a:lnTo>
                    <a:pt x="57574" y="6397"/>
                  </a:lnTo>
                  <a:cubicBezTo>
                    <a:pt x="57574" y="6397"/>
                    <a:pt x="49493" y="11784"/>
                    <a:pt x="36699" y="20538"/>
                  </a:cubicBezTo>
                  <a:cubicBezTo>
                    <a:pt x="29965" y="25252"/>
                    <a:pt x="18518" y="34005"/>
                    <a:pt x="5050" y="45453"/>
                  </a:cubicBezTo>
                  <a:cubicBezTo>
                    <a:pt x="15151" y="66327"/>
                    <a:pt x="23905" y="87202"/>
                    <a:pt x="31312" y="108077"/>
                  </a:cubicBezTo>
                  <a:cubicBezTo>
                    <a:pt x="47473" y="95283"/>
                    <a:pt x="65654" y="83162"/>
                    <a:pt x="85856" y="71041"/>
                  </a:cubicBezTo>
                  <a:cubicBezTo>
                    <a:pt x="79122" y="41413"/>
                    <a:pt x="73061" y="19865"/>
                    <a:pt x="70368" y="11784"/>
                  </a:cubicBezTo>
                  <a:cubicBezTo>
                    <a:pt x="70368" y="11784"/>
                    <a:pt x="70368" y="11111"/>
                    <a:pt x="70368" y="11111"/>
                  </a:cubicBezTo>
                  <a:cubicBezTo>
                    <a:pt x="68348" y="7070"/>
                    <a:pt x="65654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558D9DA-901C-403B-8E77-1441AF4887ED}"/>
                </a:ext>
              </a:extLst>
            </p:cNvPr>
            <p:cNvSpPr/>
            <p:nvPr/>
          </p:nvSpPr>
          <p:spPr>
            <a:xfrm>
              <a:off x="641070" y="5841233"/>
              <a:ext cx="87539" cy="107740"/>
            </a:xfrm>
            <a:custGeom>
              <a:avLst/>
              <a:gdLst>
                <a:gd name="connsiteX0" fmla="*/ 27272 w 87539"/>
                <a:gd name="connsiteY0" fmla="*/ 5050 h 107739"/>
                <a:gd name="connsiteX1" fmla="*/ 19865 w 87539"/>
                <a:gd name="connsiteY1" fmla="*/ 11111 h 107739"/>
                <a:gd name="connsiteX2" fmla="*/ 19865 w 87539"/>
                <a:gd name="connsiteY2" fmla="*/ 11784 h 107739"/>
                <a:gd name="connsiteX3" fmla="*/ 5050 w 87539"/>
                <a:gd name="connsiteY3" fmla="*/ 70368 h 107739"/>
                <a:gd name="connsiteX4" fmla="*/ 59594 w 87539"/>
                <a:gd name="connsiteY4" fmla="*/ 107403 h 107739"/>
                <a:gd name="connsiteX5" fmla="*/ 85856 w 87539"/>
                <a:gd name="connsiteY5" fmla="*/ 44779 h 107739"/>
                <a:gd name="connsiteX6" fmla="*/ 54207 w 87539"/>
                <a:gd name="connsiteY6" fmla="*/ 19865 h 107739"/>
                <a:gd name="connsiteX7" fmla="*/ 32659 w 87539"/>
                <a:gd name="connsiteY7" fmla="*/ 6397 h 107739"/>
                <a:gd name="connsiteX8" fmla="*/ 32659 w 87539"/>
                <a:gd name="connsiteY8" fmla="*/ 6397 h 107739"/>
                <a:gd name="connsiteX9" fmla="*/ 32659 w 87539"/>
                <a:gd name="connsiteY9" fmla="*/ 6397 h 107739"/>
                <a:gd name="connsiteX10" fmla="*/ 29292 w 87539"/>
                <a:gd name="connsiteY10" fmla="*/ 5050 h 107739"/>
                <a:gd name="connsiteX11" fmla="*/ 29292 w 87539"/>
                <a:gd name="connsiteY11" fmla="*/ 5050 h 107739"/>
                <a:gd name="connsiteX12" fmla="*/ 29292 w 87539"/>
                <a:gd name="connsiteY12" fmla="*/ 5050 h 107739"/>
                <a:gd name="connsiteX13" fmla="*/ 27272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27272" y="5050"/>
                  </a:moveTo>
                  <a:cubicBezTo>
                    <a:pt x="23905" y="5050"/>
                    <a:pt x="21211" y="7070"/>
                    <a:pt x="19865" y="11111"/>
                  </a:cubicBezTo>
                  <a:cubicBezTo>
                    <a:pt x="19865" y="11111"/>
                    <a:pt x="19865" y="11784"/>
                    <a:pt x="19865" y="11784"/>
                  </a:cubicBezTo>
                  <a:cubicBezTo>
                    <a:pt x="17171" y="19865"/>
                    <a:pt x="10437" y="41413"/>
                    <a:pt x="5050" y="70368"/>
                  </a:cubicBezTo>
                  <a:cubicBezTo>
                    <a:pt x="25252" y="82488"/>
                    <a:pt x="43433" y="94609"/>
                    <a:pt x="59594" y="107403"/>
                  </a:cubicBezTo>
                  <a:cubicBezTo>
                    <a:pt x="67001" y="87202"/>
                    <a:pt x="75755" y="66327"/>
                    <a:pt x="85856" y="44779"/>
                  </a:cubicBezTo>
                  <a:cubicBezTo>
                    <a:pt x="75082" y="36026"/>
                    <a:pt x="64308" y="27272"/>
                    <a:pt x="54207" y="19865"/>
                  </a:cubicBezTo>
                  <a:cubicBezTo>
                    <a:pt x="40739" y="11784"/>
                    <a:pt x="32659" y="6397"/>
                    <a:pt x="32659" y="6397"/>
                  </a:cubicBezTo>
                  <a:lnTo>
                    <a:pt x="32659" y="6397"/>
                  </a:lnTo>
                  <a:lnTo>
                    <a:pt x="32659" y="6397"/>
                  </a:lnTo>
                  <a:cubicBezTo>
                    <a:pt x="31312" y="5724"/>
                    <a:pt x="29965" y="5050"/>
                    <a:pt x="29292" y="5050"/>
                  </a:cubicBezTo>
                  <a:lnTo>
                    <a:pt x="29292" y="5050"/>
                  </a:lnTo>
                  <a:lnTo>
                    <a:pt x="29292" y="5050"/>
                  </a:lnTo>
                  <a:cubicBezTo>
                    <a:pt x="28619" y="5050"/>
                    <a:pt x="27945" y="5050"/>
                    <a:pt x="2727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1EF4411-1DA4-4443-B204-9C919DC4FCE7}"/>
                </a:ext>
              </a:extLst>
            </p:cNvPr>
            <p:cNvSpPr/>
            <p:nvPr/>
          </p:nvSpPr>
          <p:spPr>
            <a:xfrm>
              <a:off x="450504" y="5976581"/>
              <a:ext cx="94273" cy="101006"/>
            </a:xfrm>
            <a:custGeom>
              <a:avLst/>
              <a:gdLst>
                <a:gd name="connsiteX0" fmla="*/ 35352 w 94272"/>
                <a:gd name="connsiteY0" fmla="*/ 5050 h 101006"/>
                <a:gd name="connsiteX1" fmla="*/ 17845 w 94272"/>
                <a:gd name="connsiteY1" fmla="*/ 5050 h 101006"/>
                <a:gd name="connsiteX2" fmla="*/ 7070 w 94272"/>
                <a:gd name="connsiteY2" fmla="*/ 11784 h 101006"/>
                <a:gd name="connsiteX3" fmla="*/ 5050 w 94272"/>
                <a:gd name="connsiteY3" fmla="*/ 19865 h 101006"/>
                <a:gd name="connsiteX4" fmla="*/ 43433 w 94272"/>
                <a:gd name="connsiteY4" fmla="*/ 95956 h 101006"/>
                <a:gd name="connsiteX5" fmla="*/ 92589 w 94272"/>
                <a:gd name="connsiteY5" fmla="*/ 74408 h 101006"/>
                <a:gd name="connsiteX6" fmla="*/ 86529 w 94272"/>
                <a:gd name="connsiteY6" fmla="*/ 7744 h 101006"/>
                <a:gd name="connsiteX7" fmla="*/ 40739 w 94272"/>
                <a:gd name="connsiteY7" fmla="*/ 5050 h 101006"/>
                <a:gd name="connsiteX8" fmla="*/ 35352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35352" y="5050"/>
                  </a:moveTo>
                  <a:cubicBezTo>
                    <a:pt x="24578" y="5050"/>
                    <a:pt x="17845" y="5050"/>
                    <a:pt x="17845" y="5050"/>
                  </a:cubicBezTo>
                  <a:cubicBezTo>
                    <a:pt x="13804" y="5050"/>
                    <a:pt x="9764" y="7744"/>
                    <a:pt x="7070" y="11784"/>
                  </a:cubicBezTo>
                  <a:cubicBezTo>
                    <a:pt x="5724" y="13804"/>
                    <a:pt x="5050" y="17171"/>
                    <a:pt x="5050" y="19865"/>
                  </a:cubicBezTo>
                  <a:cubicBezTo>
                    <a:pt x="5724" y="27272"/>
                    <a:pt x="11111" y="54880"/>
                    <a:pt x="43433" y="95956"/>
                  </a:cubicBezTo>
                  <a:cubicBezTo>
                    <a:pt x="60267" y="87875"/>
                    <a:pt x="77102" y="80468"/>
                    <a:pt x="92589" y="74408"/>
                  </a:cubicBezTo>
                  <a:cubicBezTo>
                    <a:pt x="89223" y="54207"/>
                    <a:pt x="87202" y="31312"/>
                    <a:pt x="86529" y="7744"/>
                  </a:cubicBezTo>
                  <a:cubicBezTo>
                    <a:pt x="66328" y="5724"/>
                    <a:pt x="50840" y="5050"/>
                    <a:pt x="40739" y="5050"/>
                  </a:cubicBezTo>
                  <a:cubicBezTo>
                    <a:pt x="39393" y="5050"/>
                    <a:pt x="37372" y="5050"/>
                    <a:pt x="3535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634E95A-3FC3-4B14-A873-7161C7BAB1C8}"/>
                </a:ext>
              </a:extLst>
            </p:cNvPr>
            <p:cNvSpPr/>
            <p:nvPr/>
          </p:nvSpPr>
          <p:spPr>
            <a:xfrm>
              <a:off x="1006040" y="5976581"/>
              <a:ext cx="94273" cy="101006"/>
            </a:xfrm>
            <a:custGeom>
              <a:avLst/>
              <a:gdLst>
                <a:gd name="connsiteX0" fmla="*/ 62287 w 94272"/>
                <a:gd name="connsiteY0" fmla="*/ 5050 h 101006"/>
                <a:gd name="connsiteX1" fmla="*/ 56227 w 94272"/>
                <a:gd name="connsiteY1" fmla="*/ 5050 h 101006"/>
                <a:gd name="connsiteX2" fmla="*/ 11111 w 94272"/>
                <a:gd name="connsiteY2" fmla="*/ 7744 h 101006"/>
                <a:gd name="connsiteX3" fmla="*/ 5050 w 94272"/>
                <a:gd name="connsiteY3" fmla="*/ 74408 h 101006"/>
                <a:gd name="connsiteX4" fmla="*/ 54207 w 94272"/>
                <a:gd name="connsiteY4" fmla="*/ 95956 h 101006"/>
                <a:gd name="connsiteX5" fmla="*/ 92589 w 94272"/>
                <a:gd name="connsiteY5" fmla="*/ 19865 h 101006"/>
                <a:gd name="connsiteX6" fmla="*/ 90569 w 94272"/>
                <a:gd name="connsiteY6" fmla="*/ 11784 h 101006"/>
                <a:gd name="connsiteX7" fmla="*/ 79795 w 94272"/>
                <a:gd name="connsiteY7" fmla="*/ 5050 h 101006"/>
                <a:gd name="connsiteX8" fmla="*/ 62287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62287" y="5050"/>
                  </a:moveTo>
                  <a:cubicBezTo>
                    <a:pt x="60267" y="5050"/>
                    <a:pt x="58247" y="5050"/>
                    <a:pt x="56227" y="5050"/>
                  </a:cubicBezTo>
                  <a:cubicBezTo>
                    <a:pt x="46800" y="5724"/>
                    <a:pt x="31312" y="5724"/>
                    <a:pt x="11111" y="7744"/>
                  </a:cubicBezTo>
                  <a:cubicBezTo>
                    <a:pt x="10437" y="30639"/>
                    <a:pt x="8417" y="52860"/>
                    <a:pt x="5050" y="74408"/>
                  </a:cubicBezTo>
                  <a:cubicBezTo>
                    <a:pt x="21211" y="80468"/>
                    <a:pt x="38046" y="87875"/>
                    <a:pt x="54207" y="95956"/>
                  </a:cubicBezTo>
                  <a:cubicBezTo>
                    <a:pt x="87202" y="54880"/>
                    <a:pt x="91916" y="27272"/>
                    <a:pt x="92589" y="19865"/>
                  </a:cubicBezTo>
                  <a:cubicBezTo>
                    <a:pt x="92589" y="17171"/>
                    <a:pt x="91243" y="13131"/>
                    <a:pt x="90569" y="11784"/>
                  </a:cubicBezTo>
                  <a:cubicBezTo>
                    <a:pt x="87876" y="7744"/>
                    <a:pt x="83836" y="5724"/>
                    <a:pt x="79795" y="5050"/>
                  </a:cubicBezTo>
                  <a:cubicBezTo>
                    <a:pt x="79795" y="5724"/>
                    <a:pt x="73061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315EE3B-A9B2-4187-9E98-231AB2039A2D}"/>
                </a:ext>
              </a:extLst>
            </p:cNvPr>
            <p:cNvSpPr/>
            <p:nvPr/>
          </p:nvSpPr>
          <p:spPr>
            <a:xfrm>
              <a:off x="918501" y="6061426"/>
              <a:ext cx="215481" cy="154876"/>
            </a:xfrm>
            <a:custGeom>
              <a:avLst/>
              <a:gdLst>
                <a:gd name="connsiteX0" fmla="*/ 89896 w 215480"/>
                <a:gd name="connsiteY0" fmla="*/ 5050 h 154876"/>
                <a:gd name="connsiteX1" fmla="*/ 58921 w 215480"/>
                <a:gd name="connsiteY1" fmla="*/ 92589 h 154876"/>
                <a:gd name="connsiteX2" fmla="*/ 5050 w 215480"/>
                <a:gd name="connsiteY2" fmla="*/ 150499 h 154876"/>
                <a:gd name="connsiteX3" fmla="*/ 209084 w 215480"/>
                <a:gd name="connsiteY3" fmla="*/ 86529 h 154876"/>
                <a:gd name="connsiteX4" fmla="*/ 209084 w 215480"/>
                <a:gd name="connsiteY4" fmla="*/ 86529 h 154876"/>
                <a:gd name="connsiteX5" fmla="*/ 211104 w 215480"/>
                <a:gd name="connsiteY5" fmla="*/ 79122 h 154876"/>
                <a:gd name="connsiteX6" fmla="*/ 205717 w 215480"/>
                <a:gd name="connsiteY6" fmla="*/ 67674 h 154876"/>
                <a:gd name="connsiteX7" fmla="*/ 200330 w 215480"/>
                <a:gd name="connsiteY7" fmla="*/ 64307 h 154876"/>
                <a:gd name="connsiteX8" fmla="*/ 200330 w 215480"/>
                <a:gd name="connsiteY8" fmla="*/ 64307 h 154876"/>
                <a:gd name="connsiteX9" fmla="*/ 200330 w 215480"/>
                <a:gd name="connsiteY9" fmla="*/ 64307 h 154876"/>
                <a:gd name="connsiteX10" fmla="*/ 189556 w 215480"/>
                <a:gd name="connsiteY10" fmla="*/ 56900 h 154876"/>
                <a:gd name="connsiteX11" fmla="*/ 185516 w 215480"/>
                <a:gd name="connsiteY11" fmla="*/ 54207 h 154876"/>
                <a:gd name="connsiteX12" fmla="*/ 134339 w 215480"/>
                <a:gd name="connsiteY12" fmla="*/ 25252 h 154876"/>
                <a:gd name="connsiteX13" fmla="*/ 89896 w 215480"/>
                <a:gd name="connsiteY13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5480" h="154876">
                  <a:moveTo>
                    <a:pt x="89896" y="5050"/>
                  </a:moveTo>
                  <a:cubicBezTo>
                    <a:pt x="83162" y="38719"/>
                    <a:pt x="73061" y="68348"/>
                    <a:pt x="58921" y="92589"/>
                  </a:cubicBezTo>
                  <a:cubicBezTo>
                    <a:pt x="44106" y="118177"/>
                    <a:pt x="25925" y="137705"/>
                    <a:pt x="5050" y="150499"/>
                  </a:cubicBezTo>
                  <a:cubicBezTo>
                    <a:pt x="160601" y="141745"/>
                    <a:pt x="204370" y="91916"/>
                    <a:pt x="209084" y="86529"/>
                  </a:cubicBezTo>
                  <a:lnTo>
                    <a:pt x="209084" y="86529"/>
                  </a:lnTo>
                  <a:cubicBezTo>
                    <a:pt x="210430" y="84509"/>
                    <a:pt x="211104" y="81815"/>
                    <a:pt x="211104" y="79122"/>
                  </a:cubicBezTo>
                  <a:cubicBezTo>
                    <a:pt x="211104" y="74408"/>
                    <a:pt x="209084" y="70368"/>
                    <a:pt x="205717" y="67674"/>
                  </a:cubicBezTo>
                  <a:cubicBezTo>
                    <a:pt x="205717" y="67674"/>
                    <a:pt x="203697" y="66327"/>
                    <a:pt x="200330" y="64307"/>
                  </a:cubicBezTo>
                  <a:lnTo>
                    <a:pt x="200330" y="64307"/>
                  </a:lnTo>
                  <a:lnTo>
                    <a:pt x="200330" y="64307"/>
                  </a:lnTo>
                  <a:cubicBezTo>
                    <a:pt x="197636" y="62287"/>
                    <a:pt x="194269" y="60267"/>
                    <a:pt x="189556" y="56900"/>
                  </a:cubicBezTo>
                  <a:cubicBezTo>
                    <a:pt x="188209" y="56227"/>
                    <a:pt x="186862" y="55553"/>
                    <a:pt x="185516" y="54207"/>
                  </a:cubicBezTo>
                  <a:cubicBezTo>
                    <a:pt x="174068" y="46800"/>
                    <a:pt x="156560" y="36026"/>
                    <a:pt x="134339" y="25252"/>
                  </a:cubicBezTo>
                  <a:cubicBezTo>
                    <a:pt x="119525" y="17171"/>
                    <a:pt x="104710" y="10437"/>
                    <a:pt x="89896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53F3FB8-3DF5-4B65-817E-04B5EE7DA2A0}"/>
                </a:ext>
              </a:extLst>
            </p:cNvPr>
            <p:cNvSpPr/>
            <p:nvPr/>
          </p:nvSpPr>
          <p:spPr>
            <a:xfrm>
              <a:off x="420202" y="6061426"/>
              <a:ext cx="215481" cy="154876"/>
            </a:xfrm>
            <a:custGeom>
              <a:avLst/>
              <a:gdLst>
                <a:gd name="connsiteX0" fmla="*/ 125585 w 215480"/>
                <a:gd name="connsiteY0" fmla="*/ 5050 h 154876"/>
                <a:gd name="connsiteX1" fmla="*/ 15151 w 215480"/>
                <a:gd name="connsiteY1" fmla="*/ 63634 h 154876"/>
                <a:gd name="connsiteX2" fmla="*/ 10437 w 215480"/>
                <a:gd name="connsiteY2" fmla="*/ 67001 h 154876"/>
                <a:gd name="connsiteX3" fmla="*/ 5050 w 215480"/>
                <a:gd name="connsiteY3" fmla="*/ 78448 h 154876"/>
                <a:gd name="connsiteX4" fmla="*/ 7070 w 215480"/>
                <a:gd name="connsiteY4" fmla="*/ 85855 h 154876"/>
                <a:gd name="connsiteX5" fmla="*/ 7070 w 215480"/>
                <a:gd name="connsiteY5" fmla="*/ 86529 h 154876"/>
                <a:gd name="connsiteX6" fmla="*/ 8417 w 215480"/>
                <a:gd name="connsiteY6" fmla="*/ 87875 h 154876"/>
                <a:gd name="connsiteX7" fmla="*/ 9091 w 215480"/>
                <a:gd name="connsiteY7" fmla="*/ 88549 h 154876"/>
                <a:gd name="connsiteX8" fmla="*/ 16498 w 215480"/>
                <a:gd name="connsiteY8" fmla="*/ 95283 h 154876"/>
                <a:gd name="connsiteX9" fmla="*/ 53534 w 215480"/>
                <a:gd name="connsiteY9" fmla="*/ 117504 h 154876"/>
                <a:gd name="connsiteX10" fmla="*/ 211104 w 215480"/>
                <a:gd name="connsiteY10" fmla="*/ 149826 h 154876"/>
                <a:gd name="connsiteX11" fmla="*/ 157234 w 215480"/>
                <a:gd name="connsiteY11" fmla="*/ 91916 h 154876"/>
                <a:gd name="connsiteX12" fmla="*/ 125585 w 215480"/>
                <a:gd name="connsiteY12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5480" h="154876">
                  <a:moveTo>
                    <a:pt x="125585" y="5050"/>
                  </a:moveTo>
                  <a:cubicBezTo>
                    <a:pt x="73061" y="24578"/>
                    <a:pt x="31312" y="52187"/>
                    <a:pt x="15151" y="63634"/>
                  </a:cubicBezTo>
                  <a:cubicBezTo>
                    <a:pt x="11784" y="65654"/>
                    <a:pt x="10437" y="67001"/>
                    <a:pt x="10437" y="67001"/>
                  </a:cubicBezTo>
                  <a:cubicBezTo>
                    <a:pt x="7070" y="69694"/>
                    <a:pt x="5050" y="73735"/>
                    <a:pt x="5050" y="78448"/>
                  </a:cubicBezTo>
                  <a:cubicBezTo>
                    <a:pt x="5050" y="81142"/>
                    <a:pt x="5724" y="83835"/>
                    <a:pt x="7070" y="85855"/>
                  </a:cubicBezTo>
                  <a:cubicBezTo>
                    <a:pt x="7070" y="85855"/>
                    <a:pt x="7070" y="85855"/>
                    <a:pt x="7070" y="86529"/>
                  </a:cubicBezTo>
                  <a:cubicBezTo>
                    <a:pt x="7744" y="87202"/>
                    <a:pt x="7744" y="87202"/>
                    <a:pt x="8417" y="87875"/>
                  </a:cubicBezTo>
                  <a:cubicBezTo>
                    <a:pt x="8417" y="87875"/>
                    <a:pt x="9091" y="88549"/>
                    <a:pt x="9091" y="88549"/>
                  </a:cubicBezTo>
                  <a:cubicBezTo>
                    <a:pt x="10437" y="89896"/>
                    <a:pt x="12457" y="92589"/>
                    <a:pt x="16498" y="95283"/>
                  </a:cubicBezTo>
                  <a:cubicBezTo>
                    <a:pt x="23232" y="100670"/>
                    <a:pt x="34679" y="109423"/>
                    <a:pt x="53534" y="117504"/>
                  </a:cubicBezTo>
                  <a:cubicBezTo>
                    <a:pt x="92589" y="135012"/>
                    <a:pt x="147133" y="146459"/>
                    <a:pt x="211104" y="149826"/>
                  </a:cubicBezTo>
                  <a:cubicBezTo>
                    <a:pt x="190229" y="137032"/>
                    <a:pt x="171375" y="117504"/>
                    <a:pt x="157234" y="91916"/>
                  </a:cubicBezTo>
                  <a:cubicBezTo>
                    <a:pt x="143093" y="68348"/>
                    <a:pt x="132319" y="38719"/>
                    <a:pt x="12558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F6E63E5-65DB-40A1-B39C-9DB3566560A3}"/>
                </a:ext>
              </a:extLst>
            </p:cNvPr>
            <p:cNvSpPr/>
            <p:nvPr/>
          </p:nvSpPr>
          <p:spPr>
            <a:xfrm>
              <a:off x="789886" y="6217649"/>
              <a:ext cx="215481" cy="40402"/>
            </a:xfrm>
            <a:custGeom>
              <a:avLst/>
              <a:gdLst>
                <a:gd name="connsiteX0" fmla="*/ 198983 w 215480"/>
                <a:gd name="connsiteY0" fmla="*/ 5050 h 40402"/>
                <a:gd name="connsiteX1" fmla="*/ 161274 w 215480"/>
                <a:gd name="connsiteY1" fmla="*/ 9091 h 40402"/>
                <a:gd name="connsiteX2" fmla="*/ 153193 w 215480"/>
                <a:gd name="connsiteY2" fmla="*/ 10437 h 40402"/>
                <a:gd name="connsiteX3" fmla="*/ 123565 w 215480"/>
                <a:gd name="connsiteY3" fmla="*/ 11784 h 40402"/>
                <a:gd name="connsiteX4" fmla="*/ 99323 w 215480"/>
                <a:gd name="connsiteY4" fmla="*/ 11111 h 40402"/>
                <a:gd name="connsiteX5" fmla="*/ 98650 w 215480"/>
                <a:gd name="connsiteY5" fmla="*/ 11111 h 40402"/>
                <a:gd name="connsiteX6" fmla="*/ 72388 w 215480"/>
                <a:gd name="connsiteY6" fmla="*/ 10437 h 40402"/>
                <a:gd name="connsiteX7" fmla="*/ 7070 w 215480"/>
                <a:gd name="connsiteY7" fmla="*/ 17171 h 40402"/>
                <a:gd name="connsiteX8" fmla="*/ 5050 w 215480"/>
                <a:gd name="connsiteY8" fmla="*/ 20538 h 40402"/>
                <a:gd name="connsiteX9" fmla="*/ 7744 w 215480"/>
                <a:gd name="connsiteY9" fmla="*/ 21211 h 40402"/>
                <a:gd name="connsiteX10" fmla="*/ 9091 w 215480"/>
                <a:gd name="connsiteY10" fmla="*/ 21211 h 40402"/>
                <a:gd name="connsiteX11" fmla="*/ 33332 w 215480"/>
                <a:gd name="connsiteY11" fmla="*/ 20538 h 40402"/>
                <a:gd name="connsiteX12" fmla="*/ 99997 w 215480"/>
                <a:gd name="connsiteY12" fmla="*/ 29965 h 40402"/>
                <a:gd name="connsiteX13" fmla="*/ 157234 w 215480"/>
                <a:gd name="connsiteY13" fmla="*/ 38719 h 40402"/>
                <a:gd name="connsiteX14" fmla="*/ 209084 w 215480"/>
                <a:gd name="connsiteY14" fmla="*/ 24578 h 40402"/>
                <a:gd name="connsiteX15" fmla="*/ 212451 w 215480"/>
                <a:gd name="connsiteY15" fmla="*/ 15151 h 40402"/>
                <a:gd name="connsiteX16" fmla="*/ 198983 w 215480"/>
                <a:gd name="connsiteY16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5480" h="40402">
                  <a:moveTo>
                    <a:pt x="198983" y="5050"/>
                  </a:moveTo>
                  <a:cubicBezTo>
                    <a:pt x="190903" y="5050"/>
                    <a:pt x="179455" y="6397"/>
                    <a:pt x="161274" y="9091"/>
                  </a:cubicBezTo>
                  <a:cubicBezTo>
                    <a:pt x="158580" y="9764"/>
                    <a:pt x="155887" y="9764"/>
                    <a:pt x="153193" y="10437"/>
                  </a:cubicBezTo>
                  <a:cubicBezTo>
                    <a:pt x="145113" y="11784"/>
                    <a:pt x="135686" y="11784"/>
                    <a:pt x="123565" y="11784"/>
                  </a:cubicBezTo>
                  <a:cubicBezTo>
                    <a:pt x="116158" y="11784"/>
                    <a:pt x="108077" y="11784"/>
                    <a:pt x="99323" y="11111"/>
                  </a:cubicBezTo>
                  <a:lnTo>
                    <a:pt x="98650" y="11111"/>
                  </a:lnTo>
                  <a:cubicBezTo>
                    <a:pt x="90569" y="11111"/>
                    <a:pt x="81142" y="10437"/>
                    <a:pt x="72388" y="10437"/>
                  </a:cubicBezTo>
                  <a:cubicBezTo>
                    <a:pt x="53534" y="10437"/>
                    <a:pt x="28619" y="11111"/>
                    <a:pt x="7070" y="17171"/>
                  </a:cubicBezTo>
                  <a:cubicBezTo>
                    <a:pt x="5724" y="18518"/>
                    <a:pt x="5050" y="19865"/>
                    <a:pt x="5050" y="20538"/>
                  </a:cubicBezTo>
                  <a:cubicBezTo>
                    <a:pt x="5050" y="21211"/>
                    <a:pt x="6397" y="21211"/>
                    <a:pt x="7744" y="21211"/>
                  </a:cubicBezTo>
                  <a:cubicBezTo>
                    <a:pt x="7744" y="21211"/>
                    <a:pt x="8417" y="21211"/>
                    <a:pt x="9091" y="21211"/>
                  </a:cubicBezTo>
                  <a:cubicBezTo>
                    <a:pt x="17171" y="20538"/>
                    <a:pt x="25252" y="20538"/>
                    <a:pt x="33332" y="20538"/>
                  </a:cubicBezTo>
                  <a:cubicBezTo>
                    <a:pt x="61614" y="20538"/>
                    <a:pt x="81142" y="25252"/>
                    <a:pt x="99997" y="29965"/>
                  </a:cubicBezTo>
                  <a:cubicBezTo>
                    <a:pt x="117504" y="34679"/>
                    <a:pt x="134339" y="38719"/>
                    <a:pt x="157234" y="38719"/>
                  </a:cubicBezTo>
                  <a:cubicBezTo>
                    <a:pt x="182149" y="38719"/>
                    <a:pt x="201677" y="33332"/>
                    <a:pt x="209084" y="24578"/>
                  </a:cubicBezTo>
                  <a:cubicBezTo>
                    <a:pt x="211777" y="21885"/>
                    <a:pt x="213124" y="18518"/>
                    <a:pt x="212451" y="15151"/>
                  </a:cubicBezTo>
                  <a:cubicBezTo>
                    <a:pt x="211777" y="8417"/>
                    <a:pt x="209757" y="5050"/>
                    <a:pt x="198983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18D4767-5073-45CB-AC80-A70199B0DEDF}"/>
                </a:ext>
              </a:extLst>
            </p:cNvPr>
            <p:cNvSpPr/>
            <p:nvPr/>
          </p:nvSpPr>
          <p:spPr>
            <a:xfrm>
              <a:off x="546797" y="6217649"/>
              <a:ext cx="215481" cy="40402"/>
            </a:xfrm>
            <a:custGeom>
              <a:avLst/>
              <a:gdLst>
                <a:gd name="connsiteX0" fmla="*/ 18518 w 215480"/>
                <a:gd name="connsiteY0" fmla="*/ 5050 h 40402"/>
                <a:gd name="connsiteX1" fmla="*/ 5050 w 215480"/>
                <a:gd name="connsiteY1" fmla="*/ 14478 h 40402"/>
                <a:gd name="connsiteX2" fmla="*/ 8417 w 215480"/>
                <a:gd name="connsiteY2" fmla="*/ 23905 h 40402"/>
                <a:gd name="connsiteX3" fmla="*/ 60941 w 215480"/>
                <a:gd name="connsiteY3" fmla="*/ 38046 h 40402"/>
                <a:gd name="connsiteX4" fmla="*/ 118178 w 215480"/>
                <a:gd name="connsiteY4" fmla="*/ 29292 h 40402"/>
                <a:gd name="connsiteX5" fmla="*/ 184842 w 215480"/>
                <a:gd name="connsiteY5" fmla="*/ 19865 h 40402"/>
                <a:gd name="connsiteX6" fmla="*/ 209757 w 215480"/>
                <a:gd name="connsiteY6" fmla="*/ 21211 h 40402"/>
                <a:gd name="connsiteX7" fmla="*/ 211104 w 215480"/>
                <a:gd name="connsiteY7" fmla="*/ 21211 h 40402"/>
                <a:gd name="connsiteX8" fmla="*/ 213797 w 215480"/>
                <a:gd name="connsiteY8" fmla="*/ 20538 h 40402"/>
                <a:gd name="connsiteX9" fmla="*/ 211777 w 215480"/>
                <a:gd name="connsiteY9" fmla="*/ 18518 h 40402"/>
                <a:gd name="connsiteX10" fmla="*/ 146460 w 215480"/>
                <a:gd name="connsiteY10" fmla="*/ 11784 h 40402"/>
                <a:gd name="connsiteX11" fmla="*/ 146460 w 215480"/>
                <a:gd name="connsiteY11" fmla="*/ 11784 h 40402"/>
                <a:gd name="connsiteX12" fmla="*/ 120198 w 215480"/>
                <a:gd name="connsiteY12" fmla="*/ 12457 h 40402"/>
                <a:gd name="connsiteX13" fmla="*/ 119525 w 215480"/>
                <a:gd name="connsiteY13" fmla="*/ 12457 h 40402"/>
                <a:gd name="connsiteX14" fmla="*/ 95283 w 215480"/>
                <a:gd name="connsiteY14" fmla="*/ 13131 h 40402"/>
                <a:gd name="connsiteX15" fmla="*/ 65654 w 215480"/>
                <a:gd name="connsiteY15" fmla="*/ 11784 h 40402"/>
                <a:gd name="connsiteX16" fmla="*/ 56900 w 215480"/>
                <a:gd name="connsiteY16" fmla="*/ 10437 h 40402"/>
                <a:gd name="connsiteX17" fmla="*/ 18518 w 215480"/>
                <a:gd name="connsiteY17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5480" h="40402">
                  <a:moveTo>
                    <a:pt x="18518" y="5050"/>
                  </a:moveTo>
                  <a:cubicBezTo>
                    <a:pt x="7744" y="5050"/>
                    <a:pt x="5724" y="7744"/>
                    <a:pt x="5050" y="14478"/>
                  </a:cubicBezTo>
                  <a:cubicBezTo>
                    <a:pt x="5050" y="17844"/>
                    <a:pt x="5724" y="21211"/>
                    <a:pt x="8417" y="23905"/>
                  </a:cubicBezTo>
                  <a:cubicBezTo>
                    <a:pt x="16498" y="32659"/>
                    <a:pt x="36026" y="38046"/>
                    <a:pt x="60941" y="38046"/>
                  </a:cubicBezTo>
                  <a:cubicBezTo>
                    <a:pt x="83836" y="38046"/>
                    <a:pt x="100670" y="34005"/>
                    <a:pt x="118178" y="29292"/>
                  </a:cubicBezTo>
                  <a:cubicBezTo>
                    <a:pt x="137032" y="24578"/>
                    <a:pt x="155887" y="19865"/>
                    <a:pt x="184842" y="19865"/>
                  </a:cubicBezTo>
                  <a:cubicBezTo>
                    <a:pt x="192923" y="19865"/>
                    <a:pt x="201003" y="20538"/>
                    <a:pt x="209757" y="21211"/>
                  </a:cubicBezTo>
                  <a:cubicBezTo>
                    <a:pt x="210430" y="21211"/>
                    <a:pt x="210430" y="21211"/>
                    <a:pt x="211104" y="21211"/>
                  </a:cubicBezTo>
                  <a:cubicBezTo>
                    <a:pt x="212451" y="21211"/>
                    <a:pt x="213797" y="21211"/>
                    <a:pt x="213797" y="20538"/>
                  </a:cubicBezTo>
                  <a:cubicBezTo>
                    <a:pt x="213797" y="19865"/>
                    <a:pt x="213124" y="18518"/>
                    <a:pt x="211777" y="18518"/>
                  </a:cubicBezTo>
                  <a:cubicBezTo>
                    <a:pt x="190229" y="12457"/>
                    <a:pt x="165314" y="11784"/>
                    <a:pt x="146460" y="11784"/>
                  </a:cubicBezTo>
                  <a:lnTo>
                    <a:pt x="146460" y="11784"/>
                  </a:lnTo>
                  <a:cubicBezTo>
                    <a:pt x="137032" y="11784"/>
                    <a:pt x="128278" y="11784"/>
                    <a:pt x="120198" y="12457"/>
                  </a:cubicBezTo>
                  <a:lnTo>
                    <a:pt x="119525" y="12457"/>
                  </a:lnTo>
                  <a:cubicBezTo>
                    <a:pt x="110771" y="12457"/>
                    <a:pt x="103363" y="13131"/>
                    <a:pt x="95283" y="13131"/>
                  </a:cubicBezTo>
                  <a:cubicBezTo>
                    <a:pt x="82489" y="13131"/>
                    <a:pt x="73061" y="12457"/>
                    <a:pt x="65654" y="11784"/>
                  </a:cubicBezTo>
                  <a:cubicBezTo>
                    <a:pt x="62961" y="11111"/>
                    <a:pt x="59594" y="11111"/>
                    <a:pt x="56900" y="10437"/>
                  </a:cubicBezTo>
                  <a:cubicBezTo>
                    <a:pt x="38046" y="7070"/>
                    <a:pt x="26598" y="5050"/>
                    <a:pt x="1851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35FC85E-D04B-4048-93F7-22F8A4E5D63F}"/>
                </a:ext>
              </a:extLst>
            </p:cNvPr>
            <p:cNvSpPr/>
            <p:nvPr/>
          </p:nvSpPr>
          <p:spPr>
            <a:xfrm>
              <a:off x="447810" y="6279600"/>
              <a:ext cx="666644" cy="215480"/>
            </a:xfrm>
            <a:custGeom>
              <a:avLst/>
              <a:gdLst>
                <a:gd name="connsiteX0" fmla="*/ 617151 w 666643"/>
                <a:gd name="connsiteY0" fmla="*/ 5724 h 215479"/>
                <a:gd name="connsiteX1" fmla="*/ 586175 w 666643"/>
                <a:gd name="connsiteY1" fmla="*/ 139725 h 215479"/>
                <a:gd name="connsiteX2" fmla="*/ 553853 w 666643"/>
                <a:gd name="connsiteY2" fmla="*/ 5724 h 215479"/>
                <a:gd name="connsiteX3" fmla="*/ 508737 w 666643"/>
                <a:gd name="connsiteY3" fmla="*/ 5724 h 215479"/>
                <a:gd name="connsiteX4" fmla="*/ 475741 w 666643"/>
                <a:gd name="connsiteY4" fmla="*/ 137705 h 215479"/>
                <a:gd name="connsiteX5" fmla="*/ 445439 w 666643"/>
                <a:gd name="connsiteY5" fmla="*/ 5724 h 215479"/>
                <a:gd name="connsiteX6" fmla="*/ 396283 w 666643"/>
                <a:gd name="connsiteY6" fmla="*/ 5724 h 215479"/>
                <a:gd name="connsiteX7" fmla="*/ 450826 w 666643"/>
                <a:gd name="connsiteY7" fmla="*/ 214470 h 215479"/>
                <a:gd name="connsiteX8" fmla="*/ 499309 w 666643"/>
                <a:gd name="connsiteY8" fmla="*/ 214470 h 215479"/>
                <a:gd name="connsiteX9" fmla="*/ 530958 w 666643"/>
                <a:gd name="connsiteY9" fmla="*/ 82488 h 215479"/>
                <a:gd name="connsiteX10" fmla="*/ 563280 w 666643"/>
                <a:gd name="connsiteY10" fmla="*/ 214470 h 215479"/>
                <a:gd name="connsiteX11" fmla="*/ 611090 w 666643"/>
                <a:gd name="connsiteY11" fmla="*/ 214470 h 215479"/>
                <a:gd name="connsiteX12" fmla="*/ 611764 w 666643"/>
                <a:gd name="connsiteY12" fmla="*/ 212450 h 215479"/>
                <a:gd name="connsiteX13" fmla="*/ 666307 w 666643"/>
                <a:gd name="connsiteY13" fmla="*/ 5050 h 215479"/>
                <a:gd name="connsiteX14" fmla="*/ 617151 w 666643"/>
                <a:gd name="connsiteY14" fmla="*/ 5050 h 215479"/>
                <a:gd name="connsiteX15" fmla="*/ 167334 w 666643"/>
                <a:gd name="connsiteY15" fmla="*/ 139052 h 215479"/>
                <a:gd name="connsiteX16" fmla="*/ 53534 w 666643"/>
                <a:gd name="connsiteY16" fmla="*/ 5724 h 215479"/>
                <a:gd name="connsiteX17" fmla="*/ 5050 w 666643"/>
                <a:gd name="connsiteY17" fmla="*/ 5724 h 215479"/>
                <a:gd name="connsiteX18" fmla="*/ 5050 w 666643"/>
                <a:gd name="connsiteY18" fmla="*/ 214470 h 215479"/>
                <a:gd name="connsiteX19" fmla="*/ 52187 w 666643"/>
                <a:gd name="connsiteY19" fmla="*/ 214470 h 215479"/>
                <a:gd name="connsiteX20" fmla="*/ 52187 w 666643"/>
                <a:gd name="connsiteY20" fmla="*/ 81142 h 215479"/>
                <a:gd name="connsiteX21" fmla="*/ 165314 w 666643"/>
                <a:gd name="connsiteY21" fmla="*/ 214470 h 215479"/>
                <a:gd name="connsiteX22" fmla="*/ 213797 w 666643"/>
                <a:gd name="connsiteY22" fmla="*/ 214470 h 215479"/>
                <a:gd name="connsiteX23" fmla="*/ 213797 w 666643"/>
                <a:gd name="connsiteY23" fmla="*/ 5724 h 215479"/>
                <a:gd name="connsiteX24" fmla="*/ 166661 w 666643"/>
                <a:gd name="connsiteY24" fmla="*/ 5724 h 215479"/>
                <a:gd name="connsiteX25" fmla="*/ 166661 w 666643"/>
                <a:gd name="connsiteY25" fmla="*/ 139052 h 21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66643" h="215479">
                  <a:moveTo>
                    <a:pt x="617151" y="5724"/>
                  </a:moveTo>
                  <a:lnTo>
                    <a:pt x="586175" y="139725"/>
                  </a:lnTo>
                  <a:lnTo>
                    <a:pt x="553853" y="5724"/>
                  </a:lnTo>
                  <a:lnTo>
                    <a:pt x="508737" y="5724"/>
                  </a:lnTo>
                  <a:lnTo>
                    <a:pt x="475741" y="137705"/>
                  </a:lnTo>
                  <a:lnTo>
                    <a:pt x="445439" y="5724"/>
                  </a:lnTo>
                  <a:lnTo>
                    <a:pt x="396283" y="5724"/>
                  </a:lnTo>
                  <a:lnTo>
                    <a:pt x="450826" y="214470"/>
                  </a:lnTo>
                  <a:lnTo>
                    <a:pt x="499309" y="214470"/>
                  </a:lnTo>
                  <a:lnTo>
                    <a:pt x="530958" y="82488"/>
                  </a:lnTo>
                  <a:lnTo>
                    <a:pt x="563280" y="214470"/>
                  </a:lnTo>
                  <a:lnTo>
                    <a:pt x="611090" y="214470"/>
                  </a:lnTo>
                  <a:lnTo>
                    <a:pt x="611764" y="212450"/>
                  </a:lnTo>
                  <a:lnTo>
                    <a:pt x="666307" y="5050"/>
                  </a:lnTo>
                  <a:lnTo>
                    <a:pt x="617151" y="5050"/>
                  </a:lnTo>
                  <a:close/>
                  <a:moveTo>
                    <a:pt x="167334" y="139052"/>
                  </a:moveTo>
                  <a:lnTo>
                    <a:pt x="53534" y="5724"/>
                  </a:lnTo>
                  <a:lnTo>
                    <a:pt x="5050" y="5724"/>
                  </a:lnTo>
                  <a:lnTo>
                    <a:pt x="5050" y="214470"/>
                  </a:lnTo>
                  <a:lnTo>
                    <a:pt x="52187" y="214470"/>
                  </a:lnTo>
                  <a:lnTo>
                    <a:pt x="52187" y="81142"/>
                  </a:lnTo>
                  <a:lnTo>
                    <a:pt x="165314" y="214470"/>
                  </a:lnTo>
                  <a:lnTo>
                    <a:pt x="213797" y="214470"/>
                  </a:lnTo>
                  <a:lnTo>
                    <a:pt x="213797" y="5724"/>
                  </a:lnTo>
                  <a:lnTo>
                    <a:pt x="166661" y="5724"/>
                  </a:lnTo>
                  <a:lnTo>
                    <a:pt x="166661" y="139052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92E31B-2738-423F-8036-7088C829B0C5}"/>
                </a:ext>
              </a:extLst>
            </p:cNvPr>
            <p:cNvSpPr/>
            <p:nvPr/>
          </p:nvSpPr>
          <p:spPr>
            <a:xfrm>
              <a:off x="669351" y="6275560"/>
              <a:ext cx="175078" cy="228947"/>
            </a:xfrm>
            <a:custGeom>
              <a:avLst/>
              <a:gdLst>
                <a:gd name="connsiteX0" fmla="*/ 5050 w 175078"/>
                <a:gd name="connsiteY0" fmla="*/ 189555 h 228947"/>
                <a:gd name="connsiteX1" fmla="*/ 32659 w 175078"/>
                <a:gd name="connsiteY1" fmla="*/ 156560 h 228947"/>
                <a:gd name="connsiteX2" fmla="*/ 95956 w 175078"/>
                <a:gd name="connsiteY2" fmla="*/ 182148 h 228947"/>
                <a:gd name="connsiteX3" fmla="*/ 126932 w 175078"/>
                <a:gd name="connsiteY3" fmla="*/ 161947 h 228947"/>
                <a:gd name="connsiteX4" fmla="*/ 126932 w 175078"/>
                <a:gd name="connsiteY4" fmla="*/ 161273 h 228947"/>
                <a:gd name="connsiteX5" fmla="*/ 83836 w 175078"/>
                <a:gd name="connsiteY5" fmla="*/ 134338 h 228947"/>
                <a:gd name="connsiteX6" fmla="*/ 13804 w 175078"/>
                <a:gd name="connsiteY6" fmla="*/ 69694 h 228947"/>
                <a:gd name="connsiteX7" fmla="*/ 13804 w 175078"/>
                <a:gd name="connsiteY7" fmla="*/ 69021 h 228947"/>
                <a:gd name="connsiteX8" fmla="*/ 87876 w 175078"/>
                <a:gd name="connsiteY8" fmla="*/ 5050 h 228947"/>
                <a:gd name="connsiteX9" fmla="*/ 166661 w 175078"/>
                <a:gd name="connsiteY9" fmla="*/ 31985 h 228947"/>
                <a:gd name="connsiteX10" fmla="*/ 142419 w 175078"/>
                <a:gd name="connsiteY10" fmla="*/ 67001 h 228947"/>
                <a:gd name="connsiteX11" fmla="*/ 87202 w 175078"/>
                <a:gd name="connsiteY11" fmla="*/ 46126 h 228947"/>
                <a:gd name="connsiteX12" fmla="*/ 59594 w 175078"/>
                <a:gd name="connsiteY12" fmla="*/ 64981 h 228947"/>
                <a:gd name="connsiteX13" fmla="*/ 59594 w 175078"/>
                <a:gd name="connsiteY13" fmla="*/ 65654 h 228947"/>
                <a:gd name="connsiteX14" fmla="*/ 105384 w 175078"/>
                <a:gd name="connsiteY14" fmla="*/ 93262 h 228947"/>
                <a:gd name="connsiteX15" fmla="*/ 172721 w 175078"/>
                <a:gd name="connsiteY15" fmla="*/ 157233 h 228947"/>
                <a:gd name="connsiteX16" fmla="*/ 172721 w 175078"/>
                <a:gd name="connsiteY16" fmla="*/ 157906 h 228947"/>
                <a:gd name="connsiteX17" fmla="*/ 94610 w 175078"/>
                <a:gd name="connsiteY17" fmla="*/ 223897 h 228947"/>
                <a:gd name="connsiteX18" fmla="*/ 5050 w 175078"/>
                <a:gd name="connsiteY18" fmla="*/ 189555 h 22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5078" h="228947">
                  <a:moveTo>
                    <a:pt x="5050" y="189555"/>
                  </a:moveTo>
                  <a:lnTo>
                    <a:pt x="32659" y="156560"/>
                  </a:lnTo>
                  <a:cubicBezTo>
                    <a:pt x="51513" y="172047"/>
                    <a:pt x="71715" y="182148"/>
                    <a:pt x="95956" y="182148"/>
                  </a:cubicBezTo>
                  <a:cubicBezTo>
                    <a:pt x="114811" y="182148"/>
                    <a:pt x="126932" y="174741"/>
                    <a:pt x="126932" y="161947"/>
                  </a:cubicBezTo>
                  <a:lnTo>
                    <a:pt x="126932" y="161273"/>
                  </a:lnTo>
                  <a:cubicBezTo>
                    <a:pt x="126932" y="149152"/>
                    <a:pt x="119525" y="143092"/>
                    <a:pt x="83836" y="134338"/>
                  </a:cubicBezTo>
                  <a:cubicBezTo>
                    <a:pt x="41413" y="123564"/>
                    <a:pt x="13804" y="111443"/>
                    <a:pt x="13804" y="69694"/>
                  </a:cubicBezTo>
                  <a:lnTo>
                    <a:pt x="13804" y="69021"/>
                  </a:lnTo>
                  <a:cubicBezTo>
                    <a:pt x="13804" y="30639"/>
                    <a:pt x="44780" y="5050"/>
                    <a:pt x="87876" y="5050"/>
                  </a:cubicBezTo>
                  <a:cubicBezTo>
                    <a:pt x="118851" y="5050"/>
                    <a:pt x="145113" y="14478"/>
                    <a:pt x="166661" y="31985"/>
                  </a:cubicBezTo>
                  <a:lnTo>
                    <a:pt x="142419" y="67001"/>
                  </a:lnTo>
                  <a:cubicBezTo>
                    <a:pt x="123565" y="54207"/>
                    <a:pt x="105384" y="46126"/>
                    <a:pt x="87202" y="46126"/>
                  </a:cubicBezTo>
                  <a:cubicBezTo>
                    <a:pt x="69021" y="46126"/>
                    <a:pt x="59594" y="54207"/>
                    <a:pt x="59594" y="64981"/>
                  </a:cubicBezTo>
                  <a:lnTo>
                    <a:pt x="59594" y="65654"/>
                  </a:lnTo>
                  <a:cubicBezTo>
                    <a:pt x="59594" y="79795"/>
                    <a:pt x="69021" y="83835"/>
                    <a:pt x="105384" y="93262"/>
                  </a:cubicBezTo>
                  <a:cubicBezTo>
                    <a:pt x="148480" y="104710"/>
                    <a:pt x="172721" y="120197"/>
                    <a:pt x="172721" y="157233"/>
                  </a:cubicBezTo>
                  <a:lnTo>
                    <a:pt x="172721" y="157906"/>
                  </a:lnTo>
                  <a:cubicBezTo>
                    <a:pt x="172721" y="200329"/>
                    <a:pt x="140399" y="223897"/>
                    <a:pt x="94610" y="223897"/>
                  </a:cubicBezTo>
                  <a:cubicBezTo>
                    <a:pt x="62961" y="223224"/>
                    <a:pt x="30639" y="212450"/>
                    <a:pt x="5050" y="189555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622AD64-C532-4A0D-AD39-B026FB5567B4}"/>
                </a:ext>
              </a:extLst>
            </p:cNvPr>
            <p:cNvSpPr/>
            <p:nvPr/>
          </p:nvSpPr>
          <p:spPr>
            <a:xfrm>
              <a:off x="443097" y="6519321"/>
              <a:ext cx="67338" cy="74071"/>
            </a:xfrm>
            <a:custGeom>
              <a:avLst/>
              <a:gdLst>
                <a:gd name="connsiteX0" fmla="*/ 5050 w 67337"/>
                <a:gd name="connsiteY0" fmla="*/ 38719 h 74071"/>
                <a:gd name="connsiteX1" fmla="*/ 5050 w 67337"/>
                <a:gd name="connsiteY1" fmla="*/ 38719 h 74071"/>
                <a:gd name="connsiteX2" fmla="*/ 38719 w 67337"/>
                <a:gd name="connsiteY2" fmla="*/ 5050 h 74071"/>
                <a:gd name="connsiteX3" fmla="*/ 63634 w 67337"/>
                <a:gd name="connsiteY3" fmla="*/ 13804 h 74071"/>
                <a:gd name="connsiteX4" fmla="*/ 56227 w 67337"/>
                <a:gd name="connsiteY4" fmla="*/ 22558 h 74071"/>
                <a:gd name="connsiteX5" fmla="*/ 38046 w 67337"/>
                <a:gd name="connsiteY5" fmla="*/ 15824 h 74071"/>
                <a:gd name="connsiteX6" fmla="*/ 17171 w 67337"/>
                <a:gd name="connsiteY6" fmla="*/ 38719 h 74071"/>
                <a:gd name="connsiteX7" fmla="*/ 17171 w 67337"/>
                <a:gd name="connsiteY7" fmla="*/ 38719 h 74071"/>
                <a:gd name="connsiteX8" fmla="*/ 39393 w 67337"/>
                <a:gd name="connsiteY8" fmla="*/ 61614 h 74071"/>
                <a:gd name="connsiteX9" fmla="*/ 54880 w 67337"/>
                <a:gd name="connsiteY9" fmla="*/ 56900 h 74071"/>
                <a:gd name="connsiteX10" fmla="*/ 54880 w 67337"/>
                <a:gd name="connsiteY10" fmla="*/ 44779 h 74071"/>
                <a:gd name="connsiteX11" fmla="*/ 38046 w 67337"/>
                <a:gd name="connsiteY11" fmla="*/ 44779 h 74071"/>
                <a:gd name="connsiteX12" fmla="*/ 38046 w 67337"/>
                <a:gd name="connsiteY12" fmla="*/ 34679 h 74071"/>
                <a:gd name="connsiteX13" fmla="*/ 65654 w 67337"/>
                <a:gd name="connsiteY13" fmla="*/ 34679 h 74071"/>
                <a:gd name="connsiteX14" fmla="*/ 65654 w 67337"/>
                <a:gd name="connsiteY14" fmla="*/ 61614 h 74071"/>
                <a:gd name="connsiteX15" fmla="*/ 38719 w 67337"/>
                <a:gd name="connsiteY15" fmla="*/ 71714 h 74071"/>
                <a:gd name="connsiteX16" fmla="*/ 5050 w 67337"/>
                <a:gd name="connsiteY16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337" h="74071"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0167" y="5050"/>
                    <a:pt x="56900" y="8417"/>
                    <a:pt x="63634" y="13804"/>
                  </a:cubicBezTo>
                  <a:lnTo>
                    <a:pt x="56227" y="22558"/>
                  </a:lnTo>
                  <a:cubicBezTo>
                    <a:pt x="51513" y="18518"/>
                    <a:pt x="46126" y="15824"/>
                    <a:pt x="38046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2187"/>
                    <a:pt x="25925" y="61614"/>
                    <a:pt x="39393" y="61614"/>
                  </a:cubicBezTo>
                  <a:cubicBezTo>
                    <a:pt x="45453" y="61614"/>
                    <a:pt x="50840" y="59594"/>
                    <a:pt x="54880" y="56900"/>
                  </a:cubicBezTo>
                  <a:lnTo>
                    <a:pt x="54880" y="44779"/>
                  </a:lnTo>
                  <a:lnTo>
                    <a:pt x="38046" y="44779"/>
                  </a:lnTo>
                  <a:lnTo>
                    <a:pt x="38046" y="34679"/>
                  </a:lnTo>
                  <a:lnTo>
                    <a:pt x="65654" y="34679"/>
                  </a:lnTo>
                  <a:lnTo>
                    <a:pt x="65654" y="61614"/>
                  </a:lnTo>
                  <a:cubicBezTo>
                    <a:pt x="59594" y="67001"/>
                    <a:pt x="50167" y="71714"/>
                    <a:pt x="38719" y="71714"/>
                  </a:cubicBezTo>
                  <a:cubicBezTo>
                    <a:pt x="18518" y="72388"/>
                    <a:pt x="5050" y="57574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502E917-6D9B-487B-B4A9-ECEE10F3C85E}"/>
                </a:ext>
              </a:extLst>
            </p:cNvPr>
            <p:cNvSpPr/>
            <p:nvPr/>
          </p:nvSpPr>
          <p:spPr>
            <a:xfrm>
              <a:off x="510434" y="6519321"/>
              <a:ext cx="74072" cy="74071"/>
            </a:xfrm>
            <a:custGeom>
              <a:avLst/>
              <a:gdLst>
                <a:gd name="connsiteX0" fmla="*/ 60941 w 74071"/>
                <a:gd name="connsiteY0" fmla="*/ 38719 h 74071"/>
                <a:gd name="connsiteX1" fmla="*/ 60941 w 74071"/>
                <a:gd name="connsiteY1" fmla="*/ 38719 h 74071"/>
                <a:gd name="connsiteX2" fmla="*/ 38719 w 74071"/>
                <a:gd name="connsiteY2" fmla="*/ 15824 h 74071"/>
                <a:gd name="connsiteX3" fmla="*/ 17171 w 74071"/>
                <a:gd name="connsiteY3" fmla="*/ 38719 h 74071"/>
                <a:gd name="connsiteX4" fmla="*/ 17171 w 74071"/>
                <a:gd name="connsiteY4" fmla="*/ 38719 h 74071"/>
                <a:gd name="connsiteX5" fmla="*/ 39393 w 74071"/>
                <a:gd name="connsiteY5" fmla="*/ 61614 h 74071"/>
                <a:gd name="connsiteX6" fmla="*/ 60941 w 74071"/>
                <a:gd name="connsiteY6" fmla="*/ 38719 h 74071"/>
                <a:gd name="connsiteX7" fmla="*/ 5050 w 74071"/>
                <a:gd name="connsiteY7" fmla="*/ 38719 h 74071"/>
                <a:gd name="connsiteX8" fmla="*/ 5050 w 74071"/>
                <a:gd name="connsiteY8" fmla="*/ 38719 h 74071"/>
                <a:gd name="connsiteX9" fmla="*/ 38719 w 74071"/>
                <a:gd name="connsiteY9" fmla="*/ 5050 h 74071"/>
                <a:gd name="connsiteX10" fmla="*/ 72388 w 74071"/>
                <a:gd name="connsiteY10" fmla="*/ 38046 h 74071"/>
                <a:gd name="connsiteX11" fmla="*/ 72388 w 74071"/>
                <a:gd name="connsiteY11" fmla="*/ 38046 h 74071"/>
                <a:gd name="connsiteX12" fmla="*/ 38719 w 74071"/>
                <a:gd name="connsiteY12" fmla="*/ 71714 h 74071"/>
                <a:gd name="connsiteX13" fmla="*/ 5050 w 74071"/>
                <a:gd name="connsiteY13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071" h="74071">
                  <a:moveTo>
                    <a:pt x="60941" y="38719"/>
                  </a:moveTo>
                  <a:lnTo>
                    <a:pt x="60941" y="38719"/>
                  </a:lnTo>
                  <a:cubicBezTo>
                    <a:pt x="60941" y="25925"/>
                    <a:pt x="51513" y="15824"/>
                    <a:pt x="38719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1513"/>
                    <a:pt x="26598" y="61614"/>
                    <a:pt x="39393" y="61614"/>
                  </a:cubicBezTo>
                  <a:cubicBezTo>
                    <a:pt x="51513" y="61614"/>
                    <a:pt x="60941" y="51513"/>
                    <a:pt x="60941" y="38719"/>
                  </a:cubicBezTo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8921" y="5050"/>
                    <a:pt x="72388" y="19865"/>
                    <a:pt x="72388" y="38046"/>
                  </a:cubicBezTo>
                  <a:lnTo>
                    <a:pt x="72388" y="38046"/>
                  </a:lnTo>
                  <a:cubicBezTo>
                    <a:pt x="72388" y="56227"/>
                    <a:pt x="58247" y="71714"/>
                    <a:pt x="38719" y="71714"/>
                  </a:cubicBezTo>
                  <a:cubicBezTo>
                    <a:pt x="18518" y="72388"/>
                    <a:pt x="5050" y="56900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EC7EF62-DDF2-472F-92C3-5291963D795F}"/>
                </a:ext>
              </a:extLst>
            </p:cNvPr>
            <p:cNvSpPr/>
            <p:nvPr/>
          </p:nvSpPr>
          <p:spPr>
            <a:xfrm>
              <a:off x="577099" y="6520668"/>
              <a:ext cx="74072" cy="74071"/>
            </a:xfrm>
            <a:custGeom>
              <a:avLst/>
              <a:gdLst>
                <a:gd name="connsiteX0" fmla="*/ 5050 w 74071"/>
                <a:gd name="connsiteY0" fmla="*/ 5050 h 74071"/>
                <a:gd name="connsiteX1" fmla="*/ 17845 w 74071"/>
                <a:gd name="connsiteY1" fmla="*/ 5050 h 74071"/>
                <a:gd name="connsiteX2" fmla="*/ 37372 w 74071"/>
                <a:gd name="connsiteY2" fmla="*/ 54880 h 74071"/>
                <a:gd name="connsiteX3" fmla="*/ 56227 w 74071"/>
                <a:gd name="connsiteY3" fmla="*/ 5050 h 74071"/>
                <a:gd name="connsiteX4" fmla="*/ 69021 w 74071"/>
                <a:gd name="connsiteY4" fmla="*/ 5050 h 74071"/>
                <a:gd name="connsiteX5" fmla="*/ 42086 w 74071"/>
                <a:gd name="connsiteY5" fmla="*/ 70368 h 74071"/>
                <a:gd name="connsiteX6" fmla="*/ 31985 w 74071"/>
                <a:gd name="connsiteY6" fmla="*/ 70368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071" h="74071">
                  <a:moveTo>
                    <a:pt x="5050" y="5050"/>
                  </a:moveTo>
                  <a:lnTo>
                    <a:pt x="17845" y="5050"/>
                  </a:lnTo>
                  <a:lnTo>
                    <a:pt x="37372" y="54880"/>
                  </a:lnTo>
                  <a:lnTo>
                    <a:pt x="56227" y="5050"/>
                  </a:lnTo>
                  <a:lnTo>
                    <a:pt x="69021" y="5050"/>
                  </a:lnTo>
                  <a:lnTo>
                    <a:pt x="42086" y="70368"/>
                  </a:lnTo>
                  <a:lnTo>
                    <a:pt x="31985" y="70368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9E122F1-540B-4529-8693-2B18B4B6BA19}"/>
                </a:ext>
              </a:extLst>
            </p:cNvPr>
            <p:cNvSpPr/>
            <p:nvPr/>
          </p:nvSpPr>
          <p:spPr>
            <a:xfrm>
              <a:off x="648477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4 w 53870"/>
                <a:gd name="connsiteY9" fmla="*/ 59594 h 74071"/>
                <a:gd name="connsiteX10" fmla="*/ 53534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4" y="59594"/>
                  </a:lnTo>
                  <a:lnTo>
                    <a:pt x="5353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EB1D852-C474-45FF-B2BB-EFCBBBF70B86}"/>
                </a:ext>
              </a:extLst>
            </p:cNvPr>
            <p:cNvSpPr/>
            <p:nvPr/>
          </p:nvSpPr>
          <p:spPr>
            <a:xfrm>
              <a:off x="707734" y="6520668"/>
              <a:ext cx="60604" cy="74071"/>
            </a:xfrm>
            <a:custGeom>
              <a:avLst/>
              <a:gdLst>
                <a:gd name="connsiteX0" fmla="*/ 33332 w 60603"/>
                <a:gd name="connsiteY0" fmla="*/ 36699 h 74071"/>
                <a:gd name="connsiteX1" fmla="*/ 46800 w 60603"/>
                <a:gd name="connsiteY1" fmla="*/ 25925 h 74071"/>
                <a:gd name="connsiteX2" fmla="*/ 46800 w 60603"/>
                <a:gd name="connsiteY2" fmla="*/ 25925 h 74071"/>
                <a:gd name="connsiteX3" fmla="*/ 33332 w 60603"/>
                <a:gd name="connsiteY3" fmla="*/ 15151 h 74071"/>
                <a:gd name="connsiteX4" fmla="*/ 16498 w 60603"/>
                <a:gd name="connsiteY4" fmla="*/ 15151 h 74071"/>
                <a:gd name="connsiteX5" fmla="*/ 16498 w 60603"/>
                <a:gd name="connsiteY5" fmla="*/ 36699 h 74071"/>
                <a:gd name="connsiteX6" fmla="*/ 33332 w 60603"/>
                <a:gd name="connsiteY6" fmla="*/ 36699 h 74071"/>
                <a:gd name="connsiteX7" fmla="*/ 5050 w 60603"/>
                <a:gd name="connsiteY7" fmla="*/ 5050 h 74071"/>
                <a:gd name="connsiteX8" fmla="*/ 34006 w 60603"/>
                <a:gd name="connsiteY8" fmla="*/ 5050 h 74071"/>
                <a:gd name="connsiteX9" fmla="*/ 52860 w 60603"/>
                <a:gd name="connsiteY9" fmla="*/ 11784 h 74071"/>
                <a:gd name="connsiteX10" fmla="*/ 58247 w 60603"/>
                <a:gd name="connsiteY10" fmla="*/ 25925 h 74071"/>
                <a:gd name="connsiteX11" fmla="*/ 58247 w 60603"/>
                <a:gd name="connsiteY11" fmla="*/ 25925 h 74071"/>
                <a:gd name="connsiteX12" fmla="*/ 42759 w 60603"/>
                <a:gd name="connsiteY12" fmla="*/ 45453 h 74071"/>
                <a:gd name="connsiteX13" fmla="*/ 60267 w 60603"/>
                <a:gd name="connsiteY13" fmla="*/ 69694 h 74071"/>
                <a:gd name="connsiteX14" fmla="*/ 46800 w 60603"/>
                <a:gd name="connsiteY14" fmla="*/ 69694 h 74071"/>
                <a:gd name="connsiteX15" fmla="*/ 30639 w 60603"/>
                <a:gd name="connsiteY15" fmla="*/ 47473 h 74071"/>
                <a:gd name="connsiteX16" fmla="*/ 16498 w 60603"/>
                <a:gd name="connsiteY16" fmla="*/ 47473 h 74071"/>
                <a:gd name="connsiteX17" fmla="*/ 16498 w 60603"/>
                <a:gd name="connsiteY17" fmla="*/ 69694 h 74071"/>
                <a:gd name="connsiteX18" fmla="*/ 5050 w 60603"/>
                <a:gd name="connsiteY18" fmla="*/ 69694 h 74071"/>
                <a:gd name="connsiteX19" fmla="*/ 5050 w 60603"/>
                <a:gd name="connsiteY19" fmla="*/ 5050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603" h="74071">
                  <a:moveTo>
                    <a:pt x="33332" y="36699"/>
                  </a:moveTo>
                  <a:cubicBezTo>
                    <a:pt x="41413" y="36699"/>
                    <a:pt x="46800" y="32659"/>
                    <a:pt x="46800" y="25925"/>
                  </a:cubicBezTo>
                  <a:lnTo>
                    <a:pt x="46800" y="25925"/>
                  </a:lnTo>
                  <a:cubicBezTo>
                    <a:pt x="46800" y="19191"/>
                    <a:pt x="42086" y="15151"/>
                    <a:pt x="33332" y="15151"/>
                  </a:cubicBezTo>
                  <a:lnTo>
                    <a:pt x="16498" y="15151"/>
                  </a:lnTo>
                  <a:lnTo>
                    <a:pt x="16498" y="36699"/>
                  </a:lnTo>
                  <a:lnTo>
                    <a:pt x="33332" y="36699"/>
                  </a:lnTo>
                  <a:close/>
                  <a:moveTo>
                    <a:pt x="5050" y="5050"/>
                  </a:moveTo>
                  <a:lnTo>
                    <a:pt x="34006" y="5050"/>
                  </a:lnTo>
                  <a:cubicBezTo>
                    <a:pt x="42086" y="5050"/>
                    <a:pt x="48820" y="7744"/>
                    <a:pt x="52860" y="11784"/>
                  </a:cubicBezTo>
                  <a:cubicBezTo>
                    <a:pt x="56227" y="15151"/>
                    <a:pt x="58247" y="19865"/>
                    <a:pt x="58247" y="25925"/>
                  </a:cubicBezTo>
                  <a:lnTo>
                    <a:pt x="58247" y="25925"/>
                  </a:lnTo>
                  <a:cubicBezTo>
                    <a:pt x="58247" y="36699"/>
                    <a:pt x="52187" y="42759"/>
                    <a:pt x="42759" y="45453"/>
                  </a:cubicBezTo>
                  <a:lnTo>
                    <a:pt x="60267" y="69694"/>
                  </a:lnTo>
                  <a:lnTo>
                    <a:pt x="46800" y="69694"/>
                  </a:lnTo>
                  <a:lnTo>
                    <a:pt x="30639" y="47473"/>
                  </a:lnTo>
                  <a:lnTo>
                    <a:pt x="16498" y="47473"/>
                  </a:lnTo>
                  <a:lnTo>
                    <a:pt x="16498" y="69694"/>
                  </a:lnTo>
                  <a:lnTo>
                    <a:pt x="5050" y="69694"/>
                  </a:lnTo>
                  <a:lnTo>
                    <a:pt x="5050" y="5050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18F8577-7612-4E13-BD37-227970443EA7}"/>
                </a:ext>
              </a:extLst>
            </p:cNvPr>
            <p:cNvSpPr/>
            <p:nvPr/>
          </p:nvSpPr>
          <p:spPr>
            <a:xfrm>
              <a:off x="771032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CC0C39A-F9C8-4E08-9A6D-48504F4AE2E5}"/>
                </a:ext>
              </a:extLst>
            </p:cNvPr>
            <p:cNvSpPr/>
            <p:nvPr/>
          </p:nvSpPr>
          <p:spPr>
            <a:xfrm>
              <a:off x="839043" y="6520668"/>
              <a:ext cx="67338" cy="74071"/>
            </a:xfrm>
            <a:custGeom>
              <a:avLst/>
              <a:gdLst>
                <a:gd name="connsiteX0" fmla="*/ 5050 w 67337"/>
                <a:gd name="connsiteY0" fmla="*/ 5050 h 74071"/>
                <a:gd name="connsiteX1" fmla="*/ 17171 w 67337"/>
                <a:gd name="connsiteY1" fmla="*/ 5050 h 74071"/>
                <a:gd name="connsiteX2" fmla="*/ 36699 w 67337"/>
                <a:gd name="connsiteY2" fmla="*/ 35352 h 74071"/>
                <a:gd name="connsiteX3" fmla="*/ 56227 w 67337"/>
                <a:gd name="connsiteY3" fmla="*/ 5050 h 74071"/>
                <a:gd name="connsiteX4" fmla="*/ 68348 w 67337"/>
                <a:gd name="connsiteY4" fmla="*/ 5050 h 74071"/>
                <a:gd name="connsiteX5" fmla="*/ 68348 w 67337"/>
                <a:gd name="connsiteY5" fmla="*/ 69694 h 74071"/>
                <a:gd name="connsiteX6" fmla="*/ 56900 w 67337"/>
                <a:gd name="connsiteY6" fmla="*/ 69694 h 74071"/>
                <a:gd name="connsiteX7" fmla="*/ 56900 w 67337"/>
                <a:gd name="connsiteY7" fmla="*/ 23231 h 74071"/>
                <a:gd name="connsiteX8" fmla="*/ 36699 w 67337"/>
                <a:gd name="connsiteY8" fmla="*/ 53533 h 74071"/>
                <a:gd name="connsiteX9" fmla="*/ 36026 w 67337"/>
                <a:gd name="connsiteY9" fmla="*/ 53533 h 74071"/>
                <a:gd name="connsiteX10" fmla="*/ 15824 w 67337"/>
                <a:gd name="connsiteY10" fmla="*/ 23231 h 74071"/>
                <a:gd name="connsiteX11" fmla="*/ 15824 w 67337"/>
                <a:gd name="connsiteY11" fmla="*/ 69694 h 74071"/>
                <a:gd name="connsiteX12" fmla="*/ 5050 w 67337"/>
                <a:gd name="connsiteY12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337" h="74071">
                  <a:moveTo>
                    <a:pt x="5050" y="5050"/>
                  </a:moveTo>
                  <a:lnTo>
                    <a:pt x="17171" y="5050"/>
                  </a:lnTo>
                  <a:lnTo>
                    <a:pt x="36699" y="35352"/>
                  </a:lnTo>
                  <a:lnTo>
                    <a:pt x="56227" y="5050"/>
                  </a:lnTo>
                  <a:lnTo>
                    <a:pt x="68348" y="5050"/>
                  </a:lnTo>
                  <a:lnTo>
                    <a:pt x="68348" y="69694"/>
                  </a:lnTo>
                  <a:lnTo>
                    <a:pt x="56900" y="69694"/>
                  </a:lnTo>
                  <a:lnTo>
                    <a:pt x="56900" y="23231"/>
                  </a:lnTo>
                  <a:lnTo>
                    <a:pt x="36699" y="53533"/>
                  </a:lnTo>
                  <a:lnTo>
                    <a:pt x="36026" y="53533"/>
                  </a:lnTo>
                  <a:lnTo>
                    <a:pt x="15824" y="23231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DC52392-C893-4FF7-A519-7FEB000B6BD0}"/>
                </a:ext>
              </a:extLst>
            </p:cNvPr>
            <p:cNvSpPr/>
            <p:nvPr/>
          </p:nvSpPr>
          <p:spPr>
            <a:xfrm>
              <a:off x="913114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3 w 53870"/>
                <a:gd name="connsiteY9" fmla="*/ 59594 h 74071"/>
                <a:gd name="connsiteX10" fmla="*/ 53533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3" y="59594"/>
                  </a:lnTo>
                  <a:lnTo>
                    <a:pt x="53533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5CEB2F1-1E03-4B76-834A-97C94CAD6BB3}"/>
                </a:ext>
              </a:extLst>
            </p:cNvPr>
            <p:cNvSpPr/>
            <p:nvPr/>
          </p:nvSpPr>
          <p:spPr>
            <a:xfrm>
              <a:off x="973045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F179E7A-B095-4F9D-8D6A-4EA9303F191B}"/>
                </a:ext>
              </a:extLst>
            </p:cNvPr>
            <p:cNvSpPr/>
            <p:nvPr/>
          </p:nvSpPr>
          <p:spPr>
            <a:xfrm>
              <a:off x="1038362" y="6520668"/>
              <a:ext cx="60604" cy="74071"/>
            </a:xfrm>
            <a:custGeom>
              <a:avLst/>
              <a:gdLst>
                <a:gd name="connsiteX0" fmla="*/ 25252 w 60603"/>
                <a:gd name="connsiteY0" fmla="*/ 15151 h 74071"/>
                <a:gd name="connsiteX1" fmla="*/ 5050 w 60603"/>
                <a:gd name="connsiteY1" fmla="*/ 15151 h 74071"/>
                <a:gd name="connsiteX2" fmla="*/ 5050 w 60603"/>
                <a:gd name="connsiteY2" fmla="*/ 5050 h 74071"/>
                <a:gd name="connsiteX3" fmla="*/ 57574 w 60603"/>
                <a:gd name="connsiteY3" fmla="*/ 5050 h 74071"/>
                <a:gd name="connsiteX4" fmla="*/ 57574 w 60603"/>
                <a:gd name="connsiteY4" fmla="*/ 15151 h 74071"/>
                <a:gd name="connsiteX5" fmla="*/ 36699 w 60603"/>
                <a:gd name="connsiteY5" fmla="*/ 15151 h 74071"/>
                <a:gd name="connsiteX6" fmla="*/ 36699 w 60603"/>
                <a:gd name="connsiteY6" fmla="*/ 69694 h 74071"/>
                <a:gd name="connsiteX7" fmla="*/ 25252 w 60603"/>
                <a:gd name="connsiteY7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603" h="74071">
                  <a:moveTo>
                    <a:pt x="25252" y="15151"/>
                  </a:moveTo>
                  <a:lnTo>
                    <a:pt x="5050" y="15151"/>
                  </a:lnTo>
                  <a:lnTo>
                    <a:pt x="5050" y="5050"/>
                  </a:lnTo>
                  <a:lnTo>
                    <a:pt x="57574" y="5050"/>
                  </a:lnTo>
                  <a:lnTo>
                    <a:pt x="57574" y="15151"/>
                  </a:lnTo>
                  <a:lnTo>
                    <a:pt x="36699" y="15151"/>
                  </a:lnTo>
                  <a:lnTo>
                    <a:pt x="36699" y="69694"/>
                  </a:lnTo>
                  <a:lnTo>
                    <a:pt x="25252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790BB17-D9B4-403E-8C5D-5FA30D7C38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62" b="18027"/>
          <a:stretch/>
        </p:blipFill>
        <p:spPr>
          <a:xfrm>
            <a:off x="10168933" y="4596276"/>
            <a:ext cx="2023068" cy="22617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365126"/>
            <a:ext cx="11306174" cy="540310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1A890F2-E08D-4969-B3E5-09356F9E4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3" y="1230757"/>
            <a:ext cx="11306174" cy="5092234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defRPr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911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nera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5">
            <a:extLst>
              <a:ext uri="{FF2B5EF4-FFF2-40B4-BE49-F238E27FC236}">
                <a16:creationId xmlns:a16="http://schemas.microsoft.com/office/drawing/2014/main" id="{2506DE90-A8C5-4BD4-AD4D-33BF1251AA62}"/>
              </a:ext>
            </a:extLst>
          </p:cNvPr>
          <p:cNvGrpSpPr/>
          <p:nvPr userDrawn="1"/>
        </p:nvGrpSpPr>
        <p:grpSpPr>
          <a:xfrm>
            <a:off x="420202" y="5825072"/>
            <a:ext cx="713780" cy="769667"/>
            <a:chOff x="420202" y="5825072"/>
            <a:chExt cx="713780" cy="769667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9BF6943-AA73-41CF-9B01-FD5B60350602}"/>
                </a:ext>
              </a:extLst>
            </p:cNvPr>
            <p:cNvSpPr/>
            <p:nvPr/>
          </p:nvSpPr>
          <p:spPr>
            <a:xfrm>
              <a:off x="546797" y="5883656"/>
              <a:ext cx="141409" cy="329954"/>
            </a:xfrm>
            <a:custGeom>
              <a:avLst/>
              <a:gdLst>
                <a:gd name="connsiteX0" fmla="*/ 17845 w 141409"/>
                <a:gd name="connsiteY0" fmla="*/ 5050 h 329953"/>
                <a:gd name="connsiteX1" fmla="*/ 9764 w 141409"/>
                <a:gd name="connsiteY1" fmla="*/ 13131 h 329953"/>
                <a:gd name="connsiteX2" fmla="*/ 7744 w 141409"/>
                <a:gd name="connsiteY2" fmla="*/ 34005 h 329953"/>
                <a:gd name="connsiteX3" fmla="*/ 5050 w 141409"/>
                <a:gd name="connsiteY3" fmla="*/ 87202 h 329953"/>
                <a:gd name="connsiteX4" fmla="*/ 42759 w 141409"/>
                <a:gd name="connsiteY4" fmla="*/ 263626 h 329953"/>
                <a:gd name="connsiteX5" fmla="*/ 138379 w 141409"/>
                <a:gd name="connsiteY5" fmla="*/ 330290 h 329953"/>
                <a:gd name="connsiteX6" fmla="*/ 96630 w 141409"/>
                <a:gd name="connsiteY6" fmla="*/ 271033 h 329953"/>
                <a:gd name="connsiteX7" fmla="*/ 83162 w 141409"/>
                <a:gd name="connsiteY7" fmla="*/ 174067 h 329953"/>
                <a:gd name="connsiteX8" fmla="*/ 93936 w 141409"/>
                <a:gd name="connsiteY8" fmla="*/ 67674 h 329953"/>
                <a:gd name="connsiteX9" fmla="*/ 93936 w 141409"/>
                <a:gd name="connsiteY9" fmla="*/ 67001 h 329953"/>
                <a:gd name="connsiteX10" fmla="*/ 104710 w 141409"/>
                <a:gd name="connsiteY10" fmla="*/ 51513 h 329953"/>
                <a:gd name="connsiteX11" fmla="*/ 26598 w 141409"/>
                <a:gd name="connsiteY11" fmla="*/ 9091 h 329953"/>
                <a:gd name="connsiteX12" fmla="*/ 20538 w 141409"/>
                <a:gd name="connsiteY12" fmla="*/ 6397 h 329953"/>
                <a:gd name="connsiteX13" fmla="*/ 20538 w 141409"/>
                <a:gd name="connsiteY13" fmla="*/ 6397 h 329953"/>
                <a:gd name="connsiteX14" fmla="*/ 20538 w 141409"/>
                <a:gd name="connsiteY14" fmla="*/ 6397 h 329953"/>
                <a:gd name="connsiteX15" fmla="*/ 17845 w 141409"/>
                <a:gd name="connsiteY15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1409" h="329953">
                  <a:moveTo>
                    <a:pt x="17845" y="5050"/>
                  </a:moveTo>
                  <a:cubicBezTo>
                    <a:pt x="13131" y="5050"/>
                    <a:pt x="11111" y="7744"/>
                    <a:pt x="9764" y="13131"/>
                  </a:cubicBezTo>
                  <a:cubicBezTo>
                    <a:pt x="9764" y="13131"/>
                    <a:pt x="8417" y="20538"/>
                    <a:pt x="7744" y="34005"/>
                  </a:cubicBezTo>
                  <a:cubicBezTo>
                    <a:pt x="6397" y="46126"/>
                    <a:pt x="5050" y="64307"/>
                    <a:pt x="5050" y="87202"/>
                  </a:cubicBezTo>
                  <a:cubicBezTo>
                    <a:pt x="5050" y="137705"/>
                    <a:pt x="11784" y="209083"/>
                    <a:pt x="42759" y="263626"/>
                  </a:cubicBezTo>
                  <a:cubicBezTo>
                    <a:pt x="67001" y="305375"/>
                    <a:pt x="100670" y="328944"/>
                    <a:pt x="138379" y="330290"/>
                  </a:cubicBezTo>
                  <a:cubicBezTo>
                    <a:pt x="123565" y="318843"/>
                    <a:pt x="106057" y="299988"/>
                    <a:pt x="96630" y="271033"/>
                  </a:cubicBezTo>
                  <a:cubicBezTo>
                    <a:pt x="87876" y="243425"/>
                    <a:pt x="83162" y="210430"/>
                    <a:pt x="83162" y="174067"/>
                  </a:cubicBezTo>
                  <a:cubicBezTo>
                    <a:pt x="83162" y="123564"/>
                    <a:pt x="91916" y="79795"/>
                    <a:pt x="93936" y="67674"/>
                  </a:cubicBezTo>
                  <a:cubicBezTo>
                    <a:pt x="93936" y="67674"/>
                    <a:pt x="93936" y="67001"/>
                    <a:pt x="93936" y="67001"/>
                  </a:cubicBezTo>
                  <a:cubicBezTo>
                    <a:pt x="95283" y="59594"/>
                    <a:pt x="99323" y="54207"/>
                    <a:pt x="104710" y="51513"/>
                  </a:cubicBezTo>
                  <a:cubicBezTo>
                    <a:pt x="66328" y="26598"/>
                    <a:pt x="32659" y="12457"/>
                    <a:pt x="26598" y="9091"/>
                  </a:cubicBezTo>
                  <a:cubicBezTo>
                    <a:pt x="22558" y="7070"/>
                    <a:pt x="20538" y="6397"/>
                    <a:pt x="20538" y="6397"/>
                  </a:cubicBezTo>
                  <a:lnTo>
                    <a:pt x="20538" y="6397"/>
                  </a:lnTo>
                  <a:lnTo>
                    <a:pt x="20538" y="6397"/>
                  </a:lnTo>
                  <a:cubicBezTo>
                    <a:pt x="20538" y="5050"/>
                    <a:pt x="19191" y="5050"/>
                    <a:pt x="1784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3EEB0B2-C8C1-4694-BE7B-DD24E2B94411}"/>
                </a:ext>
              </a:extLst>
            </p:cNvPr>
            <p:cNvSpPr/>
            <p:nvPr/>
          </p:nvSpPr>
          <p:spPr>
            <a:xfrm>
              <a:off x="764899" y="5942239"/>
              <a:ext cx="148143" cy="282817"/>
            </a:xfrm>
            <a:custGeom>
              <a:avLst/>
              <a:gdLst>
                <a:gd name="connsiteX0" fmla="*/ 129024 w 148143"/>
                <a:gd name="connsiteY0" fmla="*/ 5050 h 282817"/>
                <a:gd name="connsiteX1" fmla="*/ 125657 w 148143"/>
                <a:gd name="connsiteY1" fmla="*/ 6397 h 282817"/>
                <a:gd name="connsiteX2" fmla="*/ 122290 w 148143"/>
                <a:gd name="connsiteY2" fmla="*/ 9091 h 282817"/>
                <a:gd name="connsiteX3" fmla="*/ 112863 w 148143"/>
                <a:gd name="connsiteY3" fmla="*/ 17171 h 282817"/>
                <a:gd name="connsiteX4" fmla="*/ 81214 w 148143"/>
                <a:gd name="connsiteY4" fmla="*/ 48146 h 282817"/>
                <a:gd name="connsiteX5" fmla="*/ 16570 w 148143"/>
                <a:gd name="connsiteY5" fmla="*/ 154540 h 282817"/>
                <a:gd name="connsiteX6" fmla="*/ 5123 w 148143"/>
                <a:gd name="connsiteY6" fmla="*/ 221204 h 282817"/>
                <a:gd name="connsiteX7" fmla="*/ 11856 w 148143"/>
                <a:gd name="connsiteY7" fmla="*/ 255546 h 282817"/>
                <a:gd name="connsiteX8" fmla="*/ 31384 w 148143"/>
                <a:gd name="connsiteY8" fmla="*/ 275074 h 282817"/>
                <a:gd name="connsiteX9" fmla="*/ 45525 w 148143"/>
                <a:gd name="connsiteY9" fmla="*/ 277767 h 282817"/>
                <a:gd name="connsiteX10" fmla="*/ 45525 w 148143"/>
                <a:gd name="connsiteY10" fmla="*/ 277767 h 282817"/>
                <a:gd name="connsiteX11" fmla="*/ 131044 w 148143"/>
                <a:gd name="connsiteY11" fmla="*/ 207063 h 282817"/>
                <a:gd name="connsiteX12" fmla="*/ 143165 w 148143"/>
                <a:gd name="connsiteY12" fmla="*/ 114137 h 282817"/>
                <a:gd name="connsiteX13" fmla="*/ 134411 w 148143"/>
                <a:gd name="connsiteY13" fmla="*/ 18518 h 282817"/>
                <a:gd name="connsiteX14" fmla="*/ 133064 w 148143"/>
                <a:gd name="connsiteY14" fmla="*/ 10437 h 282817"/>
                <a:gd name="connsiteX15" fmla="*/ 129024 w 148143"/>
                <a:gd name="connsiteY15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8143" h="282817">
                  <a:moveTo>
                    <a:pt x="129024" y="5050"/>
                  </a:moveTo>
                  <a:cubicBezTo>
                    <a:pt x="128351" y="5050"/>
                    <a:pt x="127004" y="5724"/>
                    <a:pt x="125657" y="6397"/>
                  </a:cubicBezTo>
                  <a:cubicBezTo>
                    <a:pt x="125657" y="6397"/>
                    <a:pt x="124311" y="7070"/>
                    <a:pt x="122290" y="9091"/>
                  </a:cubicBezTo>
                  <a:cubicBezTo>
                    <a:pt x="120270" y="11111"/>
                    <a:pt x="116903" y="13804"/>
                    <a:pt x="112863" y="17171"/>
                  </a:cubicBezTo>
                  <a:cubicBezTo>
                    <a:pt x="106803" y="22558"/>
                    <a:pt x="95355" y="33332"/>
                    <a:pt x="81214" y="48146"/>
                  </a:cubicBezTo>
                  <a:cubicBezTo>
                    <a:pt x="59666" y="72388"/>
                    <a:pt x="30711" y="110770"/>
                    <a:pt x="16570" y="154540"/>
                  </a:cubicBezTo>
                  <a:cubicBezTo>
                    <a:pt x="8490" y="180128"/>
                    <a:pt x="4449" y="202349"/>
                    <a:pt x="5123" y="221204"/>
                  </a:cubicBezTo>
                  <a:cubicBezTo>
                    <a:pt x="5123" y="234671"/>
                    <a:pt x="7143" y="246118"/>
                    <a:pt x="11856" y="255546"/>
                  </a:cubicBezTo>
                  <a:cubicBezTo>
                    <a:pt x="15897" y="264300"/>
                    <a:pt x="22631" y="271033"/>
                    <a:pt x="31384" y="275074"/>
                  </a:cubicBezTo>
                  <a:cubicBezTo>
                    <a:pt x="35425" y="276420"/>
                    <a:pt x="40138" y="277767"/>
                    <a:pt x="45525" y="277767"/>
                  </a:cubicBezTo>
                  <a:lnTo>
                    <a:pt x="45525" y="277767"/>
                  </a:lnTo>
                  <a:cubicBezTo>
                    <a:pt x="71787" y="277767"/>
                    <a:pt x="116230" y="255546"/>
                    <a:pt x="131044" y="207063"/>
                  </a:cubicBezTo>
                  <a:cubicBezTo>
                    <a:pt x="139125" y="180801"/>
                    <a:pt x="143165" y="149826"/>
                    <a:pt x="143165" y="114137"/>
                  </a:cubicBezTo>
                  <a:cubicBezTo>
                    <a:pt x="143165" y="70368"/>
                    <a:pt x="137105" y="32659"/>
                    <a:pt x="134411" y="18518"/>
                  </a:cubicBezTo>
                  <a:cubicBezTo>
                    <a:pt x="133064" y="13131"/>
                    <a:pt x="133064" y="10437"/>
                    <a:pt x="133064" y="10437"/>
                  </a:cubicBezTo>
                  <a:cubicBezTo>
                    <a:pt x="132391" y="8417"/>
                    <a:pt x="131044" y="5050"/>
                    <a:pt x="129024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26BD64-AE3C-4FF0-906A-F358D39980FC}"/>
                </a:ext>
              </a:extLst>
            </p:cNvPr>
            <p:cNvSpPr/>
            <p:nvPr/>
          </p:nvSpPr>
          <p:spPr>
            <a:xfrm>
              <a:off x="640396" y="5942239"/>
              <a:ext cx="134676" cy="282817"/>
            </a:xfrm>
            <a:custGeom>
              <a:avLst/>
              <a:gdLst>
                <a:gd name="connsiteX0" fmla="*/ 20538 w 134675"/>
                <a:gd name="connsiteY0" fmla="*/ 5050 h 282817"/>
                <a:gd name="connsiteX1" fmla="*/ 15824 w 134675"/>
                <a:gd name="connsiteY1" fmla="*/ 10437 h 282817"/>
                <a:gd name="connsiteX2" fmla="*/ 14478 w 134675"/>
                <a:gd name="connsiteY2" fmla="*/ 18518 h 282817"/>
                <a:gd name="connsiteX3" fmla="*/ 10437 w 134675"/>
                <a:gd name="connsiteY3" fmla="*/ 40739 h 282817"/>
                <a:gd name="connsiteX4" fmla="*/ 5050 w 134675"/>
                <a:gd name="connsiteY4" fmla="*/ 114137 h 282817"/>
                <a:gd name="connsiteX5" fmla="*/ 17845 w 134675"/>
                <a:gd name="connsiteY5" fmla="*/ 206389 h 282817"/>
                <a:gd name="connsiteX6" fmla="*/ 105384 w 134675"/>
                <a:gd name="connsiteY6" fmla="*/ 277767 h 282817"/>
                <a:gd name="connsiteX7" fmla="*/ 105384 w 134675"/>
                <a:gd name="connsiteY7" fmla="*/ 277767 h 282817"/>
                <a:gd name="connsiteX8" fmla="*/ 120198 w 134675"/>
                <a:gd name="connsiteY8" fmla="*/ 275074 h 282817"/>
                <a:gd name="connsiteX9" fmla="*/ 126932 w 134675"/>
                <a:gd name="connsiteY9" fmla="*/ 271707 h 282817"/>
                <a:gd name="connsiteX10" fmla="*/ 121545 w 134675"/>
                <a:gd name="connsiteY10" fmla="*/ 262953 h 282817"/>
                <a:gd name="connsiteX11" fmla="*/ 114137 w 134675"/>
                <a:gd name="connsiteY11" fmla="*/ 221877 h 282817"/>
                <a:gd name="connsiteX12" fmla="*/ 126932 w 134675"/>
                <a:gd name="connsiteY12" fmla="*/ 151173 h 282817"/>
                <a:gd name="connsiteX13" fmla="*/ 129625 w 134675"/>
                <a:gd name="connsiteY13" fmla="*/ 143766 h 282817"/>
                <a:gd name="connsiteX14" fmla="*/ 130299 w 134675"/>
                <a:gd name="connsiteY14" fmla="*/ 141072 h 282817"/>
                <a:gd name="connsiteX15" fmla="*/ 27945 w 134675"/>
                <a:gd name="connsiteY15" fmla="*/ 9764 h 282817"/>
                <a:gd name="connsiteX16" fmla="*/ 24578 w 134675"/>
                <a:gd name="connsiteY16" fmla="*/ 7070 h 282817"/>
                <a:gd name="connsiteX17" fmla="*/ 20538 w 134675"/>
                <a:gd name="connsiteY17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4675" h="282817">
                  <a:moveTo>
                    <a:pt x="20538" y="5050"/>
                  </a:moveTo>
                  <a:cubicBezTo>
                    <a:pt x="18518" y="5050"/>
                    <a:pt x="16498" y="8417"/>
                    <a:pt x="15824" y="10437"/>
                  </a:cubicBezTo>
                  <a:cubicBezTo>
                    <a:pt x="15824" y="11111"/>
                    <a:pt x="15151" y="13804"/>
                    <a:pt x="14478" y="18518"/>
                  </a:cubicBezTo>
                  <a:cubicBezTo>
                    <a:pt x="13804" y="21885"/>
                    <a:pt x="12457" y="29965"/>
                    <a:pt x="10437" y="40739"/>
                  </a:cubicBezTo>
                  <a:cubicBezTo>
                    <a:pt x="7744" y="58247"/>
                    <a:pt x="5050" y="84509"/>
                    <a:pt x="5050" y="114137"/>
                  </a:cubicBezTo>
                  <a:cubicBezTo>
                    <a:pt x="5050" y="149826"/>
                    <a:pt x="9091" y="180801"/>
                    <a:pt x="17845" y="206389"/>
                  </a:cubicBezTo>
                  <a:cubicBezTo>
                    <a:pt x="33332" y="255546"/>
                    <a:pt x="78448" y="277767"/>
                    <a:pt x="105384" y="277767"/>
                  </a:cubicBezTo>
                  <a:lnTo>
                    <a:pt x="105384" y="277767"/>
                  </a:lnTo>
                  <a:cubicBezTo>
                    <a:pt x="111444" y="277767"/>
                    <a:pt x="116158" y="277094"/>
                    <a:pt x="120198" y="275074"/>
                  </a:cubicBezTo>
                  <a:cubicBezTo>
                    <a:pt x="122218" y="274400"/>
                    <a:pt x="124238" y="273053"/>
                    <a:pt x="126932" y="271707"/>
                  </a:cubicBezTo>
                  <a:cubicBezTo>
                    <a:pt x="124912" y="269013"/>
                    <a:pt x="122891" y="266320"/>
                    <a:pt x="121545" y="262953"/>
                  </a:cubicBezTo>
                  <a:cubicBezTo>
                    <a:pt x="116831" y="251506"/>
                    <a:pt x="114137" y="238711"/>
                    <a:pt x="114137" y="221877"/>
                  </a:cubicBezTo>
                  <a:cubicBezTo>
                    <a:pt x="114137" y="201676"/>
                    <a:pt x="118851" y="177434"/>
                    <a:pt x="126932" y="151173"/>
                  </a:cubicBezTo>
                  <a:cubicBezTo>
                    <a:pt x="127605" y="148479"/>
                    <a:pt x="128278" y="146459"/>
                    <a:pt x="129625" y="143766"/>
                  </a:cubicBezTo>
                  <a:cubicBezTo>
                    <a:pt x="129625" y="143092"/>
                    <a:pt x="130299" y="141745"/>
                    <a:pt x="130299" y="141072"/>
                  </a:cubicBezTo>
                  <a:cubicBezTo>
                    <a:pt x="101343" y="69694"/>
                    <a:pt x="35352" y="15824"/>
                    <a:pt x="27945" y="9764"/>
                  </a:cubicBezTo>
                  <a:cubicBezTo>
                    <a:pt x="25252" y="7744"/>
                    <a:pt x="24578" y="7070"/>
                    <a:pt x="24578" y="7070"/>
                  </a:cubicBezTo>
                  <a:cubicBezTo>
                    <a:pt x="23232" y="5724"/>
                    <a:pt x="21885" y="5050"/>
                    <a:pt x="2053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A6CB804-7985-4390-86E4-4F4A6704297B}"/>
                </a:ext>
              </a:extLst>
            </p:cNvPr>
            <p:cNvSpPr/>
            <p:nvPr/>
          </p:nvSpPr>
          <p:spPr>
            <a:xfrm>
              <a:off x="705041" y="5825072"/>
              <a:ext cx="141409" cy="242415"/>
            </a:xfrm>
            <a:custGeom>
              <a:avLst/>
              <a:gdLst>
                <a:gd name="connsiteX0" fmla="*/ 72388 w 141409"/>
                <a:gd name="connsiteY0" fmla="*/ 5050 h 242414"/>
                <a:gd name="connsiteX1" fmla="*/ 67674 w 141409"/>
                <a:gd name="connsiteY1" fmla="*/ 9091 h 242414"/>
                <a:gd name="connsiteX2" fmla="*/ 64308 w 141409"/>
                <a:gd name="connsiteY2" fmla="*/ 14478 h 242414"/>
                <a:gd name="connsiteX3" fmla="*/ 54880 w 141409"/>
                <a:gd name="connsiteY3" fmla="*/ 30639 h 242414"/>
                <a:gd name="connsiteX4" fmla="*/ 25925 w 141409"/>
                <a:gd name="connsiteY4" fmla="*/ 89222 h 242414"/>
                <a:gd name="connsiteX5" fmla="*/ 5050 w 141409"/>
                <a:gd name="connsiteY5" fmla="*/ 143092 h 242414"/>
                <a:gd name="connsiteX6" fmla="*/ 74408 w 141409"/>
                <a:gd name="connsiteY6" fmla="*/ 238711 h 242414"/>
                <a:gd name="connsiteX7" fmla="*/ 141073 w 141409"/>
                <a:gd name="connsiteY7" fmla="*/ 144439 h 242414"/>
                <a:gd name="connsiteX8" fmla="*/ 81142 w 141409"/>
                <a:gd name="connsiteY8" fmla="*/ 14478 h 242414"/>
                <a:gd name="connsiteX9" fmla="*/ 77775 w 141409"/>
                <a:gd name="connsiteY9" fmla="*/ 8417 h 242414"/>
                <a:gd name="connsiteX10" fmla="*/ 72388 w 141409"/>
                <a:gd name="connsiteY10" fmla="*/ 5050 h 24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409" h="242414">
                  <a:moveTo>
                    <a:pt x="72388" y="5050"/>
                  </a:moveTo>
                  <a:cubicBezTo>
                    <a:pt x="71041" y="5050"/>
                    <a:pt x="69021" y="6397"/>
                    <a:pt x="67674" y="9091"/>
                  </a:cubicBezTo>
                  <a:cubicBezTo>
                    <a:pt x="67674" y="9091"/>
                    <a:pt x="66328" y="11111"/>
                    <a:pt x="64308" y="14478"/>
                  </a:cubicBezTo>
                  <a:cubicBezTo>
                    <a:pt x="60941" y="19865"/>
                    <a:pt x="57574" y="25252"/>
                    <a:pt x="54880" y="30639"/>
                  </a:cubicBezTo>
                  <a:cubicBezTo>
                    <a:pt x="47473" y="43433"/>
                    <a:pt x="36699" y="63634"/>
                    <a:pt x="25925" y="89222"/>
                  </a:cubicBezTo>
                  <a:cubicBezTo>
                    <a:pt x="18518" y="106730"/>
                    <a:pt x="11111" y="124911"/>
                    <a:pt x="5050" y="143092"/>
                  </a:cubicBezTo>
                  <a:cubicBezTo>
                    <a:pt x="26598" y="164640"/>
                    <a:pt x="55554" y="197636"/>
                    <a:pt x="74408" y="238711"/>
                  </a:cubicBezTo>
                  <a:cubicBezTo>
                    <a:pt x="89223" y="207063"/>
                    <a:pt x="111444" y="175414"/>
                    <a:pt x="141073" y="144439"/>
                  </a:cubicBezTo>
                  <a:cubicBezTo>
                    <a:pt x="120871" y="83162"/>
                    <a:pt x="92589" y="33332"/>
                    <a:pt x="81142" y="14478"/>
                  </a:cubicBezTo>
                  <a:cubicBezTo>
                    <a:pt x="78448" y="10437"/>
                    <a:pt x="77775" y="8417"/>
                    <a:pt x="77775" y="8417"/>
                  </a:cubicBezTo>
                  <a:cubicBezTo>
                    <a:pt x="74408" y="5050"/>
                    <a:pt x="72388" y="5050"/>
                    <a:pt x="7238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F456FB8-E926-4429-ACC4-6D5202CCC986}"/>
                </a:ext>
              </a:extLst>
            </p:cNvPr>
            <p:cNvSpPr/>
            <p:nvPr/>
          </p:nvSpPr>
          <p:spPr>
            <a:xfrm>
              <a:off x="864631" y="5883656"/>
              <a:ext cx="141409" cy="329954"/>
            </a:xfrm>
            <a:custGeom>
              <a:avLst/>
              <a:gdLst>
                <a:gd name="connsiteX0" fmla="*/ 124912 w 141409"/>
                <a:gd name="connsiteY0" fmla="*/ 5050 h 329953"/>
                <a:gd name="connsiteX1" fmla="*/ 120871 w 141409"/>
                <a:gd name="connsiteY1" fmla="*/ 5724 h 329953"/>
                <a:gd name="connsiteX2" fmla="*/ 120871 w 141409"/>
                <a:gd name="connsiteY2" fmla="*/ 5724 h 329953"/>
                <a:gd name="connsiteX3" fmla="*/ 120871 w 141409"/>
                <a:gd name="connsiteY3" fmla="*/ 5724 h 329953"/>
                <a:gd name="connsiteX4" fmla="*/ 114811 w 141409"/>
                <a:gd name="connsiteY4" fmla="*/ 8417 h 329953"/>
                <a:gd name="connsiteX5" fmla="*/ 99997 w 141409"/>
                <a:gd name="connsiteY5" fmla="*/ 15151 h 329953"/>
                <a:gd name="connsiteX6" fmla="*/ 97976 w 141409"/>
                <a:gd name="connsiteY6" fmla="*/ 15824 h 329953"/>
                <a:gd name="connsiteX7" fmla="*/ 42759 w 141409"/>
                <a:gd name="connsiteY7" fmla="*/ 46126 h 329953"/>
                <a:gd name="connsiteX8" fmla="*/ 36699 w 141409"/>
                <a:gd name="connsiteY8" fmla="*/ 49493 h 329953"/>
                <a:gd name="connsiteX9" fmla="*/ 48147 w 141409"/>
                <a:gd name="connsiteY9" fmla="*/ 64981 h 329953"/>
                <a:gd name="connsiteX10" fmla="*/ 48147 w 141409"/>
                <a:gd name="connsiteY10" fmla="*/ 65654 h 329953"/>
                <a:gd name="connsiteX11" fmla="*/ 58921 w 141409"/>
                <a:gd name="connsiteY11" fmla="*/ 172047 h 329953"/>
                <a:gd name="connsiteX12" fmla="*/ 46126 w 141409"/>
                <a:gd name="connsiteY12" fmla="*/ 269013 h 329953"/>
                <a:gd name="connsiteX13" fmla="*/ 5050 w 141409"/>
                <a:gd name="connsiteY13" fmla="*/ 328270 h 329953"/>
                <a:gd name="connsiteX14" fmla="*/ 99323 w 141409"/>
                <a:gd name="connsiteY14" fmla="*/ 261606 h 329953"/>
                <a:gd name="connsiteX15" fmla="*/ 137032 w 141409"/>
                <a:gd name="connsiteY15" fmla="*/ 85182 h 329953"/>
                <a:gd name="connsiteX16" fmla="*/ 134339 w 141409"/>
                <a:gd name="connsiteY16" fmla="*/ 31985 h 329953"/>
                <a:gd name="connsiteX17" fmla="*/ 132319 w 141409"/>
                <a:gd name="connsiteY17" fmla="*/ 11784 h 329953"/>
                <a:gd name="connsiteX18" fmla="*/ 124912 w 141409"/>
                <a:gd name="connsiteY18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1409" h="329953">
                  <a:moveTo>
                    <a:pt x="124912" y="5050"/>
                  </a:moveTo>
                  <a:cubicBezTo>
                    <a:pt x="124238" y="5050"/>
                    <a:pt x="122891" y="5050"/>
                    <a:pt x="120871" y="5724"/>
                  </a:cubicBezTo>
                  <a:lnTo>
                    <a:pt x="120871" y="5724"/>
                  </a:lnTo>
                  <a:lnTo>
                    <a:pt x="120871" y="5724"/>
                  </a:lnTo>
                  <a:cubicBezTo>
                    <a:pt x="120871" y="5724"/>
                    <a:pt x="118851" y="6397"/>
                    <a:pt x="114811" y="8417"/>
                  </a:cubicBezTo>
                  <a:cubicBezTo>
                    <a:pt x="111444" y="9764"/>
                    <a:pt x="106057" y="12457"/>
                    <a:pt x="99997" y="15151"/>
                  </a:cubicBezTo>
                  <a:lnTo>
                    <a:pt x="97976" y="15824"/>
                  </a:lnTo>
                  <a:cubicBezTo>
                    <a:pt x="79122" y="25252"/>
                    <a:pt x="60267" y="35352"/>
                    <a:pt x="42759" y="46126"/>
                  </a:cubicBezTo>
                  <a:cubicBezTo>
                    <a:pt x="40739" y="47473"/>
                    <a:pt x="38719" y="48820"/>
                    <a:pt x="36699" y="49493"/>
                  </a:cubicBezTo>
                  <a:cubicBezTo>
                    <a:pt x="42086" y="52187"/>
                    <a:pt x="46126" y="58247"/>
                    <a:pt x="48147" y="64981"/>
                  </a:cubicBezTo>
                  <a:cubicBezTo>
                    <a:pt x="48147" y="64981"/>
                    <a:pt x="48147" y="65654"/>
                    <a:pt x="48147" y="65654"/>
                  </a:cubicBezTo>
                  <a:cubicBezTo>
                    <a:pt x="50840" y="77775"/>
                    <a:pt x="58921" y="121544"/>
                    <a:pt x="58921" y="172047"/>
                  </a:cubicBezTo>
                  <a:cubicBezTo>
                    <a:pt x="58921" y="208409"/>
                    <a:pt x="54880" y="241405"/>
                    <a:pt x="46126" y="269013"/>
                  </a:cubicBezTo>
                  <a:cubicBezTo>
                    <a:pt x="36699" y="297968"/>
                    <a:pt x="19865" y="316823"/>
                    <a:pt x="5050" y="328270"/>
                  </a:cubicBezTo>
                  <a:cubicBezTo>
                    <a:pt x="42086" y="326250"/>
                    <a:pt x="75755" y="303355"/>
                    <a:pt x="99323" y="261606"/>
                  </a:cubicBezTo>
                  <a:cubicBezTo>
                    <a:pt x="130299" y="207063"/>
                    <a:pt x="137032" y="135685"/>
                    <a:pt x="137032" y="85182"/>
                  </a:cubicBezTo>
                  <a:cubicBezTo>
                    <a:pt x="137032" y="67674"/>
                    <a:pt x="136359" y="49493"/>
                    <a:pt x="134339" y="31985"/>
                  </a:cubicBezTo>
                  <a:cubicBezTo>
                    <a:pt x="132992" y="19191"/>
                    <a:pt x="132319" y="11784"/>
                    <a:pt x="132319" y="11784"/>
                  </a:cubicBezTo>
                  <a:cubicBezTo>
                    <a:pt x="131645" y="7744"/>
                    <a:pt x="129625" y="5050"/>
                    <a:pt x="12491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A3C1014-7E9D-4FFE-91FE-402584FBBC4E}"/>
                </a:ext>
              </a:extLst>
            </p:cNvPr>
            <p:cNvSpPr/>
            <p:nvPr/>
          </p:nvSpPr>
          <p:spPr>
            <a:xfrm>
              <a:off x="823555" y="5841233"/>
              <a:ext cx="87539" cy="107740"/>
            </a:xfrm>
            <a:custGeom>
              <a:avLst/>
              <a:gdLst>
                <a:gd name="connsiteX0" fmla="*/ 62287 w 87539"/>
                <a:gd name="connsiteY0" fmla="*/ 5050 h 107739"/>
                <a:gd name="connsiteX1" fmla="*/ 60941 w 87539"/>
                <a:gd name="connsiteY1" fmla="*/ 5050 h 107739"/>
                <a:gd name="connsiteX2" fmla="*/ 60941 w 87539"/>
                <a:gd name="connsiteY2" fmla="*/ 5050 h 107739"/>
                <a:gd name="connsiteX3" fmla="*/ 60941 w 87539"/>
                <a:gd name="connsiteY3" fmla="*/ 5050 h 107739"/>
                <a:gd name="connsiteX4" fmla="*/ 57574 w 87539"/>
                <a:gd name="connsiteY4" fmla="*/ 6397 h 107739"/>
                <a:gd name="connsiteX5" fmla="*/ 57574 w 87539"/>
                <a:gd name="connsiteY5" fmla="*/ 6397 h 107739"/>
                <a:gd name="connsiteX6" fmla="*/ 57574 w 87539"/>
                <a:gd name="connsiteY6" fmla="*/ 6397 h 107739"/>
                <a:gd name="connsiteX7" fmla="*/ 36699 w 87539"/>
                <a:gd name="connsiteY7" fmla="*/ 20538 h 107739"/>
                <a:gd name="connsiteX8" fmla="*/ 5050 w 87539"/>
                <a:gd name="connsiteY8" fmla="*/ 45453 h 107739"/>
                <a:gd name="connsiteX9" fmla="*/ 31312 w 87539"/>
                <a:gd name="connsiteY9" fmla="*/ 108077 h 107739"/>
                <a:gd name="connsiteX10" fmla="*/ 85856 w 87539"/>
                <a:gd name="connsiteY10" fmla="*/ 71041 h 107739"/>
                <a:gd name="connsiteX11" fmla="*/ 70368 w 87539"/>
                <a:gd name="connsiteY11" fmla="*/ 11784 h 107739"/>
                <a:gd name="connsiteX12" fmla="*/ 70368 w 87539"/>
                <a:gd name="connsiteY12" fmla="*/ 11111 h 107739"/>
                <a:gd name="connsiteX13" fmla="*/ 62287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62287" y="5050"/>
                  </a:moveTo>
                  <a:cubicBezTo>
                    <a:pt x="61614" y="5050"/>
                    <a:pt x="61614" y="5050"/>
                    <a:pt x="60941" y="5050"/>
                  </a:cubicBezTo>
                  <a:lnTo>
                    <a:pt x="60941" y="5050"/>
                  </a:lnTo>
                  <a:lnTo>
                    <a:pt x="60941" y="5050"/>
                  </a:lnTo>
                  <a:cubicBezTo>
                    <a:pt x="59594" y="5050"/>
                    <a:pt x="58921" y="5724"/>
                    <a:pt x="57574" y="6397"/>
                  </a:cubicBezTo>
                  <a:lnTo>
                    <a:pt x="57574" y="6397"/>
                  </a:lnTo>
                  <a:lnTo>
                    <a:pt x="57574" y="6397"/>
                  </a:lnTo>
                  <a:cubicBezTo>
                    <a:pt x="57574" y="6397"/>
                    <a:pt x="49493" y="11784"/>
                    <a:pt x="36699" y="20538"/>
                  </a:cubicBezTo>
                  <a:cubicBezTo>
                    <a:pt x="29965" y="25252"/>
                    <a:pt x="18518" y="34005"/>
                    <a:pt x="5050" y="45453"/>
                  </a:cubicBezTo>
                  <a:cubicBezTo>
                    <a:pt x="15151" y="66327"/>
                    <a:pt x="23905" y="87202"/>
                    <a:pt x="31312" y="108077"/>
                  </a:cubicBezTo>
                  <a:cubicBezTo>
                    <a:pt x="47473" y="95283"/>
                    <a:pt x="65654" y="83162"/>
                    <a:pt x="85856" y="71041"/>
                  </a:cubicBezTo>
                  <a:cubicBezTo>
                    <a:pt x="79122" y="41413"/>
                    <a:pt x="73061" y="19865"/>
                    <a:pt x="70368" y="11784"/>
                  </a:cubicBezTo>
                  <a:cubicBezTo>
                    <a:pt x="70368" y="11784"/>
                    <a:pt x="70368" y="11111"/>
                    <a:pt x="70368" y="11111"/>
                  </a:cubicBezTo>
                  <a:cubicBezTo>
                    <a:pt x="68348" y="7070"/>
                    <a:pt x="65654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DAFB6FB-E89E-44EC-847F-7412242B8901}"/>
                </a:ext>
              </a:extLst>
            </p:cNvPr>
            <p:cNvSpPr/>
            <p:nvPr/>
          </p:nvSpPr>
          <p:spPr>
            <a:xfrm>
              <a:off x="641070" y="5841233"/>
              <a:ext cx="87539" cy="107740"/>
            </a:xfrm>
            <a:custGeom>
              <a:avLst/>
              <a:gdLst>
                <a:gd name="connsiteX0" fmla="*/ 27272 w 87539"/>
                <a:gd name="connsiteY0" fmla="*/ 5050 h 107739"/>
                <a:gd name="connsiteX1" fmla="*/ 19865 w 87539"/>
                <a:gd name="connsiteY1" fmla="*/ 11111 h 107739"/>
                <a:gd name="connsiteX2" fmla="*/ 19865 w 87539"/>
                <a:gd name="connsiteY2" fmla="*/ 11784 h 107739"/>
                <a:gd name="connsiteX3" fmla="*/ 5050 w 87539"/>
                <a:gd name="connsiteY3" fmla="*/ 70368 h 107739"/>
                <a:gd name="connsiteX4" fmla="*/ 59594 w 87539"/>
                <a:gd name="connsiteY4" fmla="*/ 107403 h 107739"/>
                <a:gd name="connsiteX5" fmla="*/ 85856 w 87539"/>
                <a:gd name="connsiteY5" fmla="*/ 44779 h 107739"/>
                <a:gd name="connsiteX6" fmla="*/ 54207 w 87539"/>
                <a:gd name="connsiteY6" fmla="*/ 19865 h 107739"/>
                <a:gd name="connsiteX7" fmla="*/ 32659 w 87539"/>
                <a:gd name="connsiteY7" fmla="*/ 6397 h 107739"/>
                <a:gd name="connsiteX8" fmla="*/ 32659 w 87539"/>
                <a:gd name="connsiteY8" fmla="*/ 6397 h 107739"/>
                <a:gd name="connsiteX9" fmla="*/ 32659 w 87539"/>
                <a:gd name="connsiteY9" fmla="*/ 6397 h 107739"/>
                <a:gd name="connsiteX10" fmla="*/ 29292 w 87539"/>
                <a:gd name="connsiteY10" fmla="*/ 5050 h 107739"/>
                <a:gd name="connsiteX11" fmla="*/ 29292 w 87539"/>
                <a:gd name="connsiteY11" fmla="*/ 5050 h 107739"/>
                <a:gd name="connsiteX12" fmla="*/ 29292 w 87539"/>
                <a:gd name="connsiteY12" fmla="*/ 5050 h 107739"/>
                <a:gd name="connsiteX13" fmla="*/ 27272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27272" y="5050"/>
                  </a:moveTo>
                  <a:cubicBezTo>
                    <a:pt x="23905" y="5050"/>
                    <a:pt x="21211" y="7070"/>
                    <a:pt x="19865" y="11111"/>
                  </a:cubicBezTo>
                  <a:cubicBezTo>
                    <a:pt x="19865" y="11111"/>
                    <a:pt x="19865" y="11784"/>
                    <a:pt x="19865" y="11784"/>
                  </a:cubicBezTo>
                  <a:cubicBezTo>
                    <a:pt x="17171" y="19865"/>
                    <a:pt x="10437" y="41413"/>
                    <a:pt x="5050" y="70368"/>
                  </a:cubicBezTo>
                  <a:cubicBezTo>
                    <a:pt x="25252" y="82488"/>
                    <a:pt x="43433" y="94609"/>
                    <a:pt x="59594" y="107403"/>
                  </a:cubicBezTo>
                  <a:cubicBezTo>
                    <a:pt x="67001" y="87202"/>
                    <a:pt x="75755" y="66327"/>
                    <a:pt x="85856" y="44779"/>
                  </a:cubicBezTo>
                  <a:cubicBezTo>
                    <a:pt x="75082" y="36026"/>
                    <a:pt x="64308" y="27272"/>
                    <a:pt x="54207" y="19865"/>
                  </a:cubicBezTo>
                  <a:cubicBezTo>
                    <a:pt x="40739" y="11784"/>
                    <a:pt x="32659" y="6397"/>
                    <a:pt x="32659" y="6397"/>
                  </a:cubicBezTo>
                  <a:lnTo>
                    <a:pt x="32659" y="6397"/>
                  </a:lnTo>
                  <a:lnTo>
                    <a:pt x="32659" y="6397"/>
                  </a:lnTo>
                  <a:cubicBezTo>
                    <a:pt x="31312" y="5724"/>
                    <a:pt x="29965" y="5050"/>
                    <a:pt x="29292" y="5050"/>
                  </a:cubicBezTo>
                  <a:lnTo>
                    <a:pt x="29292" y="5050"/>
                  </a:lnTo>
                  <a:lnTo>
                    <a:pt x="29292" y="5050"/>
                  </a:lnTo>
                  <a:cubicBezTo>
                    <a:pt x="28619" y="5050"/>
                    <a:pt x="27945" y="5050"/>
                    <a:pt x="2727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43991C0-EC76-477E-B5CC-FF5C82340F7E}"/>
                </a:ext>
              </a:extLst>
            </p:cNvPr>
            <p:cNvSpPr/>
            <p:nvPr/>
          </p:nvSpPr>
          <p:spPr>
            <a:xfrm>
              <a:off x="450504" y="5976581"/>
              <a:ext cx="94273" cy="101006"/>
            </a:xfrm>
            <a:custGeom>
              <a:avLst/>
              <a:gdLst>
                <a:gd name="connsiteX0" fmla="*/ 35352 w 94272"/>
                <a:gd name="connsiteY0" fmla="*/ 5050 h 101006"/>
                <a:gd name="connsiteX1" fmla="*/ 17845 w 94272"/>
                <a:gd name="connsiteY1" fmla="*/ 5050 h 101006"/>
                <a:gd name="connsiteX2" fmla="*/ 7070 w 94272"/>
                <a:gd name="connsiteY2" fmla="*/ 11784 h 101006"/>
                <a:gd name="connsiteX3" fmla="*/ 5050 w 94272"/>
                <a:gd name="connsiteY3" fmla="*/ 19865 h 101006"/>
                <a:gd name="connsiteX4" fmla="*/ 43433 w 94272"/>
                <a:gd name="connsiteY4" fmla="*/ 95956 h 101006"/>
                <a:gd name="connsiteX5" fmla="*/ 92589 w 94272"/>
                <a:gd name="connsiteY5" fmla="*/ 74408 h 101006"/>
                <a:gd name="connsiteX6" fmla="*/ 86529 w 94272"/>
                <a:gd name="connsiteY6" fmla="*/ 7744 h 101006"/>
                <a:gd name="connsiteX7" fmla="*/ 40739 w 94272"/>
                <a:gd name="connsiteY7" fmla="*/ 5050 h 101006"/>
                <a:gd name="connsiteX8" fmla="*/ 35352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35352" y="5050"/>
                  </a:moveTo>
                  <a:cubicBezTo>
                    <a:pt x="24578" y="5050"/>
                    <a:pt x="17845" y="5050"/>
                    <a:pt x="17845" y="5050"/>
                  </a:cubicBezTo>
                  <a:cubicBezTo>
                    <a:pt x="13804" y="5050"/>
                    <a:pt x="9764" y="7744"/>
                    <a:pt x="7070" y="11784"/>
                  </a:cubicBezTo>
                  <a:cubicBezTo>
                    <a:pt x="5724" y="13804"/>
                    <a:pt x="5050" y="17171"/>
                    <a:pt x="5050" y="19865"/>
                  </a:cubicBezTo>
                  <a:cubicBezTo>
                    <a:pt x="5724" y="27272"/>
                    <a:pt x="11111" y="54880"/>
                    <a:pt x="43433" y="95956"/>
                  </a:cubicBezTo>
                  <a:cubicBezTo>
                    <a:pt x="60267" y="87875"/>
                    <a:pt x="77102" y="80468"/>
                    <a:pt x="92589" y="74408"/>
                  </a:cubicBezTo>
                  <a:cubicBezTo>
                    <a:pt x="89223" y="54207"/>
                    <a:pt x="87202" y="31312"/>
                    <a:pt x="86529" y="7744"/>
                  </a:cubicBezTo>
                  <a:cubicBezTo>
                    <a:pt x="66328" y="5724"/>
                    <a:pt x="50840" y="5050"/>
                    <a:pt x="40739" y="5050"/>
                  </a:cubicBezTo>
                  <a:cubicBezTo>
                    <a:pt x="39393" y="5050"/>
                    <a:pt x="37372" y="5050"/>
                    <a:pt x="3535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813909F-040D-45BE-AE6E-9822A297A8A9}"/>
                </a:ext>
              </a:extLst>
            </p:cNvPr>
            <p:cNvSpPr/>
            <p:nvPr/>
          </p:nvSpPr>
          <p:spPr>
            <a:xfrm>
              <a:off x="1006040" y="5976581"/>
              <a:ext cx="94273" cy="101006"/>
            </a:xfrm>
            <a:custGeom>
              <a:avLst/>
              <a:gdLst>
                <a:gd name="connsiteX0" fmla="*/ 62287 w 94272"/>
                <a:gd name="connsiteY0" fmla="*/ 5050 h 101006"/>
                <a:gd name="connsiteX1" fmla="*/ 56227 w 94272"/>
                <a:gd name="connsiteY1" fmla="*/ 5050 h 101006"/>
                <a:gd name="connsiteX2" fmla="*/ 11111 w 94272"/>
                <a:gd name="connsiteY2" fmla="*/ 7744 h 101006"/>
                <a:gd name="connsiteX3" fmla="*/ 5050 w 94272"/>
                <a:gd name="connsiteY3" fmla="*/ 74408 h 101006"/>
                <a:gd name="connsiteX4" fmla="*/ 54207 w 94272"/>
                <a:gd name="connsiteY4" fmla="*/ 95956 h 101006"/>
                <a:gd name="connsiteX5" fmla="*/ 92589 w 94272"/>
                <a:gd name="connsiteY5" fmla="*/ 19865 h 101006"/>
                <a:gd name="connsiteX6" fmla="*/ 90569 w 94272"/>
                <a:gd name="connsiteY6" fmla="*/ 11784 h 101006"/>
                <a:gd name="connsiteX7" fmla="*/ 79795 w 94272"/>
                <a:gd name="connsiteY7" fmla="*/ 5050 h 101006"/>
                <a:gd name="connsiteX8" fmla="*/ 62287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62287" y="5050"/>
                  </a:moveTo>
                  <a:cubicBezTo>
                    <a:pt x="60267" y="5050"/>
                    <a:pt x="58247" y="5050"/>
                    <a:pt x="56227" y="5050"/>
                  </a:cubicBezTo>
                  <a:cubicBezTo>
                    <a:pt x="46800" y="5724"/>
                    <a:pt x="31312" y="5724"/>
                    <a:pt x="11111" y="7744"/>
                  </a:cubicBezTo>
                  <a:cubicBezTo>
                    <a:pt x="10437" y="30639"/>
                    <a:pt x="8417" y="52860"/>
                    <a:pt x="5050" y="74408"/>
                  </a:cubicBezTo>
                  <a:cubicBezTo>
                    <a:pt x="21211" y="80468"/>
                    <a:pt x="38046" y="87875"/>
                    <a:pt x="54207" y="95956"/>
                  </a:cubicBezTo>
                  <a:cubicBezTo>
                    <a:pt x="87202" y="54880"/>
                    <a:pt x="91916" y="27272"/>
                    <a:pt x="92589" y="19865"/>
                  </a:cubicBezTo>
                  <a:cubicBezTo>
                    <a:pt x="92589" y="17171"/>
                    <a:pt x="91243" y="13131"/>
                    <a:pt x="90569" y="11784"/>
                  </a:cubicBezTo>
                  <a:cubicBezTo>
                    <a:pt x="87876" y="7744"/>
                    <a:pt x="83836" y="5724"/>
                    <a:pt x="79795" y="5050"/>
                  </a:cubicBezTo>
                  <a:cubicBezTo>
                    <a:pt x="79795" y="5724"/>
                    <a:pt x="73061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657624A-5DDF-4D11-B5BE-F73F9AAB4D54}"/>
                </a:ext>
              </a:extLst>
            </p:cNvPr>
            <p:cNvSpPr/>
            <p:nvPr/>
          </p:nvSpPr>
          <p:spPr>
            <a:xfrm>
              <a:off x="918501" y="6061426"/>
              <a:ext cx="215481" cy="154876"/>
            </a:xfrm>
            <a:custGeom>
              <a:avLst/>
              <a:gdLst>
                <a:gd name="connsiteX0" fmla="*/ 89896 w 215480"/>
                <a:gd name="connsiteY0" fmla="*/ 5050 h 154876"/>
                <a:gd name="connsiteX1" fmla="*/ 58921 w 215480"/>
                <a:gd name="connsiteY1" fmla="*/ 92589 h 154876"/>
                <a:gd name="connsiteX2" fmla="*/ 5050 w 215480"/>
                <a:gd name="connsiteY2" fmla="*/ 150499 h 154876"/>
                <a:gd name="connsiteX3" fmla="*/ 209084 w 215480"/>
                <a:gd name="connsiteY3" fmla="*/ 86529 h 154876"/>
                <a:gd name="connsiteX4" fmla="*/ 209084 w 215480"/>
                <a:gd name="connsiteY4" fmla="*/ 86529 h 154876"/>
                <a:gd name="connsiteX5" fmla="*/ 211104 w 215480"/>
                <a:gd name="connsiteY5" fmla="*/ 79122 h 154876"/>
                <a:gd name="connsiteX6" fmla="*/ 205717 w 215480"/>
                <a:gd name="connsiteY6" fmla="*/ 67674 h 154876"/>
                <a:gd name="connsiteX7" fmla="*/ 200330 w 215480"/>
                <a:gd name="connsiteY7" fmla="*/ 64307 h 154876"/>
                <a:gd name="connsiteX8" fmla="*/ 200330 w 215480"/>
                <a:gd name="connsiteY8" fmla="*/ 64307 h 154876"/>
                <a:gd name="connsiteX9" fmla="*/ 200330 w 215480"/>
                <a:gd name="connsiteY9" fmla="*/ 64307 h 154876"/>
                <a:gd name="connsiteX10" fmla="*/ 189556 w 215480"/>
                <a:gd name="connsiteY10" fmla="*/ 56900 h 154876"/>
                <a:gd name="connsiteX11" fmla="*/ 185516 w 215480"/>
                <a:gd name="connsiteY11" fmla="*/ 54207 h 154876"/>
                <a:gd name="connsiteX12" fmla="*/ 134339 w 215480"/>
                <a:gd name="connsiteY12" fmla="*/ 25252 h 154876"/>
                <a:gd name="connsiteX13" fmla="*/ 89896 w 215480"/>
                <a:gd name="connsiteY13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5480" h="154876">
                  <a:moveTo>
                    <a:pt x="89896" y="5050"/>
                  </a:moveTo>
                  <a:cubicBezTo>
                    <a:pt x="83162" y="38719"/>
                    <a:pt x="73061" y="68348"/>
                    <a:pt x="58921" y="92589"/>
                  </a:cubicBezTo>
                  <a:cubicBezTo>
                    <a:pt x="44106" y="118177"/>
                    <a:pt x="25925" y="137705"/>
                    <a:pt x="5050" y="150499"/>
                  </a:cubicBezTo>
                  <a:cubicBezTo>
                    <a:pt x="160601" y="141745"/>
                    <a:pt x="204370" y="91916"/>
                    <a:pt x="209084" y="86529"/>
                  </a:cubicBezTo>
                  <a:lnTo>
                    <a:pt x="209084" y="86529"/>
                  </a:lnTo>
                  <a:cubicBezTo>
                    <a:pt x="210430" y="84509"/>
                    <a:pt x="211104" y="81815"/>
                    <a:pt x="211104" y="79122"/>
                  </a:cubicBezTo>
                  <a:cubicBezTo>
                    <a:pt x="211104" y="74408"/>
                    <a:pt x="209084" y="70368"/>
                    <a:pt x="205717" y="67674"/>
                  </a:cubicBezTo>
                  <a:cubicBezTo>
                    <a:pt x="205717" y="67674"/>
                    <a:pt x="203697" y="66327"/>
                    <a:pt x="200330" y="64307"/>
                  </a:cubicBezTo>
                  <a:lnTo>
                    <a:pt x="200330" y="64307"/>
                  </a:lnTo>
                  <a:lnTo>
                    <a:pt x="200330" y="64307"/>
                  </a:lnTo>
                  <a:cubicBezTo>
                    <a:pt x="197636" y="62287"/>
                    <a:pt x="194269" y="60267"/>
                    <a:pt x="189556" y="56900"/>
                  </a:cubicBezTo>
                  <a:cubicBezTo>
                    <a:pt x="188209" y="56227"/>
                    <a:pt x="186862" y="55553"/>
                    <a:pt x="185516" y="54207"/>
                  </a:cubicBezTo>
                  <a:cubicBezTo>
                    <a:pt x="174068" y="46800"/>
                    <a:pt x="156560" y="36026"/>
                    <a:pt x="134339" y="25252"/>
                  </a:cubicBezTo>
                  <a:cubicBezTo>
                    <a:pt x="119525" y="17171"/>
                    <a:pt x="104710" y="10437"/>
                    <a:pt x="89896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2477FA7-9E30-4792-BDFA-522D3D9ECC9F}"/>
                </a:ext>
              </a:extLst>
            </p:cNvPr>
            <p:cNvSpPr/>
            <p:nvPr/>
          </p:nvSpPr>
          <p:spPr>
            <a:xfrm>
              <a:off x="420202" y="6061426"/>
              <a:ext cx="215481" cy="154876"/>
            </a:xfrm>
            <a:custGeom>
              <a:avLst/>
              <a:gdLst>
                <a:gd name="connsiteX0" fmla="*/ 125585 w 215480"/>
                <a:gd name="connsiteY0" fmla="*/ 5050 h 154876"/>
                <a:gd name="connsiteX1" fmla="*/ 15151 w 215480"/>
                <a:gd name="connsiteY1" fmla="*/ 63634 h 154876"/>
                <a:gd name="connsiteX2" fmla="*/ 10437 w 215480"/>
                <a:gd name="connsiteY2" fmla="*/ 67001 h 154876"/>
                <a:gd name="connsiteX3" fmla="*/ 5050 w 215480"/>
                <a:gd name="connsiteY3" fmla="*/ 78448 h 154876"/>
                <a:gd name="connsiteX4" fmla="*/ 7070 w 215480"/>
                <a:gd name="connsiteY4" fmla="*/ 85855 h 154876"/>
                <a:gd name="connsiteX5" fmla="*/ 7070 w 215480"/>
                <a:gd name="connsiteY5" fmla="*/ 86529 h 154876"/>
                <a:gd name="connsiteX6" fmla="*/ 8417 w 215480"/>
                <a:gd name="connsiteY6" fmla="*/ 87875 h 154876"/>
                <a:gd name="connsiteX7" fmla="*/ 9091 w 215480"/>
                <a:gd name="connsiteY7" fmla="*/ 88549 h 154876"/>
                <a:gd name="connsiteX8" fmla="*/ 16498 w 215480"/>
                <a:gd name="connsiteY8" fmla="*/ 95283 h 154876"/>
                <a:gd name="connsiteX9" fmla="*/ 53534 w 215480"/>
                <a:gd name="connsiteY9" fmla="*/ 117504 h 154876"/>
                <a:gd name="connsiteX10" fmla="*/ 211104 w 215480"/>
                <a:gd name="connsiteY10" fmla="*/ 149826 h 154876"/>
                <a:gd name="connsiteX11" fmla="*/ 157234 w 215480"/>
                <a:gd name="connsiteY11" fmla="*/ 91916 h 154876"/>
                <a:gd name="connsiteX12" fmla="*/ 125585 w 215480"/>
                <a:gd name="connsiteY12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5480" h="154876">
                  <a:moveTo>
                    <a:pt x="125585" y="5050"/>
                  </a:moveTo>
                  <a:cubicBezTo>
                    <a:pt x="73061" y="24578"/>
                    <a:pt x="31312" y="52187"/>
                    <a:pt x="15151" y="63634"/>
                  </a:cubicBezTo>
                  <a:cubicBezTo>
                    <a:pt x="11784" y="65654"/>
                    <a:pt x="10437" y="67001"/>
                    <a:pt x="10437" y="67001"/>
                  </a:cubicBezTo>
                  <a:cubicBezTo>
                    <a:pt x="7070" y="69694"/>
                    <a:pt x="5050" y="73735"/>
                    <a:pt x="5050" y="78448"/>
                  </a:cubicBezTo>
                  <a:cubicBezTo>
                    <a:pt x="5050" y="81142"/>
                    <a:pt x="5724" y="83835"/>
                    <a:pt x="7070" y="85855"/>
                  </a:cubicBezTo>
                  <a:cubicBezTo>
                    <a:pt x="7070" y="85855"/>
                    <a:pt x="7070" y="85855"/>
                    <a:pt x="7070" y="86529"/>
                  </a:cubicBezTo>
                  <a:cubicBezTo>
                    <a:pt x="7744" y="87202"/>
                    <a:pt x="7744" y="87202"/>
                    <a:pt x="8417" y="87875"/>
                  </a:cubicBezTo>
                  <a:cubicBezTo>
                    <a:pt x="8417" y="87875"/>
                    <a:pt x="9091" y="88549"/>
                    <a:pt x="9091" y="88549"/>
                  </a:cubicBezTo>
                  <a:cubicBezTo>
                    <a:pt x="10437" y="89896"/>
                    <a:pt x="12457" y="92589"/>
                    <a:pt x="16498" y="95283"/>
                  </a:cubicBezTo>
                  <a:cubicBezTo>
                    <a:pt x="23232" y="100670"/>
                    <a:pt x="34679" y="109423"/>
                    <a:pt x="53534" y="117504"/>
                  </a:cubicBezTo>
                  <a:cubicBezTo>
                    <a:pt x="92589" y="135012"/>
                    <a:pt x="147133" y="146459"/>
                    <a:pt x="211104" y="149826"/>
                  </a:cubicBezTo>
                  <a:cubicBezTo>
                    <a:pt x="190229" y="137032"/>
                    <a:pt x="171375" y="117504"/>
                    <a:pt x="157234" y="91916"/>
                  </a:cubicBezTo>
                  <a:cubicBezTo>
                    <a:pt x="143093" y="68348"/>
                    <a:pt x="132319" y="38719"/>
                    <a:pt x="12558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CB6ADC4-E60A-4DA2-BCA7-D638AAFF51E2}"/>
                </a:ext>
              </a:extLst>
            </p:cNvPr>
            <p:cNvSpPr/>
            <p:nvPr/>
          </p:nvSpPr>
          <p:spPr>
            <a:xfrm>
              <a:off x="789886" y="6217649"/>
              <a:ext cx="215481" cy="40402"/>
            </a:xfrm>
            <a:custGeom>
              <a:avLst/>
              <a:gdLst>
                <a:gd name="connsiteX0" fmla="*/ 198983 w 215480"/>
                <a:gd name="connsiteY0" fmla="*/ 5050 h 40402"/>
                <a:gd name="connsiteX1" fmla="*/ 161274 w 215480"/>
                <a:gd name="connsiteY1" fmla="*/ 9091 h 40402"/>
                <a:gd name="connsiteX2" fmla="*/ 153193 w 215480"/>
                <a:gd name="connsiteY2" fmla="*/ 10437 h 40402"/>
                <a:gd name="connsiteX3" fmla="*/ 123565 w 215480"/>
                <a:gd name="connsiteY3" fmla="*/ 11784 h 40402"/>
                <a:gd name="connsiteX4" fmla="*/ 99323 w 215480"/>
                <a:gd name="connsiteY4" fmla="*/ 11111 h 40402"/>
                <a:gd name="connsiteX5" fmla="*/ 98650 w 215480"/>
                <a:gd name="connsiteY5" fmla="*/ 11111 h 40402"/>
                <a:gd name="connsiteX6" fmla="*/ 72388 w 215480"/>
                <a:gd name="connsiteY6" fmla="*/ 10437 h 40402"/>
                <a:gd name="connsiteX7" fmla="*/ 7070 w 215480"/>
                <a:gd name="connsiteY7" fmla="*/ 17171 h 40402"/>
                <a:gd name="connsiteX8" fmla="*/ 5050 w 215480"/>
                <a:gd name="connsiteY8" fmla="*/ 20538 h 40402"/>
                <a:gd name="connsiteX9" fmla="*/ 7744 w 215480"/>
                <a:gd name="connsiteY9" fmla="*/ 21211 h 40402"/>
                <a:gd name="connsiteX10" fmla="*/ 9091 w 215480"/>
                <a:gd name="connsiteY10" fmla="*/ 21211 h 40402"/>
                <a:gd name="connsiteX11" fmla="*/ 33332 w 215480"/>
                <a:gd name="connsiteY11" fmla="*/ 20538 h 40402"/>
                <a:gd name="connsiteX12" fmla="*/ 99997 w 215480"/>
                <a:gd name="connsiteY12" fmla="*/ 29965 h 40402"/>
                <a:gd name="connsiteX13" fmla="*/ 157234 w 215480"/>
                <a:gd name="connsiteY13" fmla="*/ 38719 h 40402"/>
                <a:gd name="connsiteX14" fmla="*/ 209084 w 215480"/>
                <a:gd name="connsiteY14" fmla="*/ 24578 h 40402"/>
                <a:gd name="connsiteX15" fmla="*/ 212451 w 215480"/>
                <a:gd name="connsiteY15" fmla="*/ 15151 h 40402"/>
                <a:gd name="connsiteX16" fmla="*/ 198983 w 215480"/>
                <a:gd name="connsiteY16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5480" h="40402">
                  <a:moveTo>
                    <a:pt x="198983" y="5050"/>
                  </a:moveTo>
                  <a:cubicBezTo>
                    <a:pt x="190903" y="5050"/>
                    <a:pt x="179455" y="6397"/>
                    <a:pt x="161274" y="9091"/>
                  </a:cubicBezTo>
                  <a:cubicBezTo>
                    <a:pt x="158580" y="9764"/>
                    <a:pt x="155887" y="9764"/>
                    <a:pt x="153193" y="10437"/>
                  </a:cubicBezTo>
                  <a:cubicBezTo>
                    <a:pt x="145113" y="11784"/>
                    <a:pt x="135686" y="11784"/>
                    <a:pt x="123565" y="11784"/>
                  </a:cubicBezTo>
                  <a:cubicBezTo>
                    <a:pt x="116158" y="11784"/>
                    <a:pt x="108077" y="11784"/>
                    <a:pt x="99323" y="11111"/>
                  </a:cubicBezTo>
                  <a:lnTo>
                    <a:pt x="98650" y="11111"/>
                  </a:lnTo>
                  <a:cubicBezTo>
                    <a:pt x="90569" y="11111"/>
                    <a:pt x="81142" y="10437"/>
                    <a:pt x="72388" y="10437"/>
                  </a:cubicBezTo>
                  <a:cubicBezTo>
                    <a:pt x="53534" y="10437"/>
                    <a:pt x="28619" y="11111"/>
                    <a:pt x="7070" y="17171"/>
                  </a:cubicBezTo>
                  <a:cubicBezTo>
                    <a:pt x="5724" y="18518"/>
                    <a:pt x="5050" y="19865"/>
                    <a:pt x="5050" y="20538"/>
                  </a:cubicBezTo>
                  <a:cubicBezTo>
                    <a:pt x="5050" y="21211"/>
                    <a:pt x="6397" y="21211"/>
                    <a:pt x="7744" y="21211"/>
                  </a:cubicBezTo>
                  <a:cubicBezTo>
                    <a:pt x="7744" y="21211"/>
                    <a:pt x="8417" y="21211"/>
                    <a:pt x="9091" y="21211"/>
                  </a:cubicBezTo>
                  <a:cubicBezTo>
                    <a:pt x="17171" y="20538"/>
                    <a:pt x="25252" y="20538"/>
                    <a:pt x="33332" y="20538"/>
                  </a:cubicBezTo>
                  <a:cubicBezTo>
                    <a:pt x="61614" y="20538"/>
                    <a:pt x="81142" y="25252"/>
                    <a:pt x="99997" y="29965"/>
                  </a:cubicBezTo>
                  <a:cubicBezTo>
                    <a:pt x="117504" y="34679"/>
                    <a:pt x="134339" y="38719"/>
                    <a:pt x="157234" y="38719"/>
                  </a:cubicBezTo>
                  <a:cubicBezTo>
                    <a:pt x="182149" y="38719"/>
                    <a:pt x="201677" y="33332"/>
                    <a:pt x="209084" y="24578"/>
                  </a:cubicBezTo>
                  <a:cubicBezTo>
                    <a:pt x="211777" y="21885"/>
                    <a:pt x="213124" y="18518"/>
                    <a:pt x="212451" y="15151"/>
                  </a:cubicBezTo>
                  <a:cubicBezTo>
                    <a:pt x="211777" y="8417"/>
                    <a:pt x="209757" y="5050"/>
                    <a:pt x="198983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00AC986-254B-4ED2-90ED-E63231876A19}"/>
                </a:ext>
              </a:extLst>
            </p:cNvPr>
            <p:cNvSpPr/>
            <p:nvPr/>
          </p:nvSpPr>
          <p:spPr>
            <a:xfrm>
              <a:off x="546797" y="6217649"/>
              <a:ext cx="215481" cy="40402"/>
            </a:xfrm>
            <a:custGeom>
              <a:avLst/>
              <a:gdLst>
                <a:gd name="connsiteX0" fmla="*/ 18518 w 215480"/>
                <a:gd name="connsiteY0" fmla="*/ 5050 h 40402"/>
                <a:gd name="connsiteX1" fmla="*/ 5050 w 215480"/>
                <a:gd name="connsiteY1" fmla="*/ 14478 h 40402"/>
                <a:gd name="connsiteX2" fmla="*/ 8417 w 215480"/>
                <a:gd name="connsiteY2" fmla="*/ 23905 h 40402"/>
                <a:gd name="connsiteX3" fmla="*/ 60941 w 215480"/>
                <a:gd name="connsiteY3" fmla="*/ 38046 h 40402"/>
                <a:gd name="connsiteX4" fmla="*/ 118178 w 215480"/>
                <a:gd name="connsiteY4" fmla="*/ 29292 h 40402"/>
                <a:gd name="connsiteX5" fmla="*/ 184842 w 215480"/>
                <a:gd name="connsiteY5" fmla="*/ 19865 h 40402"/>
                <a:gd name="connsiteX6" fmla="*/ 209757 w 215480"/>
                <a:gd name="connsiteY6" fmla="*/ 21211 h 40402"/>
                <a:gd name="connsiteX7" fmla="*/ 211104 w 215480"/>
                <a:gd name="connsiteY7" fmla="*/ 21211 h 40402"/>
                <a:gd name="connsiteX8" fmla="*/ 213797 w 215480"/>
                <a:gd name="connsiteY8" fmla="*/ 20538 h 40402"/>
                <a:gd name="connsiteX9" fmla="*/ 211777 w 215480"/>
                <a:gd name="connsiteY9" fmla="*/ 18518 h 40402"/>
                <a:gd name="connsiteX10" fmla="*/ 146460 w 215480"/>
                <a:gd name="connsiteY10" fmla="*/ 11784 h 40402"/>
                <a:gd name="connsiteX11" fmla="*/ 146460 w 215480"/>
                <a:gd name="connsiteY11" fmla="*/ 11784 h 40402"/>
                <a:gd name="connsiteX12" fmla="*/ 120198 w 215480"/>
                <a:gd name="connsiteY12" fmla="*/ 12457 h 40402"/>
                <a:gd name="connsiteX13" fmla="*/ 119525 w 215480"/>
                <a:gd name="connsiteY13" fmla="*/ 12457 h 40402"/>
                <a:gd name="connsiteX14" fmla="*/ 95283 w 215480"/>
                <a:gd name="connsiteY14" fmla="*/ 13131 h 40402"/>
                <a:gd name="connsiteX15" fmla="*/ 65654 w 215480"/>
                <a:gd name="connsiteY15" fmla="*/ 11784 h 40402"/>
                <a:gd name="connsiteX16" fmla="*/ 56900 w 215480"/>
                <a:gd name="connsiteY16" fmla="*/ 10437 h 40402"/>
                <a:gd name="connsiteX17" fmla="*/ 18518 w 215480"/>
                <a:gd name="connsiteY17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5480" h="40402">
                  <a:moveTo>
                    <a:pt x="18518" y="5050"/>
                  </a:moveTo>
                  <a:cubicBezTo>
                    <a:pt x="7744" y="5050"/>
                    <a:pt x="5724" y="7744"/>
                    <a:pt x="5050" y="14478"/>
                  </a:cubicBezTo>
                  <a:cubicBezTo>
                    <a:pt x="5050" y="17844"/>
                    <a:pt x="5724" y="21211"/>
                    <a:pt x="8417" y="23905"/>
                  </a:cubicBezTo>
                  <a:cubicBezTo>
                    <a:pt x="16498" y="32659"/>
                    <a:pt x="36026" y="38046"/>
                    <a:pt x="60941" y="38046"/>
                  </a:cubicBezTo>
                  <a:cubicBezTo>
                    <a:pt x="83836" y="38046"/>
                    <a:pt x="100670" y="34005"/>
                    <a:pt x="118178" y="29292"/>
                  </a:cubicBezTo>
                  <a:cubicBezTo>
                    <a:pt x="137032" y="24578"/>
                    <a:pt x="155887" y="19865"/>
                    <a:pt x="184842" y="19865"/>
                  </a:cubicBezTo>
                  <a:cubicBezTo>
                    <a:pt x="192923" y="19865"/>
                    <a:pt x="201003" y="20538"/>
                    <a:pt x="209757" y="21211"/>
                  </a:cubicBezTo>
                  <a:cubicBezTo>
                    <a:pt x="210430" y="21211"/>
                    <a:pt x="210430" y="21211"/>
                    <a:pt x="211104" y="21211"/>
                  </a:cubicBezTo>
                  <a:cubicBezTo>
                    <a:pt x="212451" y="21211"/>
                    <a:pt x="213797" y="21211"/>
                    <a:pt x="213797" y="20538"/>
                  </a:cubicBezTo>
                  <a:cubicBezTo>
                    <a:pt x="213797" y="19865"/>
                    <a:pt x="213124" y="18518"/>
                    <a:pt x="211777" y="18518"/>
                  </a:cubicBezTo>
                  <a:cubicBezTo>
                    <a:pt x="190229" y="12457"/>
                    <a:pt x="165314" y="11784"/>
                    <a:pt x="146460" y="11784"/>
                  </a:cubicBezTo>
                  <a:lnTo>
                    <a:pt x="146460" y="11784"/>
                  </a:lnTo>
                  <a:cubicBezTo>
                    <a:pt x="137032" y="11784"/>
                    <a:pt x="128278" y="11784"/>
                    <a:pt x="120198" y="12457"/>
                  </a:cubicBezTo>
                  <a:lnTo>
                    <a:pt x="119525" y="12457"/>
                  </a:lnTo>
                  <a:cubicBezTo>
                    <a:pt x="110771" y="12457"/>
                    <a:pt x="103363" y="13131"/>
                    <a:pt x="95283" y="13131"/>
                  </a:cubicBezTo>
                  <a:cubicBezTo>
                    <a:pt x="82489" y="13131"/>
                    <a:pt x="73061" y="12457"/>
                    <a:pt x="65654" y="11784"/>
                  </a:cubicBezTo>
                  <a:cubicBezTo>
                    <a:pt x="62961" y="11111"/>
                    <a:pt x="59594" y="11111"/>
                    <a:pt x="56900" y="10437"/>
                  </a:cubicBezTo>
                  <a:cubicBezTo>
                    <a:pt x="38046" y="7070"/>
                    <a:pt x="26598" y="5050"/>
                    <a:pt x="1851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62F7571-3EE6-4359-826F-8F3C88EE01A2}"/>
                </a:ext>
              </a:extLst>
            </p:cNvPr>
            <p:cNvSpPr/>
            <p:nvPr/>
          </p:nvSpPr>
          <p:spPr>
            <a:xfrm>
              <a:off x="447810" y="6279600"/>
              <a:ext cx="666644" cy="215480"/>
            </a:xfrm>
            <a:custGeom>
              <a:avLst/>
              <a:gdLst>
                <a:gd name="connsiteX0" fmla="*/ 617151 w 666643"/>
                <a:gd name="connsiteY0" fmla="*/ 5724 h 215479"/>
                <a:gd name="connsiteX1" fmla="*/ 586175 w 666643"/>
                <a:gd name="connsiteY1" fmla="*/ 139725 h 215479"/>
                <a:gd name="connsiteX2" fmla="*/ 553853 w 666643"/>
                <a:gd name="connsiteY2" fmla="*/ 5724 h 215479"/>
                <a:gd name="connsiteX3" fmla="*/ 508737 w 666643"/>
                <a:gd name="connsiteY3" fmla="*/ 5724 h 215479"/>
                <a:gd name="connsiteX4" fmla="*/ 475741 w 666643"/>
                <a:gd name="connsiteY4" fmla="*/ 137705 h 215479"/>
                <a:gd name="connsiteX5" fmla="*/ 445439 w 666643"/>
                <a:gd name="connsiteY5" fmla="*/ 5724 h 215479"/>
                <a:gd name="connsiteX6" fmla="*/ 396283 w 666643"/>
                <a:gd name="connsiteY6" fmla="*/ 5724 h 215479"/>
                <a:gd name="connsiteX7" fmla="*/ 450826 w 666643"/>
                <a:gd name="connsiteY7" fmla="*/ 214470 h 215479"/>
                <a:gd name="connsiteX8" fmla="*/ 499309 w 666643"/>
                <a:gd name="connsiteY8" fmla="*/ 214470 h 215479"/>
                <a:gd name="connsiteX9" fmla="*/ 530958 w 666643"/>
                <a:gd name="connsiteY9" fmla="*/ 82488 h 215479"/>
                <a:gd name="connsiteX10" fmla="*/ 563280 w 666643"/>
                <a:gd name="connsiteY10" fmla="*/ 214470 h 215479"/>
                <a:gd name="connsiteX11" fmla="*/ 611090 w 666643"/>
                <a:gd name="connsiteY11" fmla="*/ 214470 h 215479"/>
                <a:gd name="connsiteX12" fmla="*/ 611764 w 666643"/>
                <a:gd name="connsiteY12" fmla="*/ 212450 h 215479"/>
                <a:gd name="connsiteX13" fmla="*/ 666307 w 666643"/>
                <a:gd name="connsiteY13" fmla="*/ 5050 h 215479"/>
                <a:gd name="connsiteX14" fmla="*/ 617151 w 666643"/>
                <a:gd name="connsiteY14" fmla="*/ 5050 h 215479"/>
                <a:gd name="connsiteX15" fmla="*/ 167334 w 666643"/>
                <a:gd name="connsiteY15" fmla="*/ 139052 h 215479"/>
                <a:gd name="connsiteX16" fmla="*/ 53534 w 666643"/>
                <a:gd name="connsiteY16" fmla="*/ 5724 h 215479"/>
                <a:gd name="connsiteX17" fmla="*/ 5050 w 666643"/>
                <a:gd name="connsiteY17" fmla="*/ 5724 h 215479"/>
                <a:gd name="connsiteX18" fmla="*/ 5050 w 666643"/>
                <a:gd name="connsiteY18" fmla="*/ 214470 h 215479"/>
                <a:gd name="connsiteX19" fmla="*/ 52187 w 666643"/>
                <a:gd name="connsiteY19" fmla="*/ 214470 h 215479"/>
                <a:gd name="connsiteX20" fmla="*/ 52187 w 666643"/>
                <a:gd name="connsiteY20" fmla="*/ 81142 h 215479"/>
                <a:gd name="connsiteX21" fmla="*/ 165314 w 666643"/>
                <a:gd name="connsiteY21" fmla="*/ 214470 h 215479"/>
                <a:gd name="connsiteX22" fmla="*/ 213797 w 666643"/>
                <a:gd name="connsiteY22" fmla="*/ 214470 h 215479"/>
                <a:gd name="connsiteX23" fmla="*/ 213797 w 666643"/>
                <a:gd name="connsiteY23" fmla="*/ 5724 h 215479"/>
                <a:gd name="connsiteX24" fmla="*/ 166661 w 666643"/>
                <a:gd name="connsiteY24" fmla="*/ 5724 h 215479"/>
                <a:gd name="connsiteX25" fmla="*/ 166661 w 666643"/>
                <a:gd name="connsiteY25" fmla="*/ 139052 h 21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66643" h="215479">
                  <a:moveTo>
                    <a:pt x="617151" y="5724"/>
                  </a:moveTo>
                  <a:lnTo>
                    <a:pt x="586175" y="139725"/>
                  </a:lnTo>
                  <a:lnTo>
                    <a:pt x="553853" y="5724"/>
                  </a:lnTo>
                  <a:lnTo>
                    <a:pt x="508737" y="5724"/>
                  </a:lnTo>
                  <a:lnTo>
                    <a:pt x="475741" y="137705"/>
                  </a:lnTo>
                  <a:lnTo>
                    <a:pt x="445439" y="5724"/>
                  </a:lnTo>
                  <a:lnTo>
                    <a:pt x="396283" y="5724"/>
                  </a:lnTo>
                  <a:lnTo>
                    <a:pt x="450826" y="214470"/>
                  </a:lnTo>
                  <a:lnTo>
                    <a:pt x="499309" y="214470"/>
                  </a:lnTo>
                  <a:lnTo>
                    <a:pt x="530958" y="82488"/>
                  </a:lnTo>
                  <a:lnTo>
                    <a:pt x="563280" y="214470"/>
                  </a:lnTo>
                  <a:lnTo>
                    <a:pt x="611090" y="214470"/>
                  </a:lnTo>
                  <a:lnTo>
                    <a:pt x="611764" y="212450"/>
                  </a:lnTo>
                  <a:lnTo>
                    <a:pt x="666307" y="5050"/>
                  </a:lnTo>
                  <a:lnTo>
                    <a:pt x="617151" y="5050"/>
                  </a:lnTo>
                  <a:close/>
                  <a:moveTo>
                    <a:pt x="167334" y="139052"/>
                  </a:moveTo>
                  <a:lnTo>
                    <a:pt x="53534" y="5724"/>
                  </a:lnTo>
                  <a:lnTo>
                    <a:pt x="5050" y="5724"/>
                  </a:lnTo>
                  <a:lnTo>
                    <a:pt x="5050" y="214470"/>
                  </a:lnTo>
                  <a:lnTo>
                    <a:pt x="52187" y="214470"/>
                  </a:lnTo>
                  <a:lnTo>
                    <a:pt x="52187" y="81142"/>
                  </a:lnTo>
                  <a:lnTo>
                    <a:pt x="165314" y="214470"/>
                  </a:lnTo>
                  <a:lnTo>
                    <a:pt x="213797" y="214470"/>
                  </a:lnTo>
                  <a:lnTo>
                    <a:pt x="213797" y="5724"/>
                  </a:lnTo>
                  <a:lnTo>
                    <a:pt x="166661" y="5724"/>
                  </a:lnTo>
                  <a:lnTo>
                    <a:pt x="166661" y="139052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6AD11D4-87EB-4208-8A21-792032E1D06F}"/>
                </a:ext>
              </a:extLst>
            </p:cNvPr>
            <p:cNvSpPr/>
            <p:nvPr/>
          </p:nvSpPr>
          <p:spPr>
            <a:xfrm>
              <a:off x="669351" y="6275560"/>
              <a:ext cx="175078" cy="228947"/>
            </a:xfrm>
            <a:custGeom>
              <a:avLst/>
              <a:gdLst>
                <a:gd name="connsiteX0" fmla="*/ 5050 w 175078"/>
                <a:gd name="connsiteY0" fmla="*/ 189555 h 228947"/>
                <a:gd name="connsiteX1" fmla="*/ 32659 w 175078"/>
                <a:gd name="connsiteY1" fmla="*/ 156560 h 228947"/>
                <a:gd name="connsiteX2" fmla="*/ 95956 w 175078"/>
                <a:gd name="connsiteY2" fmla="*/ 182148 h 228947"/>
                <a:gd name="connsiteX3" fmla="*/ 126932 w 175078"/>
                <a:gd name="connsiteY3" fmla="*/ 161947 h 228947"/>
                <a:gd name="connsiteX4" fmla="*/ 126932 w 175078"/>
                <a:gd name="connsiteY4" fmla="*/ 161273 h 228947"/>
                <a:gd name="connsiteX5" fmla="*/ 83836 w 175078"/>
                <a:gd name="connsiteY5" fmla="*/ 134338 h 228947"/>
                <a:gd name="connsiteX6" fmla="*/ 13804 w 175078"/>
                <a:gd name="connsiteY6" fmla="*/ 69694 h 228947"/>
                <a:gd name="connsiteX7" fmla="*/ 13804 w 175078"/>
                <a:gd name="connsiteY7" fmla="*/ 69021 h 228947"/>
                <a:gd name="connsiteX8" fmla="*/ 87876 w 175078"/>
                <a:gd name="connsiteY8" fmla="*/ 5050 h 228947"/>
                <a:gd name="connsiteX9" fmla="*/ 166661 w 175078"/>
                <a:gd name="connsiteY9" fmla="*/ 31985 h 228947"/>
                <a:gd name="connsiteX10" fmla="*/ 142419 w 175078"/>
                <a:gd name="connsiteY10" fmla="*/ 67001 h 228947"/>
                <a:gd name="connsiteX11" fmla="*/ 87202 w 175078"/>
                <a:gd name="connsiteY11" fmla="*/ 46126 h 228947"/>
                <a:gd name="connsiteX12" fmla="*/ 59594 w 175078"/>
                <a:gd name="connsiteY12" fmla="*/ 64981 h 228947"/>
                <a:gd name="connsiteX13" fmla="*/ 59594 w 175078"/>
                <a:gd name="connsiteY13" fmla="*/ 65654 h 228947"/>
                <a:gd name="connsiteX14" fmla="*/ 105384 w 175078"/>
                <a:gd name="connsiteY14" fmla="*/ 93262 h 228947"/>
                <a:gd name="connsiteX15" fmla="*/ 172721 w 175078"/>
                <a:gd name="connsiteY15" fmla="*/ 157233 h 228947"/>
                <a:gd name="connsiteX16" fmla="*/ 172721 w 175078"/>
                <a:gd name="connsiteY16" fmla="*/ 157906 h 228947"/>
                <a:gd name="connsiteX17" fmla="*/ 94610 w 175078"/>
                <a:gd name="connsiteY17" fmla="*/ 223897 h 228947"/>
                <a:gd name="connsiteX18" fmla="*/ 5050 w 175078"/>
                <a:gd name="connsiteY18" fmla="*/ 189555 h 22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5078" h="228947">
                  <a:moveTo>
                    <a:pt x="5050" y="189555"/>
                  </a:moveTo>
                  <a:lnTo>
                    <a:pt x="32659" y="156560"/>
                  </a:lnTo>
                  <a:cubicBezTo>
                    <a:pt x="51513" y="172047"/>
                    <a:pt x="71715" y="182148"/>
                    <a:pt x="95956" y="182148"/>
                  </a:cubicBezTo>
                  <a:cubicBezTo>
                    <a:pt x="114811" y="182148"/>
                    <a:pt x="126932" y="174741"/>
                    <a:pt x="126932" y="161947"/>
                  </a:cubicBezTo>
                  <a:lnTo>
                    <a:pt x="126932" y="161273"/>
                  </a:lnTo>
                  <a:cubicBezTo>
                    <a:pt x="126932" y="149152"/>
                    <a:pt x="119525" y="143092"/>
                    <a:pt x="83836" y="134338"/>
                  </a:cubicBezTo>
                  <a:cubicBezTo>
                    <a:pt x="41413" y="123564"/>
                    <a:pt x="13804" y="111443"/>
                    <a:pt x="13804" y="69694"/>
                  </a:cubicBezTo>
                  <a:lnTo>
                    <a:pt x="13804" y="69021"/>
                  </a:lnTo>
                  <a:cubicBezTo>
                    <a:pt x="13804" y="30639"/>
                    <a:pt x="44780" y="5050"/>
                    <a:pt x="87876" y="5050"/>
                  </a:cubicBezTo>
                  <a:cubicBezTo>
                    <a:pt x="118851" y="5050"/>
                    <a:pt x="145113" y="14478"/>
                    <a:pt x="166661" y="31985"/>
                  </a:cubicBezTo>
                  <a:lnTo>
                    <a:pt x="142419" y="67001"/>
                  </a:lnTo>
                  <a:cubicBezTo>
                    <a:pt x="123565" y="54207"/>
                    <a:pt x="105384" y="46126"/>
                    <a:pt x="87202" y="46126"/>
                  </a:cubicBezTo>
                  <a:cubicBezTo>
                    <a:pt x="69021" y="46126"/>
                    <a:pt x="59594" y="54207"/>
                    <a:pt x="59594" y="64981"/>
                  </a:cubicBezTo>
                  <a:lnTo>
                    <a:pt x="59594" y="65654"/>
                  </a:lnTo>
                  <a:cubicBezTo>
                    <a:pt x="59594" y="79795"/>
                    <a:pt x="69021" y="83835"/>
                    <a:pt x="105384" y="93262"/>
                  </a:cubicBezTo>
                  <a:cubicBezTo>
                    <a:pt x="148480" y="104710"/>
                    <a:pt x="172721" y="120197"/>
                    <a:pt x="172721" y="157233"/>
                  </a:cubicBezTo>
                  <a:lnTo>
                    <a:pt x="172721" y="157906"/>
                  </a:lnTo>
                  <a:cubicBezTo>
                    <a:pt x="172721" y="200329"/>
                    <a:pt x="140399" y="223897"/>
                    <a:pt x="94610" y="223897"/>
                  </a:cubicBezTo>
                  <a:cubicBezTo>
                    <a:pt x="62961" y="223224"/>
                    <a:pt x="30639" y="212450"/>
                    <a:pt x="5050" y="189555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360B888-1654-4792-9D5E-53B8DD02B83C}"/>
                </a:ext>
              </a:extLst>
            </p:cNvPr>
            <p:cNvSpPr/>
            <p:nvPr/>
          </p:nvSpPr>
          <p:spPr>
            <a:xfrm>
              <a:off x="443097" y="6519321"/>
              <a:ext cx="67338" cy="74071"/>
            </a:xfrm>
            <a:custGeom>
              <a:avLst/>
              <a:gdLst>
                <a:gd name="connsiteX0" fmla="*/ 5050 w 67337"/>
                <a:gd name="connsiteY0" fmla="*/ 38719 h 74071"/>
                <a:gd name="connsiteX1" fmla="*/ 5050 w 67337"/>
                <a:gd name="connsiteY1" fmla="*/ 38719 h 74071"/>
                <a:gd name="connsiteX2" fmla="*/ 38719 w 67337"/>
                <a:gd name="connsiteY2" fmla="*/ 5050 h 74071"/>
                <a:gd name="connsiteX3" fmla="*/ 63634 w 67337"/>
                <a:gd name="connsiteY3" fmla="*/ 13804 h 74071"/>
                <a:gd name="connsiteX4" fmla="*/ 56227 w 67337"/>
                <a:gd name="connsiteY4" fmla="*/ 22558 h 74071"/>
                <a:gd name="connsiteX5" fmla="*/ 38046 w 67337"/>
                <a:gd name="connsiteY5" fmla="*/ 15824 h 74071"/>
                <a:gd name="connsiteX6" fmla="*/ 17171 w 67337"/>
                <a:gd name="connsiteY6" fmla="*/ 38719 h 74071"/>
                <a:gd name="connsiteX7" fmla="*/ 17171 w 67337"/>
                <a:gd name="connsiteY7" fmla="*/ 38719 h 74071"/>
                <a:gd name="connsiteX8" fmla="*/ 39393 w 67337"/>
                <a:gd name="connsiteY8" fmla="*/ 61614 h 74071"/>
                <a:gd name="connsiteX9" fmla="*/ 54880 w 67337"/>
                <a:gd name="connsiteY9" fmla="*/ 56900 h 74071"/>
                <a:gd name="connsiteX10" fmla="*/ 54880 w 67337"/>
                <a:gd name="connsiteY10" fmla="*/ 44779 h 74071"/>
                <a:gd name="connsiteX11" fmla="*/ 38046 w 67337"/>
                <a:gd name="connsiteY11" fmla="*/ 44779 h 74071"/>
                <a:gd name="connsiteX12" fmla="*/ 38046 w 67337"/>
                <a:gd name="connsiteY12" fmla="*/ 34679 h 74071"/>
                <a:gd name="connsiteX13" fmla="*/ 65654 w 67337"/>
                <a:gd name="connsiteY13" fmla="*/ 34679 h 74071"/>
                <a:gd name="connsiteX14" fmla="*/ 65654 w 67337"/>
                <a:gd name="connsiteY14" fmla="*/ 61614 h 74071"/>
                <a:gd name="connsiteX15" fmla="*/ 38719 w 67337"/>
                <a:gd name="connsiteY15" fmla="*/ 71714 h 74071"/>
                <a:gd name="connsiteX16" fmla="*/ 5050 w 67337"/>
                <a:gd name="connsiteY16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337" h="74071"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0167" y="5050"/>
                    <a:pt x="56900" y="8417"/>
                    <a:pt x="63634" y="13804"/>
                  </a:cubicBezTo>
                  <a:lnTo>
                    <a:pt x="56227" y="22558"/>
                  </a:lnTo>
                  <a:cubicBezTo>
                    <a:pt x="51513" y="18518"/>
                    <a:pt x="46126" y="15824"/>
                    <a:pt x="38046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2187"/>
                    <a:pt x="25925" y="61614"/>
                    <a:pt x="39393" y="61614"/>
                  </a:cubicBezTo>
                  <a:cubicBezTo>
                    <a:pt x="45453" y="61614"/>
                    <a:pt x="50840" y="59594"/>
                    <a:pt x="54880" y="56900"/>
                  </a:cubicBezTo>
                  <a:lnTo>
                    <a:pt x="54880" y="44779"/>
                  </a:lnTo>
                  <a:lnTo>
                    <a:pt x="38046" y="44779"/>
                  </a:lnTo>
                  <a:lnTo>
                    <a:pt x="38046" y="34679"/>
                  </a:lnTo>
                  <a:lnTo>
                    <a:pt x="65654" y="34679"/>
                  </a:lnTo>
                  <a:lnTo>
                    <a:pt x="65654" y="61614"/>
                  </a:lnTo>
                  <a:cubicBezTo>
                    <a:pt x="59594" y="67001"/>
                    <a:pt x="50167" y="71714"/>
                    <a:pt x="38719" y="71714"/>
                  </a:cubicBezTo>
                  <a:cubicBezTo>
                    <a:pt x="18518" y="72388"/>
                    <a:pt x="5050" y="57574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23FFAC9-C914-4FF7-BE9D-9B554FCFE13B}"/>
                </a:ext>
              </a:extLst>
            </p:cNvPr>
            <p:cNvSpPr/>
            <p:nvPr/>
          </p:nvSpPr>
          <p:spPr>
            <a:xfrm>
              <a:off x="510434" y="6519321"/>
              <a:ext cx="74072" cy="74071"/>
            </a:xfrm>
            <a:custGeom>
              <a:avLst/>
              <a:gdLst>
                <a:gd name="connsiteX0" fmla="*/ 60941 w 74071"/>
                <a:gd name="connsiteY0" fmla="*/ 38719 h 74071"/>
                <a:gd name="connsiteX1" fmla="*/ 60941 w 74071"/>
                <a:gd name="connsiteY1" fmla="*/ 38719 h 74071"/>
                <a:gd name="connsiteX2" fmla="*/ 38719 w 74071"/>
                <a:gd name="connsiteY2" fmla="*/ 15824 h 74071"/>
                <a:gd name="connsiteX3" fmla="*/ 17171 w 74071"/>
                <a:gd name="connsiteY3" fmla="*/ 38719 h 74071"/>
                <a:gd name="connsiteX4" fmla="*/ 17171 w 74071"/>
                <a:gd name="connsiteY4" fmla="*/ 38719 h 74071"/>
                <a:gd name="connsiteX5" fmla="*/ 39393 w 74071"/>
                <a:gd name="connsiteY5" fmla="*/ 61614 h 74071"/>
                <a:gd name="connsiteX6" fmla="*/ 60941 w 74071"/>
                <a:gd name="connsiteY6" fmla="*/ 38719 h 74071"/>
                <a:gd name="connsiteX7" fmla="*/ 5050 w 74071"/>
                <a:gd name="connsiteY7" fmla="*/ 38719 h 74071"/>
                <a:gd name="connsiteX8" fmla="*/ 5050 w 74071"/>
                <a:gd name="connsiteY8" fmla="*/ 38719 h 74071"/>
                <a:gd name="connsiteX9" fmla="*/ 38719 w 74071"/>
                <a:gd name="connsiteY9" fmla="*/ 5050 h 74071"/>
                <a:gd name="connsiteX10" fmla="*/ 72388 w 74071"/>
                <a:gd name="connsiteY10" fmla="*/ 38046 h 74071"/>
                <a:gd name="connsiteX11" fmla="*/ 72388 w 74071"/>
                <a:gd name="connsiteY11" fmla="*/ 38046 h 74071"/>
                <a:gd name="connsiteX12" fmla="*/ 38719 w 74071"/>
                <a:gd name="connsiteY12" fmla="*/ 71714 h 74071"/>
                <a:gd name="connsiteX13" fmla="*/ 5050 w 74071"/>
                <a:gd name="connsiteY13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071" h="74071">
                  <a:moveTo>
                    <a:pt x="60941" y="38719"/>
                  </a:moveTo>
                  <a:lnTo>
                    <a:pt x="60941" y="38719"/>
                  </a:lnTo>
                  <a:cubicBezTo>
                    <a:pt x="60941" y="25925"/>
                    <a:pt x="51513" y="15824"/>
                    <a:pt x="38719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1513"/>
                    <a:pt x="26598" y="61614"/>
                    <a:pt x="39393" y="61614"/>
                  </a:cubicBezTo>
                  <a:cubicBezTo>
                    <a:pt x="51513" y="61614"/>
                    <a:pt x="60941" y="51513"/>
                    <a:pt x="60941" y="38719"/>
                  </a:cubicBezTo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8921" y="5050"/>
                    <a:pt x="72388" y="19865"/>
                    <a:pt x="72388" y="38046"/>
                  </a:cubicBezTo>
                  <a:lnTo>
                    <a:pt x="72388" y="38046"/>
                  </a:lnTo>
                  <a:cubicBezTo>
                    <a:pt x="72388" y="56227"/>
                    <a:pt x="58247" y="71714"/>
                    <a:pt x="38719" y="71714"/>
                  </a:cubicBezTo>
                  <a:cubicBezTo>
                    <a:pt x="18518" y="72388"/>
                    <a:pt x="5050" y="56900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B263004-835D-401E-B69A-7B198B130D7F}"/>
                </a:ext>
              </a:extLst>
            </p:cNvPr>
            <p:cNvSpPr/>
            <p:nvPr/>
          </p:nvSpPr>
          <p:spPr>
            <a:xfrm>
              <a:off x="577099" y="6520668"/>
              <a:ext cx="74072" cy="74071"/>
            </a:xfrm>
            <a:custGeom>
              <a:avLst/>
              <a:gdLst>
                <a:gd name="connsiteX0" fmla="*/ 5050 w 74071"/>
                <a:gd name="connsiteY0" fmla="*/ 5050 h 74071"/>
                <a:gd name="connsiteX1" fmla="*/ 17845 w 74071"/>
                <a:gd name="connsiteY1" fmla="*/ 5050 h 74071"/>
                <a:gd name="connsiteX2" fmla="*/ 37372 w 74071"/>
                <a:gd name="connsiteY2" fmla="*/ 54880 h 74071"/>
                <a:gd name="connsiteX3" fmla="*/ 56227 w 74071"/>
                <a:gd name="connsiteY3" fmla="*/ 5050 h 74071"/>
                <a:gd name="connsiteX4" fmla="*/ 69021 w 74071"/>
                <a:gd name="connsiteY4" fmla="*/ 5050 h 74071"/>
                <a:gd name="connsiteX5" fmla="*/ 42086 w 74071"/>
                <a:gd name="connsiteY5" fmla="*/ 70368 h 74071"/>
                <a:gd name="connsiteX6" fmla="*/ 31985 w 74071"/>
                <a:gd name="connsiteY6" fmla="*/ 70368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071" h="74071">
                  <a:moveTo>
                    <a:pt x="5050" y="5050"/>
                  </a:moveTo>
                  <a:lnTo>
                    <a:pt x="17845" y="5050"/>
                  </a:lnTo>
                  <a:lnTo>
                    <a:pt x="37372" y="54880"/>
                  </a:lnTo>
                  <a:lnTo>
                    <a:pt x="56227" y="5050"/>
                  </a:lnTo>
                  <a:lnTo>
                    <a:pt x="69021" y="5050"/>
                  </a:lnTo>
                  <a:lnTo>
                    <a:pt x="42086" y="70368"/>
                  </a:lnTo>
                  <a:lnTo>
                    <a:pt x="31985" y="70368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D521C17-BDBA-470F-9DCE-D2DD7347AE2C}"/>
                </a:ext>
              </a:extLst>
            </p:cNvPr>
            <p:cNvSpPr/>
            <p:nvPr/>
          </p:nvSpPr>
          <p:spPr>
            <a:xfrm>
              <a:off x="648477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4 w 53870"/>
                <a:gd name="connsiteY9" fmla="*/ 59594 h 74071"/>
                <a:gd name="connsiteX10" fmla="*/ 53534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4" y="59594"/>
                  </a:lnTo>
                  <a:lnTo>
                    <a:pt x="5353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530EA98-62FA-4F17-8FF7-87A1779548BE}"/>
                </a:ext>
              </a:extLst>
            </p:cNvPr>
            <p:cNvSpPr/>
            <p:nvPr/>
          </p:nvSpPr>
          <p:spPr>
            <a:xfrm>
              <a:off x="707734" y="6520668"/>
              <a:ext cx="60604" cy="74071"/>
            </a:xfrm>
            <a:custGeom>
              <a:avLst/>
              <a:gdLst>
                <a:gd name="connsiteX0" fmla="*/ 33332 w 60603"/>
                <a:gd name="connsiteY0" fmla="*/ 36699 h 74071"/>
                <a:gd name="connsiteX1" fmla="*/ 46800 w 60603"/>
                <a:gd name="connsiteY1" fmla="*/ 25925 h 74071"/>
                <a:gd name="connsiteX2" fmla="*/ 46800 w 60603"/>
                <a:gd name="connsiteY2" fmla="*/ 25925 h 74071"/>
                <a:gd name="connsiteX3" fmla="*/ 33332 w 60603"/>
                <a:gd name="connsiteY3" fmla="*/ 15151 h 74071"/>
                <a:gd name="connsiteX4" fmla="*/ 16498 w 60603"/>
                <a:gd name="connsiteY4" fmla="*/ 15151 h 74071"/>
                <a:gd name="connsiteX5" fmla="*/ 16498 w 60603"/>
                <a:gd name="connsiteY5" fmla="*/ 36699 h 74071"/>
                <a:gd name="connsiteX6" fmla="*/ 33332 w 60603"/>
                <a:gd name="connsiteY6" fmla="*/ 36699 h 74071"/>
                <a:gd name="connsiteX7" fmla="*/ 5050 w 60603"/>
                <a:gd name="connsiteY7" fmla="*/ 5050 h 74071"/>
                <a:gd name="connsiteX8" fmla="*/ 34006 w 60603"/>
                <a:gd name="connsiteY8" fmla="*/ 5050 h 74071"/>
                <a:gd name="connsiteX9" fmla="*/ 52860 w 60603"/>
                <a:gd name="connsiteY9" fmla="*/ 11784 h 74071"/>
                <a:gd name="connsiteX10" fmla="*/ 58247 w 60603"/>
                <a:gd name="connsiteY10" fmla="*/ 25925 h 74071"/>
                <a:gd name="connsiteX11" fmla="*/ 58247 w 60603"/>
                <a:gd name="connsiteY11" fmla="*/ 25925 h 74071"/>
                <a:gd name="connsiteX12" fmla="*/ 42759 w 60603"/>
                <a:gd name="connsiteY12" fmla="*/ 45453 h 74071"/>
                <a:gd name="connsiteX13" fmla="*/ 60267 w 60603"/>
                <a:gd name="connsiteY13" fmla="*/ 69694 h 74071"/>
                <a:gd name="connsiteX14" fmla="*/ 46800 w 60603"/>
                <a:gd name="connsiteY14" fmla="*/ 69694 h 74071"/>
                <a:gd name="connsiteX15" fmla="*/ 30639 w 60603"/>
                <a:gd name="connsiteY15" fmla="*/ 47473 h 74071"/>
                <a:gd name="connsiteX16" fmla="*/ 16498 w 60603"/>
                <a:gd name="connsiteY16" fmla="*/ 47473 h 74071"/>
                <a:gd name="connsiteX17" fmla="*/ 16498 w 60603"/>
                <a:gd name="connsiteY17" fmla="*/ 69694 h 74071"/>
                <a:gd name="connsiteX18" fmla="*/ 5050 w 60603"/>
                <a:gd name="connsiteY18" fmla="*/ 69694 h 74071"/>
                <a:gd name="connsiteX19" fmla="*/ 5050 w 60603"/>
                <a:gd name="connsiteY19" fmla="*/ 5050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603" h="74071">
                  <a:moveTo>
                    <a:pt x="33332" y="36699"/>
                  </a:moveTo>
                  <a:cubicBezTo>
                    <a:pt x="41413" y="36699"/>
                    <a:pt x="46800" y="32659"/>
                    <a:pt x="46800" y="25925"/>
                  </a:cubicBezTo>
                  <a:lnTo>
                    <a:pt x="46800" y="25925"/>
                  </a:lnTo>
                  <a:cubicBezTo>
                    <a:pt x="46800" y="19191"/>
                    <a:pt x="42086" y="15151"/>
                    <a:pt x="33332" y="15151"/>
                  </a:cubicBezTo>
                  <a:lnTo>
                    <a:pt x="16498" y="15151"/>
                  </a:lnTo>
                  <a:lnTo>
                    <a:pt x="16498" y="36699"/>
                  </a:lnTo>
                  <a:lnTo>
                    <a:pt x="33332" y="36699"/>
                  </a:lnTo>
                  <a:close/>
                  <a:moveTo>
                    <a:pt x="5050" y="5050"/>
                  </a:moveTo>
                  <a:lnTo>
                    <a:pt x="34006" y="5050"/>
                  </a:lnTo>
                  <a:cubicBezTo>
                    <a:pt x="42086" y="5050"/>
                    <a:pt x="48820" y="7744"/>
                    <a:pt x="52860" y="11784"/>
                  </a:cubicBezTo>
                  <a:cubicBezTo>
                    <a:pt x="56227" y="15151"/>
                    <a:pt x="58247" y="19865"/>
                    <a:pt x="58247" y="25925"/>
                  </a:cubicBezTo>
                  <a:lnTo>
                    <a:pt x="58247" y="25925"/>
                  </a:lnTo>
                  <a:cubicBezTo>
                    <a:pt x="58247" y="36699"/>
                    <a:pt x="52187" y="42759"/>
                    <a:pt x="42759" y="45453"/>
                  </a:cubicBezTo>
                  <a:lnTo>
                    <a:pt x="60267" y="69694"/>
                  </a:lnTo>
                  <a:lnTo>
                    <a:pt x="46800" y="69694"/>
                  </a:lnTo>
                  <a:lnTo>
                    <a:pt x="30639" y="47473"/>
                  </a:lnTo>
                  <a:lnTo>
                    <a:pt x="16498" y="47473"/>
                  </a:lnTo>
                  <a:lnTo>
                    <a:pt x="16498" y="69694"/>
                  </a:lnTo>
                  <a:lnTo>
                    <a:pt x="5050" y="69694"/>
                  </a:lnTo>
                  <a:lnTo>
                    <a:pt x="5050" y="5050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58951F3-1FA4-4E6B-A317-78E08E3653F5}"/>
                </a:ext>
              </a:extLst>
            </p:cNvPr>
            <p:cNvSpPr/>
            <p:nvPr/>
          </p:nvSpPr>
          <p:spPr>
            <a:xfrm>
              <a:off x="771032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791B99D-4788-4047-AE26-4AEA39A03468}"/>
                </a:ext>
              </a:extLst>
            </p:cNvPr>
            <p:cNvSpPr/>
            <p:nvPr/>
          </p:nvSpPr>
          <p:spPr>
            <a:xfrm>
              <a:off x="839043" y="6520668"/>
              <a:ext cx="67338" cy="74071"/>
            </a:xfrm>
            <a:custGeom>
              <a:avLst/>
              <a:gdLst>
                <a:gd name="connsiteX0" fmla="*/ 5050 w 67337"/>
                <a:gd name="connsiteY0" fmla="*/ 5050 h 74071"/>
                <a:gd name="connsiteX1" fmla="*/ 17171 w 67337"/>
                <a:gd name="connsiteY1" fmla="*/ 5050 h 74071"/>
                <a:gd name="connsiteX2" fmla="*/ 36699 w 67337"/>
                <a:gd name="connsiteY2" fmla="*/ 35352 h 74071"/>
                <a:gd name="connsiteX3" fmla="*/ 56227 w 67337"/>
                <a:gd name="connsiteY3" fmla="*/ 5050 h 74071"/>
                <a:gd name="connsiteX4" fmla="*/ 68348 w 67337"/>
                <a:gd name="connsiteY4" fmla="*/ 5050 h 74071"/>
                <a:gd name="connsiteX5" fmla="*/ 68348 w 67337"/>
                <a:gd name="connsiteY5" fmla="*/ 69694 h 74071"/>
                <a:gd name="connsiteX6" fmla="*/ 56900 w 67337"/>
                <a:gd name="connsiteY6" fmla="*/ 69694 h 74071"/>
                <a:gd name="connsiteX7" fmla="*/ 56900 w 67337"/>
                <a:gd name="connsiteY7" fmla="*/ 23231 h 74071"/>
                <a:gd name="connsiteX8" fmla="*/ 36699 w 67337"/>
                <a:gd name="connsiteY8" fmla="*/ 53533 h 74071"/>
                <a:gd name="connsiteX9" fmla="*/ 36026 w 67337"/>
                <a:gd name="connsiteY9" fmla="*/ 53533 h 74071"/>
                <a:gd name="connsiteX10" fmla="*/ 15824 w 67337"/>
                <a:gd name="connsiteY10" fmla="*/ 23231 h 74071"/>
                <a:gd name="connsiteX11" fmla="*/ 15824 w 67337"/>
                <a:gd name="connsiteY11" fmla="*/ 69694 h 74071"/>
                <a:gd name="connsiteX12" fmla="*/ 5050 w 67337"/>
                <a:gd name="connsiteY12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337" h="74071">
                  <a:moveTo>
                    <a:pt x="5050" y="5050"/>
                  </a:moveTo>
                  <a:lnTo>
                    <a:pt x="17171" y="5050"/>
                  </a:lnTo>
                  <a:lnTo>
                    <a:pt x="36699" y="35352"/>
                  </a:lnTo>
                  <a:lnTo>
                    <a:pt x="56227" y="5050"/>
                  </a:lnTo>
                  <a:lnTo>
                    <a:pt x="68348" y="5050"/>
                  </a:lnTo>
                  <a:lnTo>
                    <a:pt x="68348" y="69694"/>
                  </a:lnTo>
                  <a:lnTo>
                    <a:pt x="56900" y="69694"/>
                  </a:lnTo>
                  <a:lnTo>
                    <a:pt x="56900" y="23231"/>
                  </a:lnTo>
                  <a:lnTo>
                    <a:pt x="36699" y="53533"/>
                  </a:lnTo>
                  <a:lnTo>
                    <a:pt x="36026" y="53533"/>
                  </a:lnTo>
                  <a:lnTo>
                    <a:pt x="15824" y="23231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E825E87-E03F-44AB-B7A1-448964249D3A}"/>
                </a:ext>
              </a:extLst>
            </p:cNvPr>
            <p:cNvSpPr/>
            <p:nvPr/>
          </p:nvSpPr>
          <p:spPr>
            <a:xfrm>
              <a:off x="913114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3 w 53870"/>
                <a:gd name="connsiteY9" fmla="*/ 59594 h 74071"/>
                <a:gd name="connsiteX10" fmla="*/ 53533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3" y="59594"/>
                  </a:lnTo>
                  <a:lnTo>
                    <a:pt x="53533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ED1F27C-18FF-426E-8C11-267B426F712F}"/>
                </a:ext>
              </a:extLst>
            </p:cNvPr>
            <p:cNvSpPr/>
            <p:nvPr/>
          </p:nvSpPr>
          <p:spPr>
            <a:xfrm>
              <a:off x="973045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52DFAAB-537C-43EF-9DA6-944ABF6B6EE7}"/>
                </a:ext>
              </a:extLst>
            </p:cNvPr>
            <p:cNvSpPr/>
            <p:nvPr/>
          </p:nvSpPr>
          <p:spPr>
            <a:xfrm>
              <a:off x="1038362" y="6520668"/>
              <a:ext cx="60604" cy="74071"/>
            </a:xfrm>
            <a:custGeom>
              <a:avLst/>
              <a:gdLst>
                <a:gd name="connsiteX0" fmla="*/ 25252 w 60603"/>
                <a:gd name="connsiteY0" fmla="*/ 15151 h 74071"/>
                <a:gd name="connsiteX1" fmla="*/ 5050 w 60603"/>
                <a:gd name="connsiteY1" fmla="*/ 15151 h 74071"/>
                <a:gd name="connsiteX2" fmla="*/ 5050 w 60603"/>
                <a:gd name="connsiteY2" fmla="*/ 5050 h 74071"/>
                <a:gd name="connsiteX3" fmla="*/ 57574 w 60603"/>
                <a:gd name="connsiteY3" fmla="*/ 5050 h 74071"/>
                <a:gd name="connsiteX4" fmla="*/ 57574 w 60603"/>
                <a:gd name="connsiteY4" fmla="*/ 15151 h 74071"/>
                <a:gd name="connsiteX5" fmla="*/ 36699 w 60603"/>
                <a:gd name="connsiteY5" fmla="*/ 15151 h 74071"/>
                <a:gd name="connsiteX6" fmla="*/ 36699 w 60603"/>
                <a:gd name="connsiteY6" fmla="*/ 69694 h 74071"/>
                <a:gd name="connsiteX7" fmla="*/ 25252 w 60603"/>
                <a:gd name="connsiteY7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603" h="74071">
                  <a:moveTo>
                    <a:pt x="25252" y="15151"/>
                  </a:moveTo>
                  <a:lnTo>
                    <a:pt x="5050" y="15151"/>
                  </a:lnTo>
                  <a:lnTo>
                    <a:pt x="5050" y="5050"/>
                  </a:lnTo>
                  <a:lnTo>
                    <a:pt x="57574" y="5050"/>
                  </a:lnTo>
                  <a:lnTo>
                    <a:pt x="57574" y="15151"/>
                  </a:lnTo>
                  <a:lnTo>
                    <a:pt x="36699" y="15151"/>
                  </a:lnTo>
                  <a:lnTo>
                    <a:pt x="36699" y="69694"/>
                  </a:lnTo>
                  <a:lnTo>
                    <a:pt x="25252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>
            <a:noAutofit/>
          </a:bodyPr>
          <a:lstStyle>
            <a:lvl1pPr>
              <a:defRPr>
                <a:solidFill>
                  <a:schemeClr val="accent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3" y="1230757"/>
            <a:ext cx="5564187" cy="5092234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defRPr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9" name="Content Placeholder 2"/>
          <p:cNvSpPr>
            <a:spLocks noGrp="1"/>
          </p:cNvSpPr>
          <p:nvPr>
            <p:ph idx="10"/>
          </p:nvPr>
        </p:nvSpPr>
        <p:spPr>
          <a:xfrm>
            <a:off x="6193903" y="1230757"/>
            <a:ext cx="5564187" cy="5092234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defRPr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23E09E-15C2-41A2-9F93-690350FB20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62" b="18027"/>
          <a:stretch/>
        </p:blipFill>
        <p:spPr>
          <a:xfrm>
            <a:off x="10168933" y="4596276"/>
            <a:ext cx="2023068" cy="226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17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neral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5">
            <a:extLst>
              <a:ext uri="{FF2B5EF4-FFF2-40B4-BE49-F238E27FC236}">
                <a16:creationId xmlns:a16="http://schemas.microsoft.com/office/drawing/2014/main" id="{87389C3E-E798-4F87-8C99-A79C81156CC3}"/>
              </a:ext>
            </a:extLst>
          </p:cNvPr>
          <p:cNvGrpSpPr/>
          <p:nvPr userDrawn="1"/>
        </p:nvGrpSpPr>
        <p:grpSpPr>
          <a:xfrm>
            <a:off x="420202" y="5825072"/>
            <a:ext cx="713780" cy="769667"/>
            <a:chOff x="420202" y="5825072"/>
            <a:chExt cx="713780" cy="76966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4B99DDD-86FB-460D-9995-B58E9A7CB2C8}"/>
                </a:ext>
              </a:extLst>
            </p:cNvPr>
            <p:cNvSpPr/>
            <p:nvPr/>
          </p:nvSpPr>
          <p:spPr>
            <a:xfrm>
              <a:off x="546797" y="5883656"/>
              <a:ext cx="141409" cy="329954"/>
            </a:xfrm>
            <a:custGeom>
              <a:avLst/>
              <a:gdLst>
                <a:gd name="connsiteX0" fmla="*/ 17845 w 141409"/>
                <a:gd name="connsiteY0" fmla="*/ 5050 h 329953"/>
                <a:gd name="connsiteX1" fmla="*/ 9764 w 141409"/>
                <a:gd name="connsiteY1" fmla="*/ 13131 h 329953"/>
                <a:gd name="connsiteX2" fmla="*/ 7744 w 141409"/>
                <a:gd name="connsiteY2" fmla="*/ 34005 h 329953"/>
                <a:gd name="connsiteX3" fmla="*/ 5050 w 141409"/>
                <a:gd name="connsiteY3" fmla="*/ 87202 h 329953"/>
                <a:gd name="connsiteX4" fmla="*/ 42759 w 141409"/>
                <a:gd name="connsiteY4" fmla="*/ 263626 h 329953"/>
                <a:gd name="connsiteX5" fmla="*/ 138379 w 141409"/>
                <a:gd name="connsiteY5" fmla="*/ 330290 h 329953"/>
                <a:gd name="connsiteX6" fmla="*/ 96630 w 141409"/>
                <a:gd name="connsiteY6" fmla="*/ 271033 h 329953"/>
                <a:gd name="connsiteX7" fmla="*/ 83162 w 141409"/>
                <a:gd name="connsiteY7" fmla="*/ 174067 h 329953"/>
                <a:gd name="connsiteX8" fmla="*/ 93936 w 141409"/>
                <a:gd name="connsiteY8" fmla="*/ 67674 h 329953"/>
                <a:gd name="connsiteX9" fmla="*/ 93936 w 141409"/>
                <a:gd name="connsiteY9" fmla="*/ 67001 h 329953"/>
                <a:gd name="connsiteX10" fmla="*/ 104710 w 141409"/>
                <a:gd name="connsiteY10" fmla="*/ 51513 h 329953"/>
                <a:gd name="connsiteX11" fmla="*/ 26598 w 141409"/>
                <a:gd name="connsiteY11" fmla="*/ 9091 h 329953"/>
                <a:gd name="connsiteX12" fmla="*/ 20538 w 141409"/>
                <a:gd name="connsiteY12" fmla="*/ 6397 h 329953"/>
                <a:gd name="connsiteX13" fmla="*/ 20538 w 141409"/>
                <a:gd name="connsiteY13" fmla="*/ 6397 h 329953"/>
                <a:gd name="connsiteX14" fmla="*/ 20538 w 141409"/>
                <a:gd name="connsiteY14" fmla="*/ 6397 h 329953"/>
                <a:gd name="connsiteX15" fmla="*/ 17845 w 141409"/>
                <a:gd name="connsiteY15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1409" h="329953">
                  <a:moveTo>
                    <a:pt x="17845" y="5050"/>
                  </a:moveTo>
                  <a:cubicBezTo>
                    <a:pt x="13131" y="5050"/>
                    <a:pt x="11111" y="7744"/>
                    <a:pt x="9764" y="13131"/>
                  </a:cubicBezTo>
                  <a:cubicBezTo>
                    <a:pt x="9764" y="13131"/>
                    <a:pt x="8417" y="20538"/>
                    <a:pt x="7744" y="34005"/>
                  </a:cubicBezTo>
                  <a:cubicBezTo>
                    <a:pt x="6397" y="46126"/>
                    <a:pt x="5050" y="64307"/>
                    <a:pt x="5050" y="87202"/>
                  </a:cubicBezTo>
                  <a:cubicBezTo>
                    <a:pt x="5050" y="137705"/>
                    <a:pt x="11784" y="209083"/>
                    <a:pt x="42759" y="263626"/>
                  </a:cubicBezTo>
                  <a:cubicBezTo>
                    <a:pt x="67001" y="305375"/>
                    <a:pt x="100670" y="328944"/>
                    <a:pt x="138379" y="330290"/>
                  </a:cubicBezTo>
                  <a:cubicBezTo>
                    <a:pt x="123565" y="318843"/>
                    <a:pt x="106057" y="299988"/>
                    <a:pt x="96630" y="271033"/>
                  </a:cubicBezTo>
                  <a:cubicBezTo>
                    <a:pt x="87876" y="243425"/>
                    <a:pt x="83162" y="210430"/>
                    <a:pt x="83162" y="174067"/>
                  </a:cubicBezTo>
                  <a:cubicBezTo>
                    <a:pt x="83162" y="123564"/>
                    <a:pt x="91916" y="79795"/>
                    <a:pt x="93936" y="67674"/>
                  </a:cubicBezTo>
                  <a:cubicBezTo>
                    <a:pt x="93936" y="67674"/>
                    <a:pt x="93936" y="67001"/>
                    <a:pt x="93936" y="67001"/>
                  </a:cubicBezTo>
                  <a:cubicBezTo>
                    <a:pt x="95283" y="59594"/>
                    <a:pt x="99323" y="54207"/>
                    <a:pt x="104710" y="51513"/>
                  </a:cubicBezTo>
                  <a:cubicBezTo>
                    <a:pt x="66328" y="26598"/>
                    <a:pt x="32659" y="12457"/>
                    <a:pt x="26598" y="9091"/>
                  </a:cubicBezTo>
                  <a:cubicBezTo>
                    <a:pt x="22558" y="7070"/>
                    <a:pt x="20538" y="6397"/>
                    <a:pt x="20538" y="6397"/>
                  </a:cubicBezTo>
                  <a:lnTo>
                    <a:pt x="20538" y="6397"/>
                  </a:lnTo>
                  <a:lnTo>
                    <a:pt x="20538" y="6397"/>
                  </a:lnTo>
                  <a:cubicBezTo>
                    <a:pt x="20538" y="5050"/>
                    <a:pt x="19191" y="5050"/>
                    <a:pt x="1784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735570B-7D80-4FB2-BCCD-2F972E06FF69}"/>
                </a:ext>
              </a:extLst>
            </p:cNvPr>
            <p:cNvSpPr/>
            <p:nvPr/>
          </p:nvSpPr>
          <p:spPr>
            <a:xfrm>
              <a:off x="764899" y="5942239"/>
              <a:ext cx="148143" cy="282817"/>
            </a:xfrm>
            <a:custGeom>
              <a:avLst/>
              <a:gdLst>
                <a:gd name="connsiteX0" fmla="*/ 129024 w 148143"/>
                <a:gd name="connsiteY0" fmla="*/ 5050 h 282817"/>
                <a:gd name="connsiteX1" fmla="*/ 125657 w 148143"/>
                <a:gd name="connsiteY1" fmla="*/ 6397 h 282817"/>
                <a:gd name="connsiteX2" fmla="*/ 122290 w 148143"/>
                <a:gd name="connsiteY2" fmla="*/ 9091 h 282817"/>
                <a:gd name="connsiteX3" fmla="*/ 112863 w 148143"/>
                <a:gd name="connsiteY3" fmla="*/ 17171 h 282817"/>
                <a:gd name="connsiteX4" fmla="*/ 81214 w 148143"/>
                <a:gd name="connsiteY4" fmla="*/ 48146 h 282817"/>
                <a:gd name="connsiteX5" fmla="*/ 16570 w 148143"/>
                <a:gd name="connsiteY5" fmla="*/ 154540 h 282817"/>
                <a:gd name="connsiteX6" fmla="*/ 5123 w 148143"/>
                <a:gd name="connsiteY6" fmla="*/ 221204 h 282817"/>
                <a:gd name="connsiteX7" fmla="*/ 11856 w 148143"/>
                <a:gd name="connsiteY7" fmla="*/ 255546 h 282817"/>
                <a:gd name="connsiteX8" fmla="*/ 31384 w 148143"/>
                <a:gd name="connsiteY8" fmla="*/ 275074 h 282817"/>
                <a:gd name="connsiteX9" fmla="*/ 45525 w 148143"/>
                <a:gd name="connsiteY9" fmla="*/ 277767 h 282817"/>
                <a:gd name="connsiteX10" fmla="*/ 45525 w 148143"/>
                <a:gd name="connsiteY10" fmla="*/ 277767 h 282817"/>
                <a:gd name="connsiteX11" fmla="*/ 131044 w 148143"/>
                <a:gd name="connsiteY11" fmla="*/ 207063 h 282817"/>
                <a:gd name="connsiteX12" fmla="*/ 143165 w 148143"/>
                <a:gd name="connsiteY12" fmla="*/ 114137 h 282817"/>
                <a:gd name="connsiteX13" fmla="*/ 134411 w 148143"/>
                <a:gd name="connsiteY13" fmla="*/ 18518 h 282817"/>
                <a:gd name="connsiteX14" fmla="*/ 133064 w 148143"/>
                <a:gd name="connsiteY14" fmla="*/ 10437 h 282817"/>
                <a:gd name="connsiteX15" fmla="*/ 129024 w 148143"/>
                <a:gd name="connsiteY15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8143" h="282817">
                  <a:moveTo>
                    <a:pt x="129024" y="5050"/>
                  </a:moveTo>
                  <a:cubicBezTo>
                    <a:pt x="128351" y="5050"/>
                    <a:pt x="127004" y="5724"/>
                    <a:pt x="125657" y="6397"/>
                  </a:cubicBezTo>
                  <a:cubicBezTo>
                    <a:pt x="125657" y="6397"/>
                    <a:pt x="124311" y="7070"/>
                    <a:pt x="122290" y="9091"/>
                  </a:cubicBezTo>
                  <a:cubicBezTo>
                    <a:pt x="120270" y="11111"/>
                    <a:pt x="116903" y="13804"/>
                    <a:pt x="112863" y="17171"/>
                  </a:cubicBezTo>
                  <a:cubicBezTo>
                    <a:pt x="106803" y="22558"/>
                    <a:pt x="95355" y="33332"/>
                    <a:pt x="81214" y="48146"/>
                  </a:cubicBezTo>
                  <a:cubicBezTo>
                    <a:pt x="59666" y="72388"/>
                    <a:pt x="30711" y="110770"/>
                    <a:pt x="16570" y="154540"/>
                  </a:cubicBezTo>
                  <a:cubicBezTo>
                    <a:pt x="8490" y="180128"/>
                    <a:pt x="4449" y="202349"/>
                    <a:pt x="5123" y="221204"/>
                  </a:cubicBezTo>
                  <a:cubicBezTo>
                    <a:pt x="5123" y="234671"/>
                    <a:pt x="7143" y="246118"/>
                    <a:pt x="11856" y="255546"/>
                  </a:cubicBezTo>
                  <a:cubicBezTo>
                    <a:pt x="15897" y="264300"/>
                    <a:pt x="22631" y="271033"/>
                    <a:pt x="31384" y="275074"/>
                  </a:cubicBezTo>
                  <a:cubicBezTo>
                    <a:pt x="35425" y="276420"/>
                    <a:pt x="40138" y="277767"/>
                    <a:pt x="45525" y="277767"/>
                  </a:cubicBezTo>
                  <a:lnTo>
                    <a:pt x="45525" y="277767"/>
                  </a:lnTo>
                  <a:cubicBezTo>
                    <a:pt x="71787" y="277767"/>
                    <a:pt x="116230" y="255546"/>
                    <a:pt x="131044" y="207063"/>
                  </a:cubicBezTo>
                  <a:cubicBezTo>
                    <a:pt x="139125" y="180801"/>
                    <a:pt x="143165" y="149826"/>
                    <a:pt x="143165" y="114137"/>
                  </a:cubicBezTo>
                  <a:cubicBezTo>
                    <a:pt x="143165" y="70368"/>
                    <a:pt x="137105" y="32659"/>
                    <a:pt x="134411" y="18518"/>
                  </a:cubicBezTo>
                  <a:cubicBezTo>
                    <a:pt x="133064" y="13131"/>
                    <a:pt x="133064" y="10437"/>
                    <a:pt x="133064" y="10437"/>
                  </a:cubicBezTo>
                  <a:cubicBezTo>
                    <a:pt x="132391" y="8417"/>
                    <a:pt x="131044" y="5050"/>
                    <a:pt x="129024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7259DBC-7039-4B49-B959-19A21B2E9A45}"/>
                </a:ext>
              </a:extLst>
            </p:cNvPr>
            <p:cNvSpPr/>
            <p:nvPr/>
          </p:nvSpPr>
          <p:spPr>
            <a:xfrm>
              <a:off x="640396" y="5942239"/>
              <a:ext cx="134676" cy="282817"/>
            </a:xfrm>
            <a:custGeom>
              <a:avLst/>
              <a:gdLst>
                <a:gd name="connsiteX0" fmla="*/ 20538 w 134675"/>
                <a:gd name="connsiteY0" fmla="*/ 5050 h 282817"/>
                <a:gd name="connsiteX1" fmla="*/ 15824 w 134675"/>
                <a:gd name="connsiteY1" fmla="*/ 10437 h 282817"/>
                <a:gd name="connsiteX2" fmla="*/ 14478 w 134675"/>
                <a:gd name="connsiteY2" fmla="*/ 18518 h 282817"/>
                <a:gd name="connsiteX3" fmla="*/ 10437 w 134675"/>
                <a:gd name="connsiteY3" fmla="*/ 40739 h 282817"/>
                <a:gd name="connsiteX4" fmla="*/ 5050 w 134675"/>
                <a:gd name="connsiteY4" fmla="*/ 114137 h 282817"/>
                <a:gd name="connsiteX5" fmla="*/ 17845 w 134675"/>
                <a:gd name="connsiteY5" fmla="*/ 206389 h 282817"/>
                <a:gd name="connsiteX6" fmla="*/ 105384 w 134675"/>
                <a:gd name="connsiteY6" fmla="*/ 277767 h 282817"/>
                <a:gd name="connsiteX7" fmla="*/ 105384 w 134675"/>
                <a:gd name="connsiteY7" fmla="*/ 277767 h 282817"/>
                <a:gd name="connsiteX8" fmla="*/ 120198 w 134675"/>
                <a:gd name="connsiteY8" fmla="*/ 275074 h 282817"/>
                <a:gd name="connsiteX9" fmla="*/ 126932 w 134675"/>
                <a:gd name="connsiteY9" fmla="*/ 271707 h 282817"/>
                <a:gd name="connsiteX10" fmla="*/ 121545 w 134675"/>
                <a:gd name="connsiteY10" fmla="*/ 262953 h 282817"/>
                <a:gd name="connsiteX11" fmla="*/ 114137 w 134675"/>
                <a:gd name="connsiteY11" fmla="*/ 221877 h 282817"/>
                <a:gd name="connsiteX12" fmla="*/ 126932 w 134675"/>
                <a:gd name="connsiteY12" fmla="*/ 151173 h 282817"/>
                <a:gd name="connsiteX13" fmla="*/ 129625 w 134675"/>
                <a:gd name="connsiteY13" fmla="*/ 143766 h 282817"/>
                <a:gd name="connsiteX14" fmla="*/ 130299 w 134675"/>
                <a:gd name="connsiteY14" fmla="*/ 141072 h 282817"/>
                <a:gd name="connsiteX15" fmla="*/ 27945 w 134675"/>
                <a:gd name="connsiteY15" fmla="*/ 9764 h 282817"/>
                <a:gd name="connsiteX16" fmla="*/ 24578 w 134675"/>
                <a:gd name="connsiteY16" fmla="*/ 7070 h 282817"/>
                <a:gd name="connsiteX17" fmla="*/ 20538 w 134675"/>
                <a:gd name="connsiteY17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4675" h="282817">
                  <a:moveTo>
                    <a:pt x="20538" y="5050"/>
                  </a:moveTo>
                  <a:cubicBezTo>
                    <a:pt x="18518" y="5050"/>
                    <a:pt x="16498" y="8417"/>
                    <a:pt x="15824" y="10437"/>
                  </a:cubicBezTo>
                  <a:cubicBezTo>
                    <a:pt x="15824" y="11111"/>
                    <a:pt x="15151" y="13804"/>
                    <a:pt x="14478" y="18518"/>
                  </a:cubicBezTo>
                  <a:cubicBezTo>
                    <a:pt x="13804" y="21885"/>
                    <a:pt x="12457" y="29965"/>
                    <a:pt x="10437" y="40739"/>
                  </a:cubicBezTo>
                  <a:cubicBezTo>
                    <a:pt x="7744" y="58247"/>
                    <a:pt x="5050" y="84509"/>
                    <a:pt x="5050" y="114137"/>
                  </a:cubicBezTo>
                  <a:cubicBezTo>
                    <a:pt x="5050" y="149826"/>
                    <a:pt x="9091" y="180801"/>
                    <a:pt x="17845" y="206389"/>
                  </a:cubicBezTo>
                  <a:cubicBezTo>
                    <a:pt x="33332" y="255546"/>
                    <a:pt x="78448" y="277767"/>
                    <a:pt x="105384" y="277767"/>
                  </a:cubicBezTo>
                  <a:lnTo>
                    <a:pt x="105384" y="277767"/>
                  </a:lnTo>
                  <a:cubicBezTo>
                    <a:pt x="111444" y="277767"/>
                    <a:pt x="116158" y="277094"/>
                    <a:pt x="120198" y="275074"/>
                  </a:cubicBezTo>
                  <a:cubicBezTo>
                    <a:pt x="122218" y="274400"/>
                    <a:pt x="124238" y="273053"/>
                    <a:pt x="126932" y="271707"/>
                  </a:cubicBezTo>
                  <a:cubicBezTo>
                    <a:pt x="124912" y="269013"/>
                    <a:pt x="122891" y="266320"/>
                    <a:pt x="121545" y="262953"/>
                  </a:cubicBezTo>
                  <a:cubicBezTo>
                    <a:pt x="116831" y="251506"/>
                    <a:pt x="114137" y="238711"/>
                    <a:pt x="114137" y="221877"/>
                  </a:cubicBezTo>
                  <a:cubicBezTo>
                    <a:pt x="114137" y="201676"/>
                    <a:pt x="118851" y="177434"/>
                    <a:pt x="126932" y="151173"/>
                  </a:cubicBezTo>
                  <a:cubicBezTo>
                    <a:pt x="127605" y="148479"/>
                    <a:pt x="128278" y="146459"/>
                    <a:pt x="129625" y="143766"/>
                  </a:cubicBezTo>
                  <a:cubicBezTo>
                    <a:pt x="129625" y="143092"/>
                    <a:pt x="130299" y="141745"/>
                    <a:pt x="130299" y="141072"/>
                  </a:cubicBezTo>
                  <a:cubicBezTo>
                    <a:pt x="101343" y="69694"/>
                    <a:pt x="35352" y="15824"/>
                    <a:pt x="27945" y="9764"/>
                  </a:cubicBezTo>
                  <a:cubicBezTo>
                    <a:pt x="25252" y="7744"/>
                    <a:pt x="24578" y="7070"/>
                    <a:pt x="24578" y="7070"/>
                  </a:cubicBezTo>
                  <a:cubicBezTo>
                    <a:pt x="23232" y="5724"/>
                    <a:pt x="21885" y="5050"/>
                    <a:pt x="2053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5955A04-1C9B-480F-8E24-B72876F40BA3}"/>
                </a:ext>
              </a:extLst>
            </p:cNvPr>
            <p:cNvSpPr/>
            <p:nvPr/>
          </p:nvSpPr>
          <p:spPr>
            <a:xfrm>
              <a:off x="705041" y="5825072"/>
              <a:ext cx="141409" cy="242415"/>
            </a:xfrm>
            <a:custGeom>
              <a:avLst/>
              <a:gdLst>
                <a:gd name="connsiteX0" fmla="*/ 72388 w 141409"/>
                <a:gd name="connsiteY0" fmla="*/ 5050 h 242414"/>
                <a:gd name="connsiteX1" fmla="*/ 67674 w 141409"/>
                <a:gd name="connsiteY1" fmla="*/ 9091 h 242414"/>
                <a:gd name="connsiteX2" fmla="*/ 64308 w 141409"/>
                <a:gd name="connsiteY2" fmla="*/ 14478 h 242414"/>
                <a:gd name="connsiteX3" fmla="*/ 54880 w 141409"/>
                <a:gd name="connsiteY3" fmla="*/ 30639 h 242414"/>
                <a:gd name="connsiteX4" fmla="*/ 25925 w 141409"/>
                <a:gd name="connsiteY4" fmla="*/ 89222 h 242414"/>
                <a:gd name="connsiteX5" fmla="*/ 5050 w 141409"/>
                <a:gd name="connsiteY5" fmla="*/ 143092 h 242414"/>
                <a:gd name="connsiteX6" fmla="*/ 74408 w 141409"/>
                <a:gd name="connsiteY6" fmla="*/ 238711 h 242414"/>
                <a:gd name="connsiteX7" fmla="*/ 141073 w 141409"/>
                <a:gd name="connsiteY7" fmla="*/ 144439 h 242414"/>
                <a:gd name="connsiteX8" fmla="*/ 81142 w 141409"/>
                <a:gd name="connsiteY8" fmla="*/ 14478 h 242414"/>
                <a:gd name="connsiteX9" fmla="*/ 77775 w 141409"/>
                <a:gd name="connsiteY9" fmla="*/ 8417 h 242414"/>
                <a:gd name="connsiteX10" fmla="*/ 72388 w 141409"/>
                <a:gd name="connsiteY10" fmla="*/ 5050 h 24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409" h="242414">
                  <a:moveTo>
                    <a:pt x="72388" y="5050"/>
                  </a:moveTo>
                  <a:cubicBezTo>
                    <a:pt x="71041" y="5050"/>
                    <a:pt x="69021" y="6397"/>
                    <a:pt x="67674" y="9091"/>
                  </a:cubicBezTo>
                  <a:cubicBezTo>
                    <a:pt x="67674" y="9091"/>
                    <a:pt x="66328" y="11111"/>
                    <a:pt x="64308" y="14478"/>
                  </a:cubicBezTo>
                  <a:cubicBezTo>
                    <a:pt x="60941" y="19865"/>
                    <a:pt x="57574" y="25252"/>
                    <a:pt x="54880" y="30639"/>
                  </a:cubicBezTo>
                  <a:cubicBezTo>
                    <a:pt x="47473" y="43433"/>
                    <a:pt x="36699" y="63634"/>
                    <a:pt x="25925" y="89222"/>
                  </a:cubicBezTo>
                  <a:cubicBezTo>
                    <a:pt x="18518" y="106730"/>
                    <a:pt x="11111" y="124911"/>
                    <a:pt x="5050" y="143092"/>
                  </a:cubicBezTo>
                  <a:cubicBezTo>
                    <a:pt x="26598" y="164640"/>
                    <a:pt x="55554" y="197636"/>
                    <a:pt x="74408" y="238711"/>
                  </a:cubicBezTo>
                  <a:cubicBezTo>
                    <a:pt x="89223" y="207063"/>
                    <a:pt x="111444" y="175414"/>
                    <a:pt x="141073" y="144439"/>
                  </a:cubicBezTo>
                  <a:cubicBezTo>
                    <a:pt x="120871" y="83162"/>
                    <a:pt x="92589" y="33332"/>
                    <a:pt x="81142" y="14478"/>
                  </a:cubicBezTo>
                  <a:cubicBezTo>
                    <a:pt x="78448" y="10437"/>
                    <a:pt x="77775" y="8417"/>
                    <a:pt x="77775" y="8417"/>
                  </a:cubicBezTo>
                  <a:cubicBezTo>
                    <a:pt x="74408" y="5050"/>
                    <a:pt x="72388" y="5050"/>
                    <a:pt x="7238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244B6B5-4D8E-4B11-8B5F-089064D97B42}"/>
                </a:ext>
              </a:extLst>
            </p:cNvPr>
            <p:cNvSpPr/>
            <p:nvPr/>
          </p:nvSpPr>
          <p:spPr>
            <a:xfrm>
              <a:off x="864631" y="5883656"/>
              <a:ext cx="141409" cy="329954"/>
            </a:xfrm>
            <a:custGeom>
              <a:avLst/>
              <a:gdLst>
                <a:gd name="connsiteX0" fmla="*/ 124912 w 141409"/>
                <a:gd name="connsiteY0" fmla="*/ 5050 h 329953"/>
                <a:gd name="connsiteX1" fmla="*/ 120871 w 141409"/>
                <a:gd name="connsiteY1" fmla="*/ 5724 h 329953"/>
                <a:gd name="connsiteX2" fmla="*/ 120871 w 141409"/>
                <a:gd name="connsiteY2" fmla="*/ 5724 h 329953"/>
                <a:gd name="connsiteX3" fmla="*/ 120871 w 141409"/>
                <a:gd name="connsiteY3" fmla="*/ 5724 h 329953"/>
                <a:gd name="connsiteX4" fmla="*/ 114811 w 141409"/>
                <a:gd name="connsiteY4" fmla="*/ 8417 h 329953"/>
                <a:gd name="connsiteX5" fmla="*/ 99997 w 141409"/>
                <a:gd name="connsiteY5" fmla="*/ 15151 h 329953"/>
                <a:gd name="connsiteX6" fmla="*/ 97976 w 141409"/>
                <a:gd name="connsiteY6" fmla="*/ 15824 h 329953"/>
                <a:gd name="connsiteX7" fmla="*/ 42759 w 141409"/>
                <a:gd name="connsiteY7" fmla="*/ 46126 h 329953"/>
                <a:gd name="connsiteX8" fmla="*/ 36699 w 141409"/>
                <a:gd name="connsiteY8" fmla="*/ 49493 h 329953"/>
                <a:gd name="connsiteX9" fmla="*/ 48147 w 141409"/>
                <a:gd name="connsiteY9" fmla="*/ 64981 h 329953"/>
                <a:gd name="connsiteX10" fmla="*/ 48147 w 141409"/>
                <a:gd name="connsiteY10" fmla="*/ 65654 h 329953"/>
                <a:gd name="connsiteX11" fmla="*/ 58921 w 141409"/>
                <a:gd name="connsiteY11" fmla="*/ 172047 h 329953"/>
                <a:gd name="connsiteX12" fmla="*/ 46126 w 141409"/>
                <a:gd name="connsiteY12" fmla="*/ 269013 h 329953"/>
                <a:gd name="connsiteX13" fmla="*/ 5050 w 141409"/>
                <a:gd name="connsiteY13" fmla="*/ 328270 h 329953"/>
                <a:gd name="connsiteX14" fmla="*/ 99323 w 141409"/>
                <a:gd name="connsiteY14" fmla="*/ 261606 h 329953"/>
                <a:gd name="connsiteX15" fmla="*/ 137032 w 141409"/>
                <a:gd name="connsiteY15" fmla="*/ 85182 h 329953"/>
                <a:gd name="connsiteX16" fmla="*/ 134339 w 141409"/>
                <a:gd name="connsiteY16" fmla="*/ 31985 h 329953"/>
                <a:gd name="connsiteX17" fmla="*/ 132319 w 141409"/>
                <a:gd name="connsiteY17" fmla="*/ 11784 h 329953"/>
                <a:gd name="connsiteX18" fmla="*/ 124912 w 141409"/>
                <a:gd name="connsiteY18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1409" h="329953">
                  <a:moveTo>
                    <a:pt x="124912" y="5050"/>
                  </a:moveTo>
                  <a:cubicBezTo>
                    <a:pt x="124238" y="5050"/>
                    <a:pt x="122891" y="5050"/>
                    <a:pt x="120871" y="5724"/>
                  </a:cubicBezTo>
                  <a:lnTo>
                    <a:pt x="120871" y="5724"/>
                  </a:lnTo>
                  <a:lnTo>
                    <a:pt x="120871" y="5724"/>
                  </a:lnTo>
                  <a:cubicBezTo>
                    <a:pt x="120871" y="5724"/>
                    <a:pt x="118851" y="6397"/>
                    <a:pt x="114811" y="8417"/>
                  </a:cubicBezTo>
                  <a:cubicBezTo>
                    <a:pt x="111444" y="9764"/>
                    <a:pt x="106057" y="12457"/>
                    <a:pt x="99997" y="15151"/>
                  </a:cubicBezTo>
                  <a:lnTo>
                    <a:pt x="97976" y="15824"/>
                  </a:lnTo>
                  <a:cubicBezTo>
                    <a:pt x="79122" y="25252"/>
                    <a:pt x="60267" y="35352"/>
                    <a:pt x="42759" y="46126"/>
                  </a:cubicBezTo>
                  <a:cubicBezTo>
                    <a:pt x="40739" y="47473"/>
                    <a:pt x="38719" y="48820"/>
                    <a:pt x="36699" y="49493"/>
                  </a:cubicBezTo>
                  <a:cubicBezTo>
                    <a:pt x="42086" y="52187"/>
                    <a:pt x="46126" y="58247"/>
                    <a:pt x="48147" y="64981"/>
                  </a:cubicBezTo>
                  <a:cubicBezTo>
                    <a:pt x="48147" y="64981"/>
                    <a:pt x="48147" y="65654"/>
                    <a:pt x="48147" y="65654"/>
                  </a:cubicBezTo>
                  <a:cubicBezTo>
                    <a:pt x="50840" y="77775"/>
                    <a:pt x="58921" y="121544"/>
                    <a:pt x="58921" y="172047"/>
                  </a:cubicBezTo>
                  <a:cubicBezTo>
                    <a:pt x="58921" y="208409"/>
                    <a:pt x="54880" y="241405"/>
                    <a:pt x="46126" y="269013"/>
                  </a:cubicBezTo>
                  <a:cubicBezTo>
                    <a:pt x="36699" y="297968"/>
                    <a:pt x="19865" y="316823"/>
                    <a:pt x="5050" y="328270"/>
                  </a:cubicBezTo>
                  <a:cubicBezTo>
                    <a:pt x="42086" y="326250"/>
                    <a:pt x="75755" y="303355"/>
                    <a:pt x="99323" y="261606"/>
                  </a:cubicBezTo>
                  <a:cubicBezTo>
                    <a:pt x="130299" y="207063"/>
                    <a:pt x="137032" y="135685"/>
                    <a:pt x="137032" y="85182"/>
                  </a:cubicBezTo>
                  <a:cubicBezTo>
                    <a:pt x="137032" y="67674"/>
                    <a:pt x="136359" y="49493"/>
                    <a:pt x="134339" y="31985"/>
                  </a:cubicBezTo>
                  <a:cubicBezTo>
                    <a:pt x="132992" y="19191"/>
                    <a:pt x="132319" y="11784"/>
                    <a:pt x="132319" y="11784"/>
                  </a:cubicBezTo>
                  <a:cubicBezTo>
                    <a:pt x="131645" y="7744"/>
                    <a:pt x="129625" y="5050"/>
                    <a:pt x="12491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4321A03-F101-4726-B288-7BAFF051F952}"/>
                </a:ext>
              </a:extLst>
            </p:cNvPr>
            <p:cNvSpPr/>
            <p:nvPr/>
          </p:nvSpPr>
          <p:spPr>
            <a:xfrm>
              <a:off x="823555" y="5841233"/>
              <a:ext cx="87539" cy="107740"/>
            </a:xfrm>
            <a:custGeom>
              <a:avLst/>
              <a:gdLst>
                <a:gd name="connsiteX0" fmla="*/ 62287 w 87539"/>
                <a:gd name="connsiteY0" fmla="*/ 5050 h 107739"/>
                <a:gd name="connsiteX1" fmla="*/ 60941 w 87539"/>
                <a:gd name="connsiteY1" fmla="*/ 5050 h 107739"/>
                <a:gd name="connsiteX2" fmla="*/ 60941 w 87539"/>
                <a:gd name="connsiteY2" fmla="*/ 5050 h 107739"/>
                <a:gd name="connsiteX3" fmla="*/ 60941 w 87539"/>
                <a:gd name="connsiteY3" fmla="*/ 5050 h 107739"/>
                <a:gd name="connsiteX4" fmla="*/ 57574 w 87539"/>
                <a:gd name="connsiteY4" fmla="*/ 6397 h 107739"/>
                <a:gd name="connsiteX5" fmla="*/ 57574 w 87539"/>
                <a:gd name="connsiteY5" fmla="*/ 6397 h 107739"/>
                <a:gd name="connsiteX6" fmla="*/ 57574 w 87539"/>
                <a:gd name="connsiteY6" fmla="*/ 6397 h 107739"/>
                <a:gd name="connsiteX7" fmla="*/ 36699 w 87539"/>
                <a:gd name="connsiteY7" fmla="*/ 20538 h 107739"/>
                <a:gd name="connsiteX8" fmla="*/ 5050 w 87539"/>
                <a:gd name="connsiteY8" fmla="*/ 45453 h 107739"/>
                <a:gd name="connsiteX9" fmla="*/ 31312 w 87539"/>
                <a:gd name="connsiteY9" fmla="*/ 108077 h 107739"/>
                <a:gd name="connsiteX10" fmla="*/ 85856 w 87539"/>
                <a:gd name="connsiteY10" fmla="*/ 71041 h 107739"/>
                <a:gd name="connsiteX11" fmla="*/ 70368 w 87539"/>
                <a:gd name="connsiteY11" fmla="*/ 11784 h 107739"/>
                <a:gd name="connsiteX12" fmla="*/ 70368 w 87539"/>
                <a:gd name="connsiteY12" fmla="*/ 11111 h 107739"/>
                <a:gd name="connsiteX13" fmla="*/ 62287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62287" y="5050"/>
                  </a:moveTo>
                  <a:cubicBezTo>
                    <a:pt x="61614" y="5050"/>
                    <a:pt x="61614" y="5050"/>
                    <a:pt x="60941" y="5050"/>
                  </a:cubicBezTo>
                  <a:lnTo>
                    <a:pt x="60941" y="5050"/>
                  </a:lnTo>
                  <a:lnTo>
                    <a:pt x="60941" y="5050"/>
                  </a:lnTo>
                  <a:cubicBezTo>
                    <a:pt x="59594" y="5050"/>
                    <a:pt x="58921" y="5724"/>
                    <a:pt x="57574" y="6397"/>
                  </a:cubicBezTo>
                  <a:lnTo>
                    <a:pt x="57574" y="6397"/>
                  </a:lnTo>
                  <a:lnTo>
                    <a:pt x="57574" y="6397"/>
                  </a:lnTo>
                  <a:cubicBezTo>
                    <a:pt x="57574" y="6397"/>
                    <a:pt x="49493" y="11784"/>
                    <a:pt x="36699" y="20538"/>
                  </a:cubicBezTo>
                  <a:cubicBezTo>
                    <a:pt x="29965" y="25252"/>
                    <a:pt x="18518" y="34005"/>
                    <a:pt x="5050" y="45453"/>
                  </a:cubicBezTo>
                  <a:cubicBezTo>
                    <a:pt x="15151" y="66327"/>
                    <a:pt x="23905" y="87202"/>
                    <a:pt x="31312" y="108077"/>
                  </a:cubicBezTo>
                  <a:cubicBezTo>
                    <a:pt x="47473" y="95283"/>
                    <a:pt x="65654" y="83162"/>
                    <a:pt x="85856" y="71041"/>
                  </a:cubicBezTo>
                  <a:cubicBezTo>
                    <a:pt x="79122" y="41413"/>
                    <a:pt x="73061" y="19865"/>
                    <a:pt x="70368" y="11784"/>
                  </a:cubicBezTo>
                  <a:cubicBezTo>
                    <a:pt x="70368" y="11784"/>
                    <a:pt x="70368" y="11111"/>
                    <a:pt x="70368" y="11111"/>
                  </a:cubicBezTo>
                  <a:cubicBezTo>
                    <a:pt x="68348" y="7070"/>
                    <a:pt x="65654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E9E7FF5-7681-4F58-AAEF-60317FDB9013}"/>
                </a:ext>
              </a:extLst>
            </p:cNvPr>
            <p:cNvSpPr/>
            <p:nvPr/>
          </p:nvSpPr>
          <p:spPr>
            <a:xfrm>
              <a:off x="641070" y="5841233"/>
              <a:ext cx="87539" cy="107740"/>
            </a:xfrm>
            <a:custGeom>
              <a:avLst/>
              <a:gdLst>
                <a:gd name="connsiteX0" fmla="*/ 27272 w 87539"/>
                <a:gd name="connsiteY0" fmla="*/ 5050 h 107739"/>
                <a:gd name="connsiteX1" fmla="*/ 19865 w 87539"/>
                <a:gd name="connsiteY1" fmla="*/ 11111 h 107739"/>
                <a:gd name="connsiteX2" fmla="*/ 19865 w 87539"/>
                <a:gd name="connsiteY2" fmla="*/ 11784 h 107739"/>
                <a:gd name="connsiteX3" fmla="*/ 5050 w 87539"/>
                <a:gd name="connsiteY3" fmla="*/ 70368 h 107739"/>
                <a:gd name="connsiteX4" fmla="*/ 59594 w 87539"/>
                <a:gd name="connsiteY4" fmla="*/ 107403 h 107739"/>
                <a:gd name="connsiteX5" fmla="*/ 85856 w 87539"/>
                <a:gd name="connsiteY5" fmla="*/ 44779 h 107739"/>
                <a:gd name="connsiteX6" fmla="*/ 54207 w 87539"/>
                <a:gd name="connsiteY6" fmla="*/ 19865 h 107739"/>
                <a:gd name="connsiteX7" fmla="*/ 32659 w 87539"/>
                <a:gd name="connsiteY7" fmla="*/ 6397 h 107739"/>
                <a:gd name="connsiteX8" fmla="*/ 32659 w 87539"/>
                <a:gd name="connsiteY8" fmla="*/ 6397 h 107739"/>
                <a:gd name="connsiteX9" fmla="*/ 32659 w 87539"/>
                <a:gd name="connsiteY9" fmla="*/ 6397 h 107739"/>
                <a:gd name="connsiteX10" fmla="*/ 29292 w 87539"/>
                <a:gd name="connsiteY10" fmla="*/ 5050 h 107739"/>
                <a:gd name="connsiteX11" fmla="*/ 29292 w 87539"/>
                <a:gd name="connsiteY11" fmla="*/ 5050 h 107739"/>
                <a:gd name="connsiteX12" fmla="*/ 29292 w 87539"/>
                <a:gd name="connsiteY12" fmla="*/ 5050 h 107739"/>
                <a:gd name="connsiteX13" fmla="*/ 27272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27272" y="5050"/>
                  </a:moveTo>
                  <a:cubicBezTo>
                    <a:pt x="23905" y="5050"/>
                    <a:pt x="21211" y="7070"/>
                    <a:pt x="19865" y="11111"/>
                  </a:cubicBezTo>
                  <a:cubicBezTo>
                    <a:pt x="19865" y="11111"/>
                    <a:pt x="19865" y="11784"/>
                    <a:pt x="19865" y="11784"/>
                  </a:cubicBezTo>
                  <a:cubicBezTo>
                    <a:pt x="17171" y="19865"/>
                    <a:pt x="10437" y="41413"/>
                    <a:pt x="5050" y="70368"/>
                  </a:cubicBezTo>
                  <a:cubicBezTo>
                    <a:pt x="25252" y="82488"/>
                    <a:pt x="43433" y="94609"/>
                    <a:pt x="59594" y="107403"/>
                  </a:cubicBezTo>
                  <a:cubicBezTo>
                    <a:pt x="67001" y="87202"/>
                    <a:pt x="75755" y="66327"/>
                    <a:pt x="85856" y="44779"/>
                  </a:cubicBezTo>
                  <a:cubicBezTo>
                    <a:pt x="75082" y="36026"/>
                    <a:pt x="64308" y="27272"/>
                    <a:pt x="54207" y="19865"/>
                  </a:cubicBezTo>
                  <a:cubicBezTo>
                    <a:pt x="40739" y="11784"/>
                    <a:pt x="32659" y="6397"/>
                    <a:pt x="32659" y="6397"/>
                  </a:cubicBezTo>
                  <a:lnTo>
                    <a:pt x="32659" y="6397"/>
                  </a:lnTo>
                  <a:lnTo>
                    <a:pt x="32659" y="6397"/>
                  </a:lnTo>
                  <a:cubicBezTo>
                    <a:pt x="31312" y="5724"/>
                    <a:pt x="29965" y="5050"/>
                    <a:pt x="29292" y="5050"/>
                  </a:cubicBezTo>
                  <a:lnTo>
                    <a:pt x="29292" y="5050"/>
                  </a:lnTo>
                  <a:lnTo>
                    <a:pt x="29292" y="5050"/>
                  </a:lnTo>
                  <a:cubicBezTo>
                    <a:pt x="28619" y="5050"/>
                    <a:pt x="27945" y="5050"/>
                    <a:pt x="2727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48C22C1-5456-4790-8D27-30F083A78358}"/>
                </a:ext>
              </a:extLst>
            </p:cNvPr>
            <p:cNvSpPr/>
            <p:nvPr/>
          </p:nvSpPr>
          <p:spPr>
            <a:xfrm>
              <a:off x="450504" y="5976581"/>
              <a:ext cx="94273" cy="101006"/>
            </a:xfrm>
            <a:custGeom>
              <a:avLst/>
              <a:gdLst>
                <a:gd name="connsiteX0" fmla="*/ 35352 w 94272"/>
                <a:gd name="connsiteY0" fmla="*/ 5050 h 101006"/>
                <a:gd name="connsiteX1" fmla="*/ 17845 w 94272"/>
                <a:gd name="connsiteY1" fmla="*/ 5050 h 101006"/>
                <a:gd name="connsiteX2" fmla="*/ 7070 w 94272"/>
                <a:gd name="connsiteY2" fmla="*/ 11784 h 101006"/>
                <a:gd name="connsiteX3" fmla="*/ 5050 w 94272"/>
                <a:gd name="connsiteY3" fmla="*/ 19865 h 101006"/>
                <a:gd name="connsiteX4" fmla="*/ 43433 w 94272"/>
                <a:gd name="connsiteY4" fmla="*/ 95956 h 101006"/>
                <a:gd name="connsiteX5" fmla="*/ 92589 w 94272"/>
                <a:gd name="connsiteY5" fmla="*/ 74408 h 101006"/>
                <a:gd name="connsiteX6" fmla="*/ 86529 w 94272"/>
                <a:gd name="connsiteY6" fmla="*/ 7744 h 101006"/>
                <a:gd name="connsiteX7" fmla="*/ 40739 w 94272"/>
                <a:gd name="connsiteY7" fmla="*/ 5050 h 101006"/>
                <a:gd name="connsiteX8" fmla="*/ 35352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35352" y="5050"/>
                  </a:moveTo>
                  <a:cubicBezTo>
                    <a:pt x="24578" y="5050"/>
                    <a:pt x="17845" y="5050"/>
                    <a:pt x="17845" y="5050"/>
                  </a:cubicBezTo>
                  <a:cubicBezTo>
                    <a:pt x="13804" y="5050"/>
                    <a:pt x="9764" y="7744"/>
                    <a:pt x="7070" y="11784"/>
                  </a:cubicBezTo>
                  <a:cubicBezTo>
                    <a:pt x="5724" y="13804"/>
                    <a:pt x="5050" y="17171"/>
                    <a:pt x="5050" y="19865"/>
                  </a:cubicBezTo>
                  <a:cubicBezTo>
                    <a:pt x="5724" y="27272"/>
                    <a:pt x="11111" y="54880"/>
                    <a:pt x="43433" y="95956"/>
                  </a:cubicBezTo>
                  <a:cubicBezTo>
                    <a:pt x="60267" y="87875"/>
                    <a:pt x="77102" y="80468"/>
                    <a:pt x="92589" y="74408"/>
                  </a:cubicBezTo>
                  <a:cubicBezTo>
                    <a:pt x="89223" y="54207"/>
                    <a:pt x="87202" y="31312"/>
                    <a:pt x="86529" y="7744"/>
                  </a:cubicBezTo>
                  <a:cubicBezTo>
                    <a:pt x="66328" y="5724"/>
                    <a:pt x="50840" y="5050"/>
                    <a:pt x="40739" y="5050"/>
                  </a:cubicBezTo>
                  <a:cubicBezTo>
                    <a:pt x="39393" y="5050"/>
                    <a:pt x="37372" y="5050"/>
                    <a:pt x="3535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6DC6D36-BC85-415A-A199-7637925C70C4}"/>
                </a:ext>
              </a:extLst>
            </p:cNvPr>
            <p:cNvSpPr/>
            <p:nvPr/>
          </p:nvSpPr>
          <p:spPr>
            <a:xfrm>
              <a:off x="1006040" y="5976581"/>
              <a:ext cx="94273" cy="101006"/>
            </a:xfrm>
            <a:custGeom>
              <a:avLst/>
              <a:gdLst>
                <a:gd name="connsiteX0" fmla="*/ 62287 w 94272"/>
                <a:gd name="connsiteY0" fmla="*/ 5050 h 101006"/>
                <a:gd name="connsiteX1" fmla="*/ 56227 w 94272"/>
                <a:gd name="connsiteY1" fmla="*/ 5050 h 101006"/>
                <a:gd name="connsiteX2" fmla="*/ 11111 w 94272"/>
                <a:gd name="connsiteY2" fmla="*/ 7744 h 101006"/>
                <a:gd name="connsiteX3" fmla="*/ 5050 w 94272"/>
                <a:gd name="connsiteY3" fmla="*/ 74408 h 101006"/>
                <a:gd name="connsiteX4" fmla="*/ 54207 w 94272"/>
                <a:gd name="connsiteY4" fmla="*/ 95956 h 101006"/>
                <a:gd name="connsiteX5" fmla="*/ 92589 w 94272"/>
                <a:gd name="connsiteY5" fmla="*/ 19865 h 101006"/>
                <a:gd name="connsiteX6" fmla="*/ 90569 w 94272"/>
                <a:gd name="connsiteY6" fmla="*/ 11784 h 101006"/>
                <a:gd name="connsiteX7" fmla="*/ 79795 w 94272"/>
                <a:gd name="connsiteY7" fmla="*/ 5050 h 101006"/>
                <a:gd name="connsiteX8" fmla="*/ 62287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62287" y="5050"/>
                  </a:moveTo>
                  <a:cubicBezTo>
                    <a:pt x="60267" y="5050"/>
                    <a:pt x="58247" y="5050"/>
                    <a:pt x="56227" y="5050"/>
                  </a:cubicBezTo>
                  <a:cubicBezTo>
                    <a:pt x="46800" y="5724"/>
                    <a:pt x="31312" y="5724"/>
                    <a:pt x="11111" y="7744"/>
                  </a:cubicBezTo>
                  <a:cubicBezTo>
                    <a:pt x="10437" y="30639"/>
                    <a:pt x="8417" y="52860"/>
                    <a:pt x="5050" y="74408"/>
                  </a:cubicBezTo>
                  <a:cubicBezTo>
                    <a:pt x="21211" y="80468"/>
                    <a:pt x="38046" y="87875"/>
                    <a:pt x="54207" y="95956"/>
                  </a:cubicBezTo>
                  <a:cubicBezTo>
                    <a:pt x="87202" y="54880"/>
                    <a:pt x="91916" y="27272"/>
                    <a:pt x="92589" y="19865"/>
                  </a:cubicBezTo>
                  <a:cubicBezTo>
                    <a:pt x="92589" y="17171"/>
                    <a:pt x="91243" y="13131"/>
                    <a:pt x="90569" y="11784"/>
                  </a:cubicBezTo>
                  <a:cubicBezTo>
                    <a:pt x="87876" y="7744"/>
                    <a:pt x="83836" y="5724"/>
                    <a:pt x="79795" y="5050"/>
                  </a:cubicBezTo>
                  <a:cubicBezTo>
                    <a:pt x="79795" y="5724"/>
                    <a:pt x="73061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6E71F53-4271-4940-8E01-D0FE0C260BD6}"/>
                </a:ext>
              </a:extLst>
            </p:cNvPr>
            <p:cNvSpPr/>
            <p:nvPr/>
          </p:nvSpPr>
          <p:spPr>
            <a:xfrm>
              <a:off x="918501" y="6061426"/>
              <a:ext cx="215481" cy="154876"/>
            </a:xfrm>
            <a:custGeom>
              <a:avLst/>
              <a:gdLst>
                <a:gd name="connsiteX0" fmla="*/ 89896 w 215480"/>
                <a:gd name="connsiteY0" fmla="*/ 5050 h 154876"/>
                <a:gd name="connsiteX1" fmla="*/ 58921 w 215480"/>
                <a:gd name="connsiteY1" fmla="*/ 92589 h 154876"/>
                <a:gd name="connsiteX2" fmla="*/ 5050 w 215480"/>
                <a:gd name="connsiteY2" fmla="*/ 150499 h 154876"/>
                <a:gd name="connsiteX3" fmla="*/ 209084 w 215480"/>
                <a:gd name="connsiteY3" fmla="*/ 86529 h 154876"/>
                <a:gd name="connsiteX4" fmla="*/ 209084 w 215480"/>
                <a:gd name="connsiteY4" fmla="*/ 86529 h 154876"/>
                <a:gd name="connsiteX5" fmla="*/ 211104 w 215480"/>
                <a:gd name="connsiteY5" fmla="*/ 79122 h 154876"/>
                <a:gd name="connsiteX6" fmla="*/ 205717 w 215480"/>
                <a:gd name="connsiteY6" fmla="*/ 67674 h 154876"/>
                <a:gd name="connsiteX7" fmla="*/ 200330 w 215480"/>
                <a:gd name="connsiteY7" fmla="*/ 64307 h 154876"/>
                <a:gd name="connsiteX8" fmla="*/ 200330 w 215480"/>
                <a:gd name="connsiteY8" fmla="*/ 64307 h 154876"/>
                <a:gd name="connsiteX9" fmla="*/ 200330 w 215480"/>
                <a:gd name="connsiteY9" fmla="*/ 64307 h 154876"/>
                <a:gd name="connsiteX10" fmla="*/ 189556 w 215480"/>
                <a:gd name="connsiteY10" fmla="*/ 56900 h 154876"/>
                <a:gd name="connsiteX11" fmla="*/ 185516 w 215480"/>
                <a:gd name="connsiteY11" fmla="*/ 54207 h 154876"/>
                <a:gd name="connsiteX12" fmla="*/ 134339 w 215480"/>
                <a:gd name="connsiteY12" fmla="*/ 25252 h 154876"/>
                <a:gd name="connsiteX13" fmla="*/ 89896 w 215480"/>
                <a:gd name="connsiteY13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5480" h="154876">
                  <a:moveTo>
                    <a:pt x="89896" y="5050"/>
                  </a:moveTo>
                  <a:cubicBezTo>
                    <a:pt x="83162" y="38719"/>
                    <a:pt x="73061" y="68348"/>
                    <a:pt x="58921" y="92589"/>
                  </a:cubicBezTo>
                  <a:cubicBezTo>
                    <a:pt x="44106" y="118177"/>
                    <a:pt x="25925" y="137705"/>
                    <a:pt x="5050" y="150499"/>
                  </a:cubicBezTo>
                  <a:cubicBezTo>
                    <a:pt x="160601" y="141745"/>
                    <a:pt x="204370" y="91916"/>
                    <a:pt x="209084" y="86529"/>
                  </a:cubicBezTo>
                  <a:lnTo>
                    <a:pt x="209084" y="86529"/>
                  </a:lnTo>
                  <a:cubicBezTo>
                    <a:pt x="210430" y="84509"/>
                    <a:pt x="211104" y="81815"/>
                    <a:pt x="211104" y="79122"/>
                  </a:cubicBezTo>
                  <a:cubicBezTo>
                    <a:pt x="211104" y="74408"/>
                    <a:pt x="209084" y="70368"/>
                    <a:pt x="205717" y="67674"/>
                  </a:cubicBezTo>
                  <a:cubicBezTo>
                    <a:pt x="205717" y="67674"/>
                    <a:pt x="203697" y="66327"/>
                    <a:pt x="200330" y="64307"/>
                  </a:cubicBezTo>
                  <a:lnTo>
                    <a:pt x="200330" y="64307"/>
                  </a:lnTo>
                  <a:lnTo>
                    <a:pt x="200330" y="64307"/>
                  </a:lnTo>
                  <a:cubicBezTo>
                    <a:pt x="197636" y="62287"/>
                    <a:pt x="194269" y="60267"/>
                    <a:pt x="189556" y="56900"/>
                  </a:cubicBezTo>
                  <a:cubicBezTo>
                    <a:pt x="188209" y="56227"/>
                    <a:pt x="186862" y="55553"/>
                    <a:pt x="185516" y="54207"/>
                  </a:cubicBezTo>
                  <a:cubicBezTo>
                    <a:pt x="174068" y="46800"/>
                    <a:pt x="156560" y="36026"/>
                    <a:pt x="134339" y="25252"/>
                  </a:cubicBezTo>
                  <a:cubicBezTo>
                    <a:pt x="119525" y="17171"/>
                    <a:pt x="104710" y="10437"/>
                    <a:pt x="89896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0CAD3E5-DFE6-4B67-AEC2-A98588EF8EF1}"/>
                </a:ext>
              </a:extLst>
            </p:cNvPr>
            <p:cNvSpPr/>
            <p:nvPr/>
          </p:nvSpPr>
          <p:spPr>
            <a:xfrm>
              <a:off x="420202" y="6061426"/>
              <a:ext cx="215481" cy="154876"/>
            </a:xfrm>
            <a:custGeom>
              <a:avLst/>
              <a:gdLst>
                <a:gd name="connsiteX0" fmla="*/ 125585 w 215480"/>
                <a:gd name="connsiteY0" fmla="*/ 5050 h 154876"/>
                <a:gd name="connsiteX1" fmla="*/ 15151 w 215480"/>
                <a:gd name="connsiteY1" fmla="*/ 63634 h 154876"/>
                <a:gd name="connsiteX2" fmla="*/ 10437 w 215480"/>
                <a:gd name="connsiteY2" fmla="*/ 67001 h 154876"/>
                <a:gd name="connsiteX3" fmla="*/ 5050 w 215480"/>
                <a:gd name="connsiteY3" fmla="*/ 78448 h 154876"/>
                <a:gd name="connsiteX4" fmla="*/ 7070 w 215480"/>
                <a:gd name="connsiteY4" fmla="*/ 85855 h 154876"/>
                <a:gd name="connsiteX5" fmla="*/ 7070 w 215480"/>
                <a:gd name="connsiteY5" fmla="*/ 86529 h 154876"/>
                <a:gd name="connsiteX6" fmla="*/ 8417 w 215480"/>
                <a:gd name="connsiteY6" fmla="*/ 87875 h 154876"/>
                <a:gd name="connsiteX7" fmla="*/ 9091 w 215480"/>
                <a:gd name="connsiteY7" fmla="*/ 88549 h 154876"/>
                <a:gd name="connsiteX8" fmla="*/ 16498 w 215480"/>
                <a:gd name="connsiteY8" fmla="*/ 95283 h 154876"/>
                <a:gd name="connsiteX9" fmla="*/ 53534 w 215480"/>
                <a:gd name="connsiteY9" fmla="*/ 117504 h 154876"/>
                <a:gd name="connsiteX10" fmla="*/ 211104 w 215480"/>
                <a:gd name="connsiteY10" fmla="*/ 149826 h 154876"/>
                <a:gd name="connsiteX11" fmla="*/ 157234 w 215480"/>
                <a:gd name="connsiteY11" fmla="*/ 91916 h 154876"/>
                <a:gd name="connsiteX12" fmla="*/ 125585 w 215480"/>
                <a:gd name="connsiteY12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5480" h="154876">
                  <a:moveTo>
                    <a:pt x="125585" y="5050"/>
                  </a:moveTo>
                  <a:cubicBezTo>
                    <a:pt x="73061" y="24578"/>
                    <a:pt x="31312" y="52187"/>
                    <a:pt x="15151" y="63634"/>
                  </a:cubicBezTo>
                  <a:cubicBezTo>
                    <a:pt x="11784" y="65654"/>
                    <a:pt x="10437" y="67001"/>
                    <a:pt x="10437" y="67001"/>
                  </a:cubicBezTo>
                  <a:cubicBezTo>
                    <a:pt x="7070" y="69694"/>
                    <a:pt x="5050" y="73735"/>
                    <a:pt x="5050" y="78448"/>
                  </a:cubicBezTo>
                  <a:cubicBezTo>
                    <a:pt x="5050" y="81142"/>
                    <a:pt x="5724" y="83835"/>
                    <a:pt x="7070" y="85855"/>
                  </a:cubicBezTo>
                  <a:cubicBezTo>
                    <a:pt x="7070" y="85855"/>
                    <a:pt x="7070" y="85855"/>
                    <a:pt x="7070" y="86529"/>
                  </a:cubicBezTo>
                  <a:cubicBezTo>
                    <a:pt x="7744" y="87202"/>
                    <a:pt x="7744" y="87202"/>
                    <a:pt x="8417" y="87875"/>
                  </a:cubicBezTo>
                  <a:cubicBezTo>
                    <a:pt x="8417" y="87875"/>
                    <a:pt x="9091" y="88549"/>
                    <a:pt x="9091" y="88549"/>
                  </a:cubicBezTo>
                  <a:cubicBezTo>
                    <a:pt x="10437" y="89896"/>
                    <a:pt x="12457" y="92589"/>
                    <a:pt x="16498" y="95283"/>
                  </a:cubicBezTo>
                  <a:cubicBezTo>
                    <a:pt x="23232" y="100670"/>
                    <a:pt x="34679" y="109423"/>
                    <a:pt x="53534" y="117504"/>
                  </a:cubicBezTo>
                  <a:cubicBezTo>
                    <a:pt x="92589" y="135012"/>
                    <a:pt x="147133" y="146459"/>
                    <a:pt x="211104" y="149826"/>
                  </a:cubicBezTo>
                  <a:cubicBezTo>
                    <a:pt x="190229" y="137032"/>
                    <a:pt x="171375" y="117504"/>
                    <a:pt x="157234" y="91916"/>
                  </a:cubicBezTo>
                  <a:cubicBezTo>
                    <a:pt x="143093" y="68348"/>
                    <a:pt x="132319" y="38719"/>
                    <a:pt x="12558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9D61998-E6FA-4269-AC56-C2450AFFA7C3}"/>
                </a:ext>
              </a:extLst>
            </p:cNvPr>
            <p:cNvSpPr/>
            <p:nvPr/>
          </p:nvSpPr>
          <p:spPr>
            <a:xfrm>
              <a:off x="789886" y="6217649"/>
              <a:ext cx="215481" cy="40402"/>
            </a:xfrm>
            <a:custGeom>
              <a:avLst/>
              <a:gdLst>
                <a:gd name="connsiteX0" fmla="*/ 198983 w 215480"/>
                <a:gd name="connsiteY0" fmla="*/ 5050 h 40402"/>
                <a:gd name="connsiteX1" fmla="*/ 161274 w 215480"/>
                <a:gd name="connsiteY1" fmla="*/ 9091 h 40402"/>
                <a:gd name="connsiteX2" fmla="*/ 153193 w 215480"/>
                <a:gd name="connsiteY2" fmla="*/ 10437 h 40402"/>
                <a:gd name="connsiteX3" fmla="*/ 123565 w 215480"/>
                <a:gd name="connsiteY3" fmla="*/ 11784 h 40402"/>
                <a:gd name="connsiteX4" fmla="*/ 99323 w 215480"/>
                <a:gd name="connsiteY4" fmla="*/ 11111 h 40402"/>
                <a:gd name="connsiteX5" fmla="*/ 98650 w 215480"/>
                <a:gd name="connsiteY5" fmla="*/ 11111 h 40402"/>
                <a:gd name="connsiteX6" fmla="*/ 72388 w 215480"/>
                <a:gd name="connsiteY6" fmla="*/ 10437 h 40402"/>
                <a:gd name="connsiteX7" fmla="*/ 7070 w 215480"/>
                <a:gd name="connsiteY7" fmla="*/ 17171 h 40402"/>
                <a:gd name="connsiteX8" fmla="*/ 5050 w 215480"/>
                <a:gd name="connsiteY8" fmla="*/ 20538 h 40402"/>
                <a:gd name="connsiteX9" fmla="*/ 7744 w 215480"/>
                <a:gd name="connsiteY9" fmla="*/ 21211 h 40402"/>
                <a:gd name="connsiteX10" fmla="*/ 9091 w 215480"/>
                <a:gd name="connsiteY10" fmla="*/ 21211 h 40402"/>
                <a:gd name="connsiteX11" fmla="*/ 33332 w 215480"/>
                <a:gd name="connsiteY11" fmla="*/ 20538 h 40402"/>
                <a:gd name="connsiteX12" fmla="*/ 99997 w 215480"/>
                <a:gd name="connsiteY12" fmla="*/ 29965 h 40402"/>
                <a:gd name="connsiteX13" fmla="*/ 157234 w 215480"/>
                <a:gd name="connsiteY13" fmla="*/ 38719 h 40402"/>
                <a:gd name="connsiteX14" fmla="*/ 209084 w 215480"/>
                <a:gd name="connsiteY14" fmla="*/ 24578 h 40402"/>
                <a:gd name="connsiteX15" fmla="*/ 212451 w 215480"/>
                <a:gd name="connsiteY15" fmla="*/ 15151 h 40402"/>
                <a:gd name="connsiteX16" fmla="*/ 198983 w 215480"/>
                <a:gd name="connsiteY16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5480" h="40402">
                  <a:moveTo>
                    <a:pt x="198983" y="5050"/>
                  </a:moveTo>
                  <a:cubicBezTo>
                    <a:pt x="190903" y="5050"/>
                    <a:pt x="179455" y="6397"/>
                    <a:pt x="161274" y="9091"/>
                  </a:cubicBezTo>
                  <a:cubicBezTo>
                    <a:pt x="158580" y="9764"/>
                    <a:pt x="155887" y="9764"/>
                    <a:pt x="153193" y="10437"/>
                  </a:cubicBezTo>
                  <a:cubicBezTo>
                    <a:pt x="145113" y="11784"/>
                    <a:pt x="135686" y="11784"/>
                    <a:pt x="123565" y="11784"/>
                  </a:cubicBezTo>
                  <a:cubicBezTo>
                    <a:pt x="116158" y="11784"/>
                    <a:pt x="108077" y="11784"/>
                    <a:pt x="99323" y="11111"/>
                  </a:cubicBezTo>
                  <a:lnTo>
                    <a:pt x="98650" y="11111"/>
                  </a:lnTo>
                  <a:cubicBezTo>
                    <a:pt x="90569" y="11111"/>
                    <a:pt x="81142" y="10437"/>
                    <a:pt x="72388" y="10437"/>
                  </a:cubicBezTo>
                  <a:cubicBezTo>
                    <a:pt x="53534" y="10437"/>
                    <a:pt x="28619" y="11111"/>
                    <a:pt x="7070" y="17171"/>
                  </a:cubicBezTo>
                  <a:cubicBezTo>
                    <a:pt x="5724" y="18518"/>
                    <a:pt x="5050" y="19865"/>
                    <a:pt x="5050" y="20538"/>
                  </a:cubicBezTo>
                  <a:cubicBezTo>
                    <a:pt x="5050" y="21211"/>
                    <a:pt x="6397" y="21211"/>
                    <a:pt x="7744" y="21211"/>
                  </a:cubicBezTo>
                  <a:cubicBezTo>
                    <a:pt x="7744" y="21211"/>
                    <a:pt x="8417" y="21211"/>
                    <a:pt x="9091" y="21211"/>
                  </a:cubicBezTo>
                  <a:cubicBezTo>
                    <a:pt x="17171" y="20538"/>
                    <a:pt x="25252" y="20538"/>
                    <a:pt x="33332" y="20538"/>
                  </a:cubicBezTo>
                  <a:cubicBezTo>
                    <a:pt x="61614" y="20538"/>
                    <a:pt x="81142" y="25252"/>
                    <a:pt x="99997" y="29965"/>
                  </a:cubicBezTo>
                  <a:cubicBezTo>
                    <a:pt x="117504" y="34679"/>
                    <a:pt x="134339" y="38719"/>
                    <a:pt x="157234" y="38719"/>
                  </a:cubicBezTo>
                  <a:cubicBezTo>
                    <a:pt x="182149" y="38719"/>
                    <a:pt x="201677" y="33332"/>
                    <a:pt x="209084" y="24578"/>
                  </a:cubicBezTo>
                  <a:cubicBezTo>
                    <a:pt x="211777" y="21885"/>
                    <a:pt x="213124" y="18518"/>
                    <a:pt x="212451" y="15151"/>
                  </a:cubicBezTo>
                  <a:cubicBezTo>
                    <a:pt x="211777" y="8417"/>
                    <a:pt x="209757" y="5050"/>
                    <a:pt x="198983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FE1246A-A6A1-4354-AFBA-38B645FA771D}"/>
                </a:ext>
              </a:extLst>
            </p:cNvPr>
            <p:cNvSpPr/>
            <p:nvPr/>
          </p:nvSpPr>
          <p:spPr>
            <a:xfrm>
              <a:off x="546797" y="6217649"/>
              <a:ext cx="215481" cy="40402"/>
            </a:xfrm>
            <a:custGeom>
              <a:avLst/>
              <a:gdLst>
                <a:gd name="connsiteX0" fmla="*/ 18518 w 215480"/>
                <a:gd name="connsiteY0" fmla="*/ 5050 h 40402"/>
                <a:gd name="connsiteX1" fmla="*/ 5050 w 215480"/>
                <a:gd name="connsiteY1" fmla="*/ 14478 h 40402"/>
                <a:gd name="connsiteX2" fmla="*/ 8417 w 215480"/>
                <a:gd name="connsiteY2" fmla="*/ 23905 h 40402"/>
                <a:gd name="connsiteX3" fmla="*/ 60941 w 215480"/>
                <a:gd name="connsiteY3" fmla="*/ 38046 h 40402"/>
                <a:gd name="connsiteX4" fmla="*/ 118178 w 215480"/>
                <a:gd name="connsiteY4" fmla="*/ 29292 h 40402"/>
                <a:gd name="connsiteX5" fmla="*/ 184842 w 215480"/>
                <a:gd name="connsiteY5" fmla="*/ 19865 h 40402"/>
                <a:gd name="connsiteX6" fmla="*/ 209757 w 215480"/>
                <a:gd name="connsiteY6" fmla="*/ 21211 h 40402"/>
                <a:gd name="connsiteX7" fmla="*/ 211104 w 215480"/>
                <a:gd name="connsiteY7" fmla="*/ 21211 h 40402"/>
                <a:gd name="connsiteX8" fmla="*/ 213797 w 215480"/>
                <a:gd name="connsiteY8" fmla="*/ 20538 h 40402"/>
                <a:gd name="connsiteX9" fmla="*/ 211777 w 215480"/>
                <a:gd name="connsiteY9" fmla="*/ 18518 h 40402"/>
                <a:gd name="connsiteX10" fmla="*/ 146460 w 215480"/>
                <a:gd name="connsiteY10" fmla="*/ 11784 h 40402"/>
                <a:gd name="connsiteX11" fmla="*/ 146460 w 215480"/>
                <a:gd name="connsiteY11" fmla="*/ 11784 h 40402"/>
                <a:gd name="connsiteX12" fmla="*/ 120198 w 215480"/>
                <a:gd name="connsiteY12" fmla="*/ 12457 h 40402"/>
                <a:gd name="connsiteX13" fmla="*/ 119525 w 215480"/>
                <a:gd name="connsiteY13" fmla="*/ 12457 h 40402"/>
                <a:gd name="connsiteX14" fmla="*/ 95283 w 215480"/>
                <a:gd name="connsiteY14" fmla="*/ 13131 h 40402"/>
                <a:gd name="connsiteX15" fmla="*/ 65654 w 215480"/>
                <a:gd name="connsiteY15" fmla="*/ 11784 h 40402"/>
                <a:gd name="connsiteX16" fmla="*/ 56900 w 215480"/>
                <a:gd name="connsiteY16" fmla="*/ 10437 h 40402"/>
                <a:gd name="connsiteX17" fmla="*/ 18518 w 215480"/>
                <a:gd name="connsiteY17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5480" h="40402">
                  <a:moveTo>
                    <a:pt x="18518" y="5050"/>
                  </a:moveTo>
                  <a:cubicBezTo>
                    <a:pt x="7744" y="5050"/>
                    <a:pt x="5724" y="7744"/>
                    <a:pt x="5050" y="14478"/>
                  </a:cubicBezTo>
                  <a:cubicBezTo>
                    <a:pt x="5050" y="17844"/>
                    <a:pt x="5724" y="21211"/>
                    <a:pt x="8417" y="23905"/>
                  </a:cubicBezTo>
                  <a:cubicBezTo>
                    <a:pt x="16498" y="32659"/>
                    <a:pt x="36026" y="38046"/>
                    <a:pt x="60941" y="38046"/>
                  </a:cubicBezTo>
                  <a:cubicBezTo>
                    <a:pt x="83836" y="38046"/>
                    <a:pt x="100670" y="34005"/>
                    <a:pt x="118178" y="29292"/>
                  </a:cubicBezTo>
                  <a:cubicBezTo>
                    <a:pt x="137032" y="24578"/>
                    <a:pt x="155887" y="19865"/>
                    <a:pt x="184842" y="19865"/>
                  </a:cubicBezTo>
                  <a:cubicBezTo>
                    <a:pt x="192923" y="19865"/>
                    <a:pt x="201003" y="20538"/>
                    <a:pt x="209757" y="21211"/>
                  </a:cubicBezTo>
                  <a:cubicBezTo>
                    <a:pt x="210430" y="21211"/>
                    <a:pt x="210430" y="21211"/>
                    <a:pt x="211104" y="21211"/>
                  </a:cubicBezTo>
                  <a:cubicBezTo>
                    <a:pt x="212451" y="21211"/>
                    <a:pt x="213797" y="21211"/>
                    <a:pt x="213797" y="20538"/>
                  </a:cubicBezTo>
                  <a:cubicBezTo>
                    <a:pt x="213797" y="19865"/>
                    <a:pt x="213124" y="18518"/>
                    <a:pt x="211777" y="18518"/>
                  </a:cubicBezTo>
                  <a:cubicBezTo>
                    <a:pt x="190229" y="12457"/>
                    <a:pt x="165314" y="11784"/>
                    <a:pt x="146460" y="11784"/>
                  </a:cubicBezTo>
                  <a:lnTo>
                    <a:pt x="146460" y="11784"/>
                  </a:lnTo>
                  <a:cubicBezTo>
                    <a:pt x="137032" y="11784"/>
                    <a:pt x="128278" y="11784"/>
                    <a:pt x="120198" y="12457"/>
                  </a:cubicBezTo>
                  <a:lnTo>
                    <a:pt x="119525" y="12457"/>
                  </a:lnTo>
                  <a:cubicBezTo>
                    <a:pt x="110771" y="12457"/>
                    <a:pt x="103363" y="13131"/>
                    <a:pt x="95283" y="13131"/>
                  </a:cubicBezTo>
                  <a:cubicBezTo>
                    <a:pt x="82489" y="13131"/>
                    <a:pt x="73061" y="12457"/>
                    <a:pt x="65654" y="11784"/>
                  </a:cubicBezTo>
                  <a:cubicBezTo>
                    <a:pt x="62961" y="11111"/>
                    <a:pt x="59594" y="11111"/>
                    <a:pt x="56900" y="10437"/>
                  </a:cubicBezTo>
                  <a:cubicBezTo>
                    <a:pt x="38046" y="7070"/>
                    <a:pt x="26598" y="5050"/>
                    <a:pt x="1851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EB26E30-3FF2-4EC1-A97A-B87D24D97CF7}"/>
                </a:ext>
              </a:extLst>
            </p:cNvPr>
            <p:cNvSpPr/>
            <p:nvPr/>
          </p:nvSpPr>
          <p:spPr>
            <a:xfrm>
              <a:off x="447810" y="6279600"/>
              <a:ext cx="666644" cy="215480"/>
            </a:xfrm>
            <a:custGeom>
              <a:avLst/>
              <a:gdLst>
                <a:gd name="connsiteX0" fmla="*/ 617151 w 666643"/>
                <a:gd name="connsiteY0" fmla="*/ 5724 h 215479"/>
                <a:gd name="connsiteX1" fmla="*/ 586175 w 666643"/>
                <a:gd name="connsiteY1" fmla="*/ 139725 h 215479"/>
                <a:gd name="connsiteX2" fmla="*/ 553853 w 666643"/>
                <a:gd name="connsiteY2" fmla="*/ 5724 h 215479"/>
                <a:gd name="connsiteX3" fmla="*/ 508737 w 666643"/>
                <a:gd name="connsiteY3" fmla="*/ 5724 h 215479"/>
                <a:gd name="connsiteX4" fmla="*/ 475741 w 666643"/>
                <a:gd name="connsiteY4" fmla="*/ 137705 h 215479"/>
                <a:gd name="connsiteX5" fmla="*/ 445439 w 666643"/>
                <a:gd name="connsiteY5" fmla="*/ 5724 h 215479"/>
                <a:gd name="connsiteX6" fmla="*/ 396283 w 666643"/>
                <a:gd name="connsiteY6" fmla="*/ 5724 h 215479"/>
                <a:gd name="connsiteX7" fmla="*/ 450826 w 666643"/>
                <a:gd name="connsiteY7" fmla="*/ 214470 h 215479"/>
                <a:gd name="connsiteX8" fmla="*/ 499309 w 666643"/>
                <a:gd name="connsiteY8" fmla="*/ 214470 h 215479"/>
                <a:gd name="connsiteX9" fmla="*/ 530958 w 666643"/>
                <a:gd name="connsiteY9" fmla="*/ 82488 h 215479"/>
                <a:gd name="connsiteX10" fmla="*/ 563280 w 666643"/>
                <a:gd name="connsiteY10" fmla="*/ 214470 h 215479"/>
                <a:gd name="connsiteX11" fmla="*/ 611090 w 666643"/>
                <a:gd name="connsiteY11" fmla="*/ 214470 h 215479"/>
                <a:gd name="connsiteX12" fmla="*/ 611764 w 666643"/>
                <a:gd name="connsiteY12" fmla="*/ 212450 h 215479"/>
                <a:gd name="connsiteX13" fmla="*/ 666307 w 666643"/>
                <a:gd name="connsiteY13" fmla="*/ 5050 h 215479"/>
                <a:gd name="connsiteX14" fmla="*/ 617151 w 666643"/>
                <a:gd name="connsiteY14" fmla="*/ 5050 h 215479"/>
                <a:gd name="connsiteX15" fmla="*/ 167334 w 666643"/>
                <a:gd name="connsiteY15" fmla="*/ 139052 h 215479"/>
                <a:gd name="connsiteX16" fmla="*/ 53534 w 666643"/>
                <a:gd name="connsiteY16" fmla="*/ 5724 h 215479"/>
                <a:gd name="connsiteX17" fmla="*/ 5050 w 666643"/>
                <a:gd name="connsiteY17" fmla="*/ 5724 h 215479"/>
                <a:gd name="connsiteX18" fmla="*/ 5050 w 666643"/>
                <a:gd name="connsiteY18" fmla="*/ 214470 h 215479"/>
                <a:gd name="connsiteX19" fmla="*/ 52187 w 666643"/>
                <a:gd name="connsiteY19" fmla="*/ 214470 h 215479"/>
                <a:gd name="connsiteX20" fmla="*/ 52187 w 666643"/>
                <a:gd name="connsiteY20" fmla="*/ 81142 h 215479"/>
                <a:gd name="connsiteX21" fmla="*/ 165314 w 666643"/>
                <a:gd name="connsiteY21" fmla="*/ 214470 h 215479"/>
                <a:gd name="connsiteX22" fmla="*/ 213797 w 666643"/>
                <a:gd name="connsiteY22" fmla="*/ 214470 h 215479"/>
                <a:gd name="connsiteX23" fmla="*/ 213797 w 666643"/>
                <a:gd name="connsiteY23" fmla="*/ 5724 h 215479"/>
                <a:gd name="connsiteX24" fmla="*/ 166661 w 666643"/>
                <a:gd name="connsiteY24" fmla="*/ 5724 h 215479"/>
                <a:gd name="connsiteX25" fmla="*/ 166661 w 666643"/>
                <a:gd name="connsiteY25" fmla="*/ 139052 h 21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66643" h="215479">
                  <a:moveTo>
                    <a:pt x="617151" y="5724"/>
                  </a:moveTo>
                  <a:lnTo>
                    <a:pt x="586175" y="139725"/>
                  </a:lnTo>
                  <a:lnTo>
                    <a:pt x="553853" y="5724"/>
                  </a:lnTo>
                  <a:lnTo>
                    <a:pt x="508737" y="5724"/>
                  </a:lnTo>
                  <a:lnTo>
                    <a:pt x="475741" y="137705"/>
                  </a:lnTo>
                  <a:lnTo>
                    <a:pt x="445439" y="5724"/>
                  </a:lnTo>
                  <a:lnTo>
                    <a:pt x="396283" y="5724"/>
                  </a:lnTo>
                  <a:lnTo>
                    <a:pt x="450826" y="214470"/>
                  </a:lnTo>
                  <a:lnTo>
                    <a:pt x="499309" y="214470"/>
                  </a:lnTo>
                  <a:lnTo>
                    <a:pt x="530958" y="82488"/>
                  </a:lnTo>
                  <a:lnTo>
                    <a:pt x="563280" y="214470"/>
                  </a:lnTo>
                  <a:lnTo>
                    <a:pt x="611090" y="214470"/>
                  </a:lnTo>
                  <a:lnTo>
                    <a:pt x="611764" y="212450"/>
                  </a:lnTo>
                  <a:lnTo>
                    <a:pt x="666307" y="5050"/>
                  </a:lnTo>
                  <a:lnTo>
                    <a:pt x="617151" y="5050"/>
                  </a:lnTo>
                  <a:close/>
                  <a:moveTo>
                    <a:pt x="167334" y="139052"/>
                  </a:moveTo>
                  <a:lnTo>
                    <a:pt x="53534" y="5724"/>
                  </a:lnTo>
                  <a:lnTo>
                    <a:pt x="5050" y="5724"/>
                  </a:lnTo>
                  <a:lnTo>
                    <a:pt x="5050" y="214470"/>
                  </a:lnTo>
                  <a:lnTo>
                    <a:pt x="52187" y="214470"/>
                  </a:lnTo>
                  <a:lnTo>
                    <a:pt x="52187" y="81142"/>
                  </a:lnTo>
                  <a:lnTo>
                    <a:pt x="165314" y="214470"/>
                  </a:lnTo>
                  <a:lnTo>
                    <a:pt x="213797" y="214470"/>
                  </a:lnTo>
                  <a:lnTo>
                    <a:pt x="213797" y="5724"/>
                  </a:lnTo>
                  <a:lnTo>
                    <a:pt x="166661" y="5724"/>
                  </a:lnTo>
                  <a:lnTo>
                    <a:pt x="166661" y="139052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0ECEC73-6321-49E9-8EDA-DFF9EBC74537}"/>
                </a:ext>
              </a:extLst>
            </p:cNvPr>
            <p:cNvSpPr/>
            <p:nvPr/>
          </p:nvSpPr>
          <p:spPr>
            <a:xfrm>
              <a:off x="669351" y="6275560"/>
              <a:ext cx="175078" cy="228947"/>
            </a:xfrm>
            <a:custGeom>
              <a:avLst/>
              <a:gdLst>
                <a:gd name="connsiteX0" fmla="*/ 5050 w 175078"/>
                <a:gd name="connsiteY0" fmla="*/ 189555 h 228947"/>
                <a:gd name="connsiteX1" fmla="*/ 32659 w 175078"/>
                <a:gd name="connsiteY1" fmla="*/ 156560 h 228947"/>
                <a:gd name="connsiteX2" fmla="*/ 95956 w 175078"/>
                <a:gd name="connsiteY2" fmla="*/ 182148 h 228947"/>
                <a:gd name="connsiteX3" fmla="*/ 126932 w 175078"/>
                <a:gd name="connsiteY3" fmla="*/ 161947 h 228947"/>
                <a:gd name="connsiteX4" fmla="*/ 126932 w 175078"/>
                <a:gd name="connsiteY4" fmla="*/ 161273 h 228947"/>
                <a:gd name="connsiteX5" fmla="*/ 83836 w 175078"/>
                <a:gd name="connsiteY5" fmla="*/ 134338 h 228947"/>
                <a:gd name="connsiteX6" fmla="*/ 13804 w 175078"/>
                <a:gd name="connsiteY6" fmla="*/ 69694 h 228947"/>
                <a:gd name="connsiteX7" fmla="*/ 13804 w 175078"/>
                <a:gd name="connsiteY7" fmla="*/ 69021 h 228947"/>
                <a:gd name="connsiteX8" fmla="*/ 87876 w 175078"/>
                <a:gd name="connsiteY8" fmla="*/ 5050 h 228947"/>
                <a:gd name="connsiteX9" fmla="*/ 166661 w 175078"/>
                <a:gd name="connsiteY9" fmla="*/ 31985 h 228947"/>
                <a:gd name="connsiteX10" fmla="*/ 142419 w 175078"/>
                <a:gd name="connsiteY10" fmla="*/ 67001 h 228947"/>
                <a:gd name="connsiteX11" fmla="*/ 87202 w 175078"/>
                <a:gd name="connsiteY11" fmla="*/ 46126 h 228947"/>
                <a:gd name="connsiteX12" fmla="*/ 59594 w 175078"/>
                <a:gd name="connsiteY12" fmla="*/ 64981 h 228947"/>
                <a:gd name="connsiteX13" fmla="*/ 59594 w 175078"/>
                <a:gd name="connsiteY13" fmla="*/ 65654 h 228947"/>
                <a:gd name="connsiteX14" fmla="*/ 105384 w 175078"/>
                <a:gd name="connsiteY14" fmla="*/ 93262 h 228947"/>
                <a:gd name="connsiteX15" fmla="*/ 172721 w 175078"/>
                <a:gd name="connsiteY15" fmla="*/ 157233 h 228947"/>
                <a:gd name="connsiteX16" fmla="*/ 172721 w 175078"/>
                <a:gd name="connsiteY16" fmla="*/ 157906 h 228947"/>
                <a:gd name="connsiteX17" fmla="*/ 94610 w 175078"/>
                <a:gd name="connsiteY17" fmla="*/ 223897 h 228947"/>
                <a:gd name="connsiteX18" fmla="*/ 5050 w 175078"/>
                <a:gd name="connsiteY18" fmla="*/ 189555 h 22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5078" h="228947">
                  <a:moveTo>
                    <a:pt x="5050" y="189555"/>
                  </a:moveTo>
                  <a:lnTo>
                    <a:pt x="32659" y="156560"/>
                  </a:lnTo>
                  <a:cubicBezTo>
                    <a:pt x="51513" y="172047"/>
                    <a:pt x="71715" y="182148"/>
                    <a:pt x="95956" y="182148"/>
                  </a:cubicBezTo>
                  <a:cubicBezTo>
                    <a:pt x="114811" y="182148"/>
                    <a:pt x="126932" y="174741"/>
                    <a:pt x="126932" y="161947"/>
                  </a:cubicBezTo>
                  <a:lnTo>
                    <a:pt x="126932" y="161273"/>
                  </a:lnTo>
                  <a:cubicBezTo>
                    <a:pt x="126932" y="149152"/>
                    <a:pt x="119525" y="143092"/>
                    <a:pt x="83836" y="134338"/>
                  </a:cubicBezTo>
                  <a:cubicBezTo>
                    <a:pt x="41413" y="123564"/>
                    <a:pt x="13804" y="111443"/>
                    <a:pt x="13804" y="69694"/>
                  </a:cubicBezTo>
                  <a:lnTo>
                    <a:pt x="13804" y="69021"/>
                  </a:lnTo>
                  <a:cubicBezTo>
                    <a:pt x="13804" y="30639"/>
                    <a:pt x="44780" y="5050"/>
                    <a:pt x="87876" y="5050"/>
                  </a:cubicBezTo>
                  <a:cubicBezTo>
                    <a:pt x="118851" y="5050"/>
                    <a:pt x="145113" y="14478"/>
                    <a:pt x="166661" y="31985"/>
                  </a:cubicBezTo>
                  <a:lnTo>
                    <a:pt x="142419" y="67001"/>
                  </a:lnTo>
                  <a:cubicBezTo>
                    <a:pt x="123565" y="54207"/>
                    <a:pt x="105384" y="46126"/>
                    <a:pt x="87202" y="46126"/>
                  </a:cubicBezTo>
                  <a:cubicBezTo>
                    <a:pt x="69021" y="46126"/>
                    <a:pt x="59594" y="54207"/>
                    <a:pt x="59594" y="64981"/>
                  </a:cubicBezTo>
                  <a:lnTo>
                    <a:pt x="59594" y="65654"/>
                  </a:lnTo>
                  <a:cubicBezTo>
                    <a:pt x="59594" y="79795"/>
                    <a:pt x="69021" y="83835"/>
                    <a:pt x="105384" y="93262"/>
                  </a:cubicBezTo>
                  <a:cubicBezTo>
                    <a:pt x="148480" y="104710"/>
                    <a:pt x="172721" y="120197"/>
                    <a:pt x="172721" y="157233"/>
                  </a:cubicBezTo>
                  <a:lnTo>
                    <a:pt x="172721" y="157906"/>
                  </a:lnTo>
                  <a:cubicBezTo>
                    <a:pt x="172721" y="200329"/>
                    <a:pt x="140399" y="223897"/>
                    <a:pt x="94610" y="223897"/>
                  </a:cubicBezTo>
                  <a:cubicBezTo>
                    <a:pt x="62961" y="223224"/>
                    <a:pt x="30639" y="212450"/>
                    <a:pt x="5050" y="189555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0C8F23A-3516-482D-BAF2-3D02A701C32A}"/>
                </a:ext>
              </a:extLst>
            </p:cNvPr>
            <p:cNvSpPr/>
            <p:nvPr/>
          </p:nvSpPr>
          <p:spPr>
            <a:xfrm>
              <a:off x="443097" y="6519321"/>
              <a:ext cx="67338" cy="74071"/>
            </a:xfrm>
            <a:custGeom>
              <a:avLst/>
              <a:gdLst>
                <a:gd name="connsiteX0" fmla="*/ 5050 w 67337"/>
                <a:gd name="connsiteY0" fmla="*/ 38719 h 74071"/>
                <a:gd name="connsiteX1" fmla="*/ 5050 w 67337"/>
                <a:gd name="connsiteY1" fmla="*/ 38719 h 74071"/>
                <a:gd name="connsiteX2" fmla="*/ 38719 w 67337"/>
                <a:gd name="connsiteY2" fmla="*/ 5050 h 74071"/>
                <a:gd name="connsiteX3" fmla="*/ 63634 w 67337"/>
                <a:gd name="connsiteY3" fmla="*/ 13804 h 74071"/>
                <a:gd name="connsiteX4" fmla="*/ 56227 w 67337"/>
                <a:gd name="connsiteY4" fmla="*/ 22558 h 74071"/>
                <a:gd name="connsiteX5" fmla="*/ 38046 w 67337"/>
                <a:gd name="connsiteY5" fmla="*/ 15824 h 74071"/>
                <a:gd name="connsiteX6" fmla="*/ 17171 w 67337"/>
                <a:gd name="connsiteY6" fmla="*/ 38719 h 74071"/>
                <a:gd name="connsiteX7" fmla="*/ 17171 w 67337"/>
                <a:gd name="connsiteY7" fmla="*/ 38719 h 74071"/>
                <a:gd name="connsiteX8" fmla="*/ 39393 w 67337"/>
                <a:gd name="connsiteY8" fmla="*/ 61614 h 74071"/>
                <a:gd name="connsiteX9" fmla="*/ 54880 w 67337"/>
                <a:gd name="connsiteY9" fmla="*/ 56900 h 74071"/>
                <a:gd name="connsiteX10" fmla="*/ 54880 w 67337"/>
                <a:gd name="connsiteY10" fmla="*/ 44779 h 74071"/>
                <a:gd name="connsiteX11" fmla="*/ 38046 w 67337"/>
                <a:gd name="connsiteY11" fmla="*/ 44779 h 74071"/>
                <a:gd name="connsiteX12" fmla="*/ 38046 w 67337"/>
                <a:gd name="connsiteY12" fmla="*/ 34679 h 74071"/>
                <a:gd name="connsiteX13" fmla="*/ 65654 w 67337"/>
                <a:gd name="connsiteY13" fmla="*/ 34679 h 74071"/>
                <a:gd name="connsiteX14" fmla="*/ 65654 w 67337"/>
                <a:gd name="connsiteY14" fmla="*/ 61614 h 74071"/>
                <a:gd name="connsiteX15" fmla="*/ 38719 w 67337"/>
                <a:gd name="connsiteY15" fmla="*/ 71714 h 74071"/>
                <a:gd name="connsiteX16" fmla="*/ 5050 w 67337"/>
                <a:gd name="connsiteY16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337" h="74071"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0167" y="5050"/>
                    <a:pt x="56900" y="8417"/>
                    <a:pt x="63634" y="13804"/>
                  </a:cubicBezTo>
                  <a:lnTo>
                    <a:pt x="56227" y="22558"/>
                  </a:lnTo>
                  <a:cubicBezTo>
                    <a:pt x="51513" y="18518"/>
                    <a:pt x="46126" y="15824"/>
                    <a:pt x="38046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2187"/>
                    <a:pt x="25925" y="61614"/>
                    <a:pt x="39393" y="61614"/>
                  </a:cubicBezTo>
                  <a:cubicBezTo>
                    <a:pt x="45453" y="61614"/>
                    <a:pt x="50840" y="59594"/>
                    <a:pt x="54880" y="56900"/>
                  </a:cubicBezTo>
                  <a:lnTo>
                    <a:pt x="54880" y="44779"/>
                  </a:lnTo>
                  <a:lnTo>
                    <a:pt x="38046" y="44779"/>
                  </a:lnTo>
                  <a:lnTo>
                    <a:pt x="38046" y="34679"/>
                  </a:lnTo>
                  <a:lnTo>
                    <a:pt x="65654" y="34679"/>
                  </a:lnTo>
                  <a:lnTo>
                    <a:pt x="65654" y="61614"/>
                  </a:lnTo>
                  <a:cubicBezTo>
                    <a:pt x="59594" y="67001"/>
                    <a:pt x="50167" y="71714"/>
                    <a:pt x="38719" y="71714"/>
                  </a:cubicBezTo>
                  <a:cubicBezTo>
                    <a:pt x="18518" y="72388"/>
                    <a:pt x="5050" y="57574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BD90A57-032C-4C31-9414-7789ECBBE913}"/>
                </a:ext>
              </a:extLst>
            </p:cNvPr>
            <p:cNvSpPr/>
            <p:nvPr/>
          </p:nvSpPr>
          <p:spPr>
            <a:xfrm>
              <a:off x="510434" y="6519321"/>
              <a:ext cx="74072" cy="74071"/>
            </a:xfrm>
            <a:custGeom>
              <a:avLst/>
              <a:gdLst>
                <a:gd name="connsiteX0" fmla="*/ 60941 w 74071"/>
                <a:gd name="connsiteY0" fmla="*/ 38719 h 74071"/>
                <a:gd name="connsiteX1" fmla="*/ 60941 w 74071"/>
                <a:gd name="connsiteY1" fmla="*/ 38719 h 74071"/>
                <a:gd name="connsiteX2" fmla="*/ 38719 w 74071"/>
                <a:gd name="connsiteY2" fmla="*/ 15824 h 74071"/>
                <a:gd name="connsiteX3" fmla="*/ 17171 w 74071"/>
                <a:gd name="connsiteY3" fmla="*/ 38719 h 74071"/>
                <a:gd name="connsiteX4" fmla="*/ 17171 w 74071"/>
                <a:gd name="connsiteY4" fmla="*/ 38719 h 74071"/>
                <a:gd name="connsiteX5" fmla="*/ 39393 w 74071"/>
                <a:gd name="connsiteY5" fmla="*/ 61614 h 74071"/>
                <a:gd name="connsiteX6" fmla="*/ 60941 w 74071"/>
                <a:gd name="connsiteY6" fmla="*/ 38719 h 74071"/>
                <a:gd name="connsiteX7" fmla="*/ 5050 w 74071"/>
                <a:gd name="connsiteY7" fmla="*/ 38719 h 74071"/>
                <a:gd name="connsiteX8" fmla="*/ 5050 w 74071"/>
                <a:gd name="connsiteY8" fmla="*/ 38719 h 74071"/>
                <a:gd name="connsiteX9" fmla="*/ 38719 w 74071"/>
                <a:gd name="connsiteY9" fmla="*/ 5050 h 74071"/>
                <a:gd name="connsiteX10" fmla="*/ 72388 w 74071"/>
                <a:gd name="connsiteY10" fmla="*/ 38046 h 74071"/>
                <a:gd name="connsiteX11" fmla="*/ 72388 w 74071"/>
                <a:gd name="connsiteY11" fmla="*/ 38046 h 74071"/>
                <a:gd name="connsiteX12" fmla="*/ 38719 w 74071"/>
                <a:gd name="connsiteY12" fmla="*/ 71714 h 74071"/>
                <a:gd name="connsiteX13" fmla="*/ 5050 w 74071"/>
                <a:gd name="connsiteY13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071" h="74071">
                  <a:moveTo>
                    <a:pt x="60941" y="38719"/>
                  </a:moveTo>
                  <a:lnTo>
                    <a:pt x="60941" y="38719"/>
                  </a:lnTo>
                  <a:cubicBezTo>
                    <a:pt x="60941" y="25925"/>
                    <a:pt x="51513" y="15824"/>
                    <a:pt x="38719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1513"/>
                    <a:pt x="26598" y="61614"/>
                    <a:pt x="39393" y="61614"/>
                  </a:cubicBezTo>
                  <a:cubicBezTo>
                    <a:pt x="51513" y="61614"/>
                    <a:pt x="60941" y="51513"/>
                    <a:pt x="60941" y="38719"/>
                  </a:cubicBezTo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8921" y="5050"/>
                    <a:pt x="72388" y="19865"/>
                    <a:pt x="72388" y="38046"/>
                  </a:cubicBezTo>
                  <a:lnTo>
                    <a:pt x="72388" y="38046"/>
                  </a:lnTo>
                  <a:cubicBezTo>
                    <a:pt x="72388" y="56227"/>
                    <a:pt x="58247" y="71714"/>
                    <a:pt x="38719" y="71714"/>
                  </a:cubicBezTo>
                  <a:cubicBezTo>
                    <a:pt x="18518" y="72388"/>
                    <a:pt x="5050" y="56900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D8AB40F-4CAB-4537-A6A6-136222AA02DF}"/>
                </a:ext>
              </a:extLst>
            </p:cNvPr>
            <p:cNvSpPr/>
            <p:nvPr/>
          </p:nvSpPr>
          <p:spPr>
            <a:xfrm>
              <a:off x="577099" y="6520668"/>
              <a:ext cx="74072" cy="74071"/>
            </a:xfrm>
            <a:custGeom>
              <a:avLst/>
              <a:gdLst>
                <a:gd name="connsiteX0" fmla="*/ 5050 w 74071"/>
                <a:gd name="connsiteY0" fmla="*/ 5050 h 74071"/>
                <a:gd name="connsiteX1" fmla="*/ 17845 w 74071"/>
                <a:gd name="connsiteY1" fmla="*/ 5050 h 74071"/>
                <a:gd name="connsiteX2" fmla="*/ 37372 w 74071"/>
                <a:gd name="connsiteY2" fmla="*/ 54880 h 74071"/>
                <a:gd name="connsiteX3" fmla="*/ 56227 w 74071"/>
                <a:gd name="connsiteY3" fmla="*/ 5050 h 74071"/>
                <a:gd name="connsiteX4" fmla="*/ 69021 w 74071"/>
                <a:gd name="connsiteY4" fmla="*/ 5050 h 74071"/>
                <a:gd name="connsiteX5" fmla="*/ 42086 w 74071"/>
                <a:gd name="connsiteY5" fmla="*/ 70368 h 74071"/>
                <a:gd name="connsiteX6" fmla="*/ 31985 w 74071"/>
                <a:gd name="connsiteY6" fmla="*/ 70368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071" h="74071">
                  <a:moveTo>
                    <a:pt x="5050" y="5050"/>
                  </a:moveTo>
                  <a:lnTo>
                    <a:pt x="17845" y="5050"/>
                  </a:lnTo>
                  <a:lnTo>
                    <a:pt x="37372" y="54880"/>
                  </a:lnTo>
                  <a:lnTo>
                    <a:pt x="56227" y="5050"/>
                  </a:lnTo>
                  <a:lnTo>
                    <a:pt x="69021" y="5050"/>
                  </a:lnTo>
                  <a:lnTo>
                    <a:pt x="42086" y="70368"/>
                  </a:lnTo>
                  <a:lnTo>
                    <a:pt x="31985" y="70368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2044043-8711-4930-94D7-43C923561C7A}"/>
                </a:ext>
              </a:extLst>
            </p:cNvPr>
            <p:cNvSpPr/>
            <p:nvPr/>
          </p:nvSpPr>
          <p:spPr>
            <a:xfrm>
              <a:off x="648477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4 w 53870"/>
                <a:gd name="connsiteY9" fmla="*/ 59594 h 74071"/>
                <a:gd name="connsiteX10" fmla="*/ 53534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4" y="59594"/>
                  </a:lnTo>
                  <a:lnTo>
                    <a:pt x="5353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63BBE02-30A8-4252-914F-66FBD0AA6660}"/>
                </a:ext>
              </a:extLst>
            </p:cNvPr>
            <p:cNvSpPr/>
            <p:nvPr/>
          </p:nvSpPr>
          <p:spPr>
            <a:xfrm>
              <a:off x="707734" y="6520668"/>
              <a:ext cx="60604" cy="74071"/>
            </a:xfrm>
            <a:custGeom>
              <a:avLst/>
              <a:gdLst>
                <a:gd name="connsiteX0" fmla="*/ 33332 w 60603"/>
                <a:gd name="connsiteY0" fmla="*/ 36699 h 74071"/>
                <a:gd name="connsiteX1" fmla="*/ 46800 w 60603"/>
                <a:gd name="connsiteY1" fmla="*/ 25925 h 74071"/>
                <a:gd name="connsiteX2" fmla="*/ 46800 w 60603"/>
                <a:gd name="connsiteY2" fmla="*/ 25925 h 74071"/>
                <a:gd name="connsiteX3" fmla="*/ 33332 w 60603"/>
                <a:gd name="connsiteY3" fmla="*/ 15151 h 74071"/>
                <a:gd name="connsiteX4" fmla="*/ 16498 w 60603"/>
                <a:gd name="connsiteY4" fmla="*/ 15151 h 74071"/>
                <a:gd name="connsiteX5" fmla="*/ 16498 w 60603"/>
                <a:gd name="connsiteY5" fmla="*/ 36699 h 74071"/>
                <a:gd name="connsiteX6" fmla="*/ 33332 w 60603"/>
                <a:gd name="connsiteY6" fmla="*/ 36699 h 74071"/>
                <a:gd name="connsiteX7" fmla="*/ 5050 w 60603"/>
                <a:gd name="connsiteY7" fmla="*/ 5050 h 74071"/>
                <a:gd name="connsiteX8" fmla="*/ 34006 w 60603"/>
                <a:gd name="connsiteY8" fmla="*/ 5050 h 74071"/>
                <a:gd name="connsiteX9" fmla="*/ 52860 w 60603"/>
                <a:gd name="connsiteY9" fmla="*/ 11784 h 74071"/>
                <a:gd name="connsiteX10" fmla="*/ 58247 w 60603"/>
                <a:gd name="connsiteY10" fmla="*/ 25925 h 74071"/>
                <a:gd name="connsiteX11" fmla="*/ 58247 w 60603"/>
                <a:gd name="connsiteY11" fmla="*/ 25925 h 74071"/>
                <a:gd name="connsiteX12" fmla="*/ 42759 w 60603"/>
                <a:gd name="connsiteY12" fmla="*/ 45453 h 74071"/>
                <a:gd name="connsiteX13" fmla="*/ 60267 w 60603"/>
                <a:gd name="connsiteY13" fmla="*/ 69694 h 74071"/>
                <a:gd name="connsiteX14" fmla="*/ 46800 w 60603"/>
                <a:gd name="connsiteY14" fmla="*/ 69694 h 74071"/>
                <a:gd name="connsiteX15" fmla="*/ 30639 w 60603"/>
                <a:gd name="connsiteY15" fmla="*/ 47473 h 74071"/>
                <a:gd name="connsiteX16" fmla="*/ 16498 w 60603"/>
                <a:gd name="connsiteY16" fmla="*/ 47473 h 74071"/>
                <a:gd name="connsiteX17" fmla="*/ 16498 w 60603"/>
                <a:gd name="connsiteY17" fmla="*/ 69694 h 74071"/>
                <a:gd name="connsiteX18" fmla="*/ 5050 w 60603"/>
                <a:gd name="connsiteY18" fmla="*/ 69694 h 74071"/>
                <a:gd name="connsiteX19" fmla="*/ 5050 w 60603"/>
                <a:gd name="connsiteY19" fmla="*/ 5050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603" h="74071">
                  <a:moveTo>
                    <a:pt x="33332" y="36699"/>
                  </a:moveTo>
                  <a:cubicBezTo>
                    <a:pt x="41413" y="36699"/>
                    <a:pt x="46800" y="32659"/>
                    <a:pt x="46800" y="25925"/>
                  </a:cubicBezTo>
                  <a:lnTo>
                    <a:pt x="46800" y="25925"/>
                  </a:lnTo>
                  <a:cubicBezTo>
                    <a:pt x="46800" y="19191"/>
                    <a:pt x="42086" y="15151"/>
                    <a:pt x="33332" y="15151"/>
                  </a:cubicBezTo>
                  <a:lnTo>
                    <a:pt x="16498" y="15151"/>
                  </a:lnTo>
                  <a:lnTo>
                    <a:pt x="16498" y="36699"/>
                  </a:lnTo>
                  <a:lnTo>
                    <a:pt x="33332" y="36699"/>
                  </a:lnTo>
                  <a:close/>
                  <a:moveTo>
                    <a:pt x="5050" y="5050"/>
                  </a:moveTo>
                  <a:lnTo>
                    <a:pt x="34006" y="5050"/>
                  </a:lnTo>
                  <a:cubicBezTo>
                    <a:pt x="42086" y="5050"/>
                    <a:pt x="48820" y="7744"/>
                    <a:pt x="52860" y="11784"/>
                  </a:cubicBezTo>
                  <a:cubicBezTo>
                    <a:pt x="56227" y="15151"/>
                    <a:pt x="58247" y="19865"/>
                    <a:pt x="58247" y="25925"/>
                  </a:cubicBezTo>
                  <a:lnTo>
                    <a:pt x="58247" y="25925"/>
                  </a:lnTo>
                  <a:cubicBezTo>
                    <a:pt x="58247" y="36699"/>
                    <a:pt x="52187" y="42759"/>
                    <a:pt x="42759" y="45453"/>
                  </a:cubicBezTo>
                  <a:lnTo>
                    <a:pt x="60267" y="69694"/>
                  </a:lnTo>
                  <a:lnTo>
                    <a:pt x="46800" y="69694"/>
                  </a:lnTo>
                  <a:lnTo>
                    <a:pt x="30639" y="47473"/>
                  </a:lnTo>
                  <a:lnTo>
                    <a:pt x="16498" y="47473"/>
                  </a:lnTo>
                  <a:lnTo>
                    <a:pt x="16498" y="69694"/>
                  </a:lnTo>
                  <a:lnTo>
                    <a:pt x="5050" y="69694"/>
                  </a:lnTo>
                  <a:lnTo>
                    <a:pt x="5050" y="5050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59E9FF2-6080-4440-96A1-48F37C66C47D}"/>
                </a:ext>
              </a:extLst>
            </p:cNvPr>
            <p:cNvSpPr/>
            <p:nvPr/>
          </p:nvSpPr>
          <p:spPr>
            <a:xfrm>
              <a:off x="771032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BE5D4EE-7027-4200-A0BF-FE67F1200A6A}"/>
                </a:ext>
              </a:extLst>
            </p:cNvPr>
            <p:cNvSpPr/>
            <p:nvPr/>
          </p:nvSpPr>
          <p:spPr>
            <a:xfrm>
              <a:off x="839043" y="6520668"/>
              <a:ext cx="67338" cy="74071"/>
            </a:xfrm>
            <a:custGeom>
              <a:avLst/>
              <a:gdLst>
                <a:gd name="connsiteX0" fmla="*/ 5050 w 67337"/>
                <a:gd name="connsiteY0" fmla="*/ 5050 h 74071"/>
                <a:gd name="connsiteX1" fmla="*/ 17171 w 67337"/>
                <a:gd name="connsiteY1" fmla="*/ 5050 h 74071"/>
                <a:gd name="connsiteX2" fmla="*/ 36699 w 67337"/>
                <a:gd name="connsiteY2" fmla="*/ 35352 h 74071"/>
                <a:gd name="connsiteX3" fmla="*/ 56227 w 67337"/>
                <a:gd name="connsiteY3" fmla="*/ 5050 h 74071"/>
                <a:gd name="connsiteX4" fmla="*/ 68348 w 67337"/>
                <a:gd name="connsiteY4" fmla="*/ 5050 h 74071"/>
                <a:gd name="connsiteX5" fmla="*/ 68348 w 67337"/>
                <a:gd name="connsiteY5" fmla="*/ 69694 h 74071"/>
                <a:gd name="connsiteX6" fmla="*/ 56900 w 67337"/>
                <a:gd name="connsiteY6" fmla="*/ 69694 h 74071"/>
                <a:gd name="connsiteX7" fmla="*/ 56900 w 67337"/>
                <a:gd name="connsiteY7" fmla="*/ 23231 h 74071"/>
                <a:gd name="connsiteX8" fmla="*/ 36699 w 67337"/>
                <a:gd name="connsiteY8" fmla="*/ 53533 h 74071"/>
                <a:gd name="connsiteX9" fmla="*/ 36026 w 67337"/>
                <a:gd name="connsiteY9" fmla="*/ 53533 h 74071"/>
                <a:gd name="connsiteX10" fmla="*/ 15824 w 67337"/>
                <a:gd name="connsiteY10" fmla="*/ 23231 h 74071"/>
                <a:gd name="connsiteX11" fmla="*/ 15824 w 67337"/>
                <a:gd name="connsiteY11" fmla="*/ 69694 h 74071"/>
                <a:gd name="connsiteX12" fmla="*/ 5050 w 67337"/>
                <a:gd name="connsiteY12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337" h="74071">
                  <a:moveTo>
                    <a:pt x="5050" y="5050"/>
                  </a:moveTo>
                  <a:lnTo>
                    <a:pt x="17171" y="5050"/>
                  </a:lnTo>
                  <a:lnTo>
                    <a:pt x="36699" y="35352"/>
                  </a:lnTo>
                  <a:lnTo>
                    <a:pt x="56227" y="5050"/>
                  </a:lnTo>
                  <a:lnTo>
                    <a:pt x="68348" y="5050"/>
                  </a:lnTo>
                  <a:lnTo>
                    <a:pt x="68348" y="69694"/>
                  </a:lnTo>
                  <a:lnTo>
                    <a:pt x="56900" y="69694"/>
                  </a:lnTo>
                  <a:lnTo>
                    <a:pt x="56900" y="23231"/>
                  </a:lnTo>
                  <a:lnTo>
                    <a:pt x="36699" y="53533"/>
                  </a:lnTo>
                  <a:lnTo>
                    <a:pt x="36026" y="53533"/>
                  </a:lnTo>
                  <a:lnTo>
                    <a:pt x="15824" y="23231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B8DA65F-EBBC-40E1-8218-DA058A0224C8}"/>
                </a:ext>
              </a:extLst>
            </p:cNvPr>
            <p:cNvSpPr/>
            <p:nvPr/>
          </p:nvSpPr>
          <p:spPr>
            <a:xfrm>
              <a:off x="913114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3 w 53870"/>
                <a:gd name="connsiteY9" fmla="*/ 59594 h 74071"/>
                <a:gd name="connsiteX10" fmla="*/ 53533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3" y="59594"/>
                  </a:lnTo>
                  <a:lnTo>
                    <a:pt x="53533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1079E9F-1C3E-48B7-B1E3-258334986515}"/>
                </a:ext>
              </a:extLst>
            </p:cNvPr>
            <p:cNvSpPr/>
            <p:nvPr/>
          </p:nvSpPr>
          <p:spPr>
            <a:xfrm>
              <a:off x="973045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F0C8D11-6E46-478C-B26D-5798A724C7E6}"/>
                </a:ext>
              </a:extLst>
            </p:cNvPr>
            <p:cNvSpPr/>
            <p:nvPr/>
          </p:nvSpPr>
          <p:spPr>
            <a:xfrm>
              <a:off x="1038362" y="6520668"/>
              <a:ext cx="60604" cy="74071"/>
            </a:xfrm>
            <a:custGeom>
              <a:avLst/>
              <a:gdLst>
                <a:gd name="connsiteX0" fmla="*/ 25252 w 60603"/>
                <a:gd name="connsiteY0" fmla="*/ 15151 h 74071"/>
                <a:gd name="connsiteX1" fmla="*/ 5050 w 60603"/>
                <a:gd name="connsiteY1" fmla="*/ 15151 h 74071"/>
                <a:gd name="connsiteX2" fmla="*/ 5050 w 60603"/>
                <a:gd name="connsiteY2" fmla="*/ 5050 h 74071"/>
                <a:gd name="connsiteX3" fmla="*/ 57574 w 60603"/>
                <a:gd name="connsiteY3" fmla="*/ 5050 h 74071"/>
                <a:gd name="connsiteX4" fmla="*/ 57574 w 60603"/>
                <a:gd name="connsiteY4" fmla="*/ 15151 h 74071"/>
                <a:gd name="connsiteX5" fmla="*/ 36699 w 60603"/>
                <a:gd name="connsiteY5" fmla="*/ 15151 h 74071"/>
                <a:gd name="connsiteX6" fmla="*/ 36699 w 60603"/>
                <a:gd name="connsiteY6" fmla="*/ 69694 h 74071"/>
                <a:gd name="connsiteX7" fmla="*/ 25252 w 60603"/>
                <a:gd name="connsiteY7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603" h="74071">
                  <a:moveTo>
                    <a:pt x="25252" y="15151"/>
                  </a:moveTo>
                  <a:lnTo>
                    <a:pt x="5050" y="15151"/>
                  </a:lnTo>
                  <a:lnTo>
                    <a:pt x="5050" y="5050"/>
                  </a:lnTo>
                  <a:lnTo>
                    <a:pt x="57574" y="5050"/>
                  </a:lnTo>
                  <a:lnTo>
                    <a:pt x="57574" y="15151"/>
                  </a:lnTo>
                  <a:lnTo>
                    <a:pt x="36699" y="15151"/>
                  </a:lnTo>
                  <a:lnTo>
                    <a:pt x="36699" y="69694"/>
                  </a:lnTo>
                  <a:lnTo>
                    <a:pt x="25252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790BB17-D9B4-403E-8C5D-5FA30D7C38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62" b="18027"/>
          <a:stretch/>
        </p:blipFill>
        <p:spPr>
          <a:xfrm>
            <a:off x="10168933" y="4596276"/>
            <a:ext cx="2023068" cy="22617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365126"/>
            <a:ext cx="11306174" cy="540310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accent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3" y="1230757"/>
            <a:ext cx="5564187" cy="5092234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defRPr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9" name="Content Placeholder 2"/>
          <p:cNvSpPr>
            <a:spLocks noGrp="1"/>
          </p:cNvSpPr>
          <p:nvPr>
            <p:ph idx="10"/>
          </p:nvPr>
        </p:nvSpPr>
        <p:spPr>
          <a:xfrm>
            <a:off x="6184901" y="1230757"/>
            <a:ext cx="5564187" cy="5092234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defRPr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9883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entral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aphic 5">
            <a:extLst>
              <a:ext uri="{FF2B5EF4-FFF2-40B4-BE49-F238E27FC236}">
                <a16:creationId xmlns:a16="http://schemas.microsoft.com/office/drawing/2014/main" id="{A5DE0B72-41CB-48A0-9391-8F698C2624A5}"/>
              </a:ext>
            </a:extLst>
          </p:cNvPr>
          <p:cNvGrpSpPr/>
          <p:nvPr userDrawn="1"/>
        </p:nvGrpSpPr>
        <p:grpSpPr>
          <a:xfrm>
            <a:off x="420202" y="5825072"/>
            <a:ext cx="713780" cy="769667"/>
            <a:chOff x="420202" y="5825072"/>
            <a:chExt cx="713780" cy="769667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FE559A7-FEA3-4C5B-B521-4D3D77F0D930}"/>
                </a:ext>
              </a:extLst>
            </p:cNvPr>
            <p:cNvSpPr/>
            <p:nvPr/>
          </p:nvSpPr>
          <p:spPr>
            <a:xfrm>
              <a:off x="546797" y="5883656"/>
              <a:ext cx="141409" cy="329954"/>
            </a:xfrm>
            <a:custGeom>
              <a:avLst/>
              <a:gdLst>
                <a:gd name="connsiteX0" fmla="*/ 17845 w 141409"/>
                <a:gd name="connsiteY0" fmla="*/ 5050 h 329953"/>
                <a:gd name="connsiteX1" fmla="*/ 9764 w 141409"/>
                <a:gd name="connsiteY1" fmla="*/ 13131 h 329953"/>
                <a:gd name="connsiteX2" fmla="*/ 7744 w 141409"/>
                <a:gd name="connsiteY2" fmla="*/ 34005 h 329953"/>
                <a:gd name="connsiteX3" fmla="*/ 5050 w 141409"/>
                <a:gd name="connsiteY3" fmla="*/ 87202 h 329953"/>
                <a:gd name="connsiteX4" fmla="*/ 42759 w 141409"/>
                <a:gd name="connsiteY4" fmla="*/ 263626 h 329953"/>
                <a:gd name="connsiteX5" fmla="*/ 138379 w 141409"/>
                <a:gd name="connsiteY5" fmla="*/ 330290 h 329953"/>
                <a:gd name="connsiteX6" fmla="*/ 96630 w 141409"/>
                <a:gd name="connsiteY6" fmla="*/ 271033 h 329953"/>
                <a:gd name="connsiteX7" fmla="*/ 83162 w 141409"/>
                <a:gd name="connsiteY7" fmla="*/ 174067 h 329953"/>
                <a:gd name="connsiteX8" fmla="*/ 93936 w 141409"/>
                <a:gd name="connsiteY8" fmla="*/ 67674 h 329953"/>
                <a:gd name="connsiteX9" fmla="*/ 93936 w 141409"/>
                <a:gd name="connsiteY9" fmla="*/ 67001 h 329953"/>
                <a:gd name="connsiteX10" fmla="*/ 104710 w 141409"/>
                <a:gd name="connsiteY10" fmla="*/ 51513 h 329953"/>
                <a:gd name="connsiteX11" fmla="*/ 26598 w 141409"/>
                <a:gd name="connsiteY11" fmla="*/ 9091 h 329953"/>
                <a:gd name="connsiteX12" fmla="*/ 20538 w 141409"/>
                <a:gd name="connsiteY12" fmla="*/ 6397 h 329953"/>
                <a:gd name="connsiteX13" fmla="*/ 20538 w 141409"/>
                <a:gd name="connsiteY13" fmla="*/ 6397 h 329953"/>
                <a:gd name="connsiteX14" fmla="*/ 20538 w 141409"/>
                <a:gd name="connsiteY14" fmla="*/ 6397 h 329953"/>
                <a:gd name="connsiteX15" fmla="*/ 17845 w 141409"/>
                <a:gd name="connsiteY15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1409" h="329953">
                  <a:moveTo>
                    <a:pt x="17845" y="5050"/>
                  </a:moveTo>
                  <a:cubicBezTo>
                    <a:pt x="13131" y="5050"/>
                    <a:pt x="11111" y="7744"/>
                    <a:pt x="9764" y="13131"/>
                  </a:cubicBezTo>
                  <a:cubicBezTo>
                    <a:pt x="9764" y="13131"/>
                    <a:pt x="8417" y="20538"/>
                    <a:pt x="7744" y="34005"/>
                  </a:cubicBezTo>
                  <a:cubicBezTo>
                    <a:pt x="6397" y="46126"/>
                    <a:pt x="5050" y="64307"/>
                    <a:pt x="5050" y="87202"/>
                  </a:cubicBezTo>
                  <a:cubicBezTo>
                    <a:pt x="5050" y="137705"/>
                    <a:pt x="11784" y="209083"/>
                    <a:pt x="42759" y="263626"/>
                  </a:cubicBezTo>
                  <a:cubicBezTo>
                    <a:pt x="67001" y="305375"/>
                    <a:pt x="100670" y="328944"/>
                    <a:pt x="138379" y="330290"/>
                  </a:cubicBezTo>
                  <a:cubicBezTo>
                    <a:pt x="123565" y="318843"/>
                    <a:pt x="106057" y="299988"/>
                    <a:pt x="96630" y="271033"/>
                  </a:cubicBezTo>
                  <a:cubicBezTo>
                    <a:pt x="87876" y="243425"/>
                    <a:pt x="83162" y="210430"/>
                    <a:pt x="83162" y="174067"/>
                  </a:cubicBezTo>
                  <a:cubicBezTo>
                    <a:pt x="83162" y="123564"/>
                    <a:pt x="91916" y="79795"/>
                    <a:pt x="93936" y="67674"/>
                  </a:cubicBezTo>
                  <a:cubicBezTo>
                    <a:pt x="93936" y="67674"/>
                    <a:pt x="93936" y="67001"/>
                    <a:pt x="93936" y="67001"/>
                  </a:cubicBezTo>
                  <a:cubicBezTo>
                    <a:pt x="95283" y="59594"/>
                    <a:pt x="99323" y="54207"/>
                    <a:pt x="104710" y="51513"/>
                  </a:cubicBezTo>
                  <a:cubicBezTo>
                    <a:pt x="66328" y="26598"/>
                    <a:pt x="32659" y="12457"/>
                    <a:pt x="26598" y="9091"/>
                  </a:cubicBezTo>
                  <a:cubicBezTo>
                    <a:pt x="22558" y="7070"/>
                    <a:pt x="20538" y="6397"/>
                    <a:pt x="20538" y="6397"/>
                  </a:cubicBezTo>
                  <a:lnTo>
                    <a:pt x="20538" y="6397"/>
                  </a:lnTo>
                  <a:lnTo>
                    <a:pt x="20538" y="6397"/>
                  </a:lnTo>
                  <a:cubicBezTo>
                    <a:pt x="20538" y="5050"/>
                    <a:pt x="19191" y="5050"/>
                    <a:pt x="1784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D331091-2267-4A0F-9B32-9D28519508ED}"/>
                </a:ext>
              </a:extLst>
            </p:cNvPr>
            <p:cNvSpPr/>
            <p:nvPr/>
          </p:nvSpPr>
          <p:spPr>
            <a:xfrm>
              <a:off x="764899" y="5942239"/>
              <a:ext cx="148143" cy="282817"/>
            </a:xfrm>
            <a:custGeom>
              <a:avLst/>
              <a:gdLst>
                <a:gd name="connsiteX0" fmla="*/ 129024 w 148143"/>
                <a:gd name="connsiteY0" fmla="*/ 5050 h 282817"/>
                <a:gd name="connsiteX1" fmla="*/ 125657 w 148143"/>
                <a:gd name="connsiteY1" fmla="*/ 6397 h 282817"/>
                <a:gd name="connsiteX2" fmla="*/ 122290 w 148143"/>
                <a:gd name="connsiteY2" fmla="*/ 9091 h 282817"/>
                <a:gd name="connsiteX3" fmla="*/ 112863 w 148143"/>
                <a:gd name="connsiteY3" fmla="*/ 17171 h 282817"/>
                <a:gd name="connsiteX4" fmla="*/ 81214 w 148143"/>
                <a:gd name="connsiteY4" fmla="*/ 48146 h 282817"/>
                <a:gd name="connsiteX5" fmla="*/ 16570 w 148143"/>
                <a:gd name="connsiteY5" fmla="*/ 154540 h 282817"/>
                <a:gd name="connsiteX6" fmla="*/ 5123 w 148143"/>
                <a:gd name="connsiteY6" fmla="*/ 221204 h 282817"/>
                <a:gd name="connsiteX7" fmla="*/ 11856 w 148143"/>
                <a:gd name="connsiteY7" fmla="*/ 255546 h 282817"/>
                <a:gd name="connsiteX8" fmla="*/ 31384 w 148143"/>
                <a:gd name="connsiteY8" fmla="*/ 275074 h 282817"/>
                <a:gd name="connsiteX9" fmla="*/ 45525 w 148143"/>
                <a:gd name="connsiteY9" fmla="*/ 277767 h 282817"/>
                <a:gd name="connsiteX10" fmla="*/ 45525 w 148143"/>
                <a:gd name="connsiteY10" fmla="*/ 277767 h 282817"/>
                <a:gd name="connsiteX11" fmla="*/ 131044 w 148143"/>
                <a:gd name="connsiteY11" fmla="*/ 207063 h 282817"/>
                <a:gd name="connsiteX12" fmla="*/ 143165 w 148143"/>
                <a:gd name="connsiteY12" fmla="*/ 114137 h 282817"/>
                <a:gd name="connsiteX13" fmla="*/ 134411 w 148143"/>
                <a:gd name="connsiteY13" fmla="*/ 18518 h 282817"/>
                <a:gd name="connsiteX14" fmla="*/ 133064 w 148143"/>
                <a:gd name="connsiteY14" fmla="*/ 10437 h 282817"/>
                <a:gd name="connsiteX15" fmla="*/ 129024 w 148143"/>
                <a:gd name="connsiteY15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8143" h="282817">
                  <a:moveTo>
                    <a:pt x="129024" y="5050"/>
                  </a:moveTo>
                  <a:cubicBezTo>
                    <a:pt x="128351" y="5050"/>
                    <a:pt x="127004" y="5724"/>
                    <a:pt x="125657" y="6397"/>
                  </a:cubicBezTo>
                  <a:cubicBezTo>
                    <a:pt x="125657" y="6397"/>
                    <a:pt x="124311" y="7070"/>
                    <a:pt x="122290" y="9091"/>
                  </a:cubicBezTo>
                  <a:cubicBezTo>
                    <a:pt x="120270" y="11111"/>
                    <a:pt x="116903" y="13804"/>
                    <a:pt x="112863" y="17171"/>
                  </a:cubicBezTo>
                  <a:cubicBezTo>
                    <a:pt x="106803" y="22558"/>
                    <a:pt x="95355" y="33332"/>
                    <a:pt x="81214" y="48146"/>
                  </a:cubicBezTo>
                  <a:cubicBezTo>
                    <a:pt x="59666" y="72388"/>
                    <a:pt x="30711" y="110770"/>
                    <a:pt x="16570" y="154540"/>
                  </a:cubicBezTo>
                  <a:cubicBezTo>
                    <a:pt x="8490" y="180128"/>
                    <a:pt x="4449" y="202349"/>
                    <a:pt x="5123" y="221204"/>
                  </a:cubicBezTo>
                  <a:cubicBezTo>
                    <a:pt x="5123" y="234671"/>
                    <a:pt x="7143" y="246118"/>
                    <a:pt x="11856" y="255546"/>
                  </a:cubicBezTo>
                  <a:cubicBezTo>
                    <a:pt x="15897" y="264300"/>
                    <a:pt x="22631" y="271033"/>
                    <a:pt x="31384" y="275074"/>
                  </a:cubicBezTo>
                  <a:cubicBezTo>
                    <a:pt x="35425" y="276420"/>
                    <a:pt x="40138" y="277767"/>
                    <a:pt x="45525" y="277767"/>
                  </a:cubicBezTo>
                  <a:lnTo>
                    <a:pt x="45525" y="277767"/>
                  </a:lnTo>
                  <a:cubicBezTo>
                    <a:pt x="71787" y="277767"/>
                    <a:pt x="116230" y="255546"/>
                    <a:pt x="131044" y="207063"/>
                  </a:cubicBezTo>
                  <a:cubicBezTo>
                    <a:pt x="139125" y="180801"/>
                    <a:pt x="143165" y="149826"/>
                    <a:pt x="143165" y="114137"/>
                  </a:cubicBezTo>
                  <a:cubicBezTo>
                    <a:pt x="143165" y="70368"/>
                    <a:pt x="137105" y="32659"/>
                    <a:pt x="134411" y="18518"/>
                  </a:cubicBezTo>
                  <a:cubicBezTo>
                    <a:pt x="133064" y="13131"/>
                    <a:pt x="133064" y="10437"/>
                    <a:pt x="133064" y="10437"/>
                  </a:cubicBezTo>
                  <a:cubicBezTo>
                    <a:pt x="132391" y="8417"/>
                    <a:pt x="131044" y="5050"/>
                    <a:pt x="129024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976AE0-BE30-4CFF-B18A-72F5C8A18B40}"/>
                </a:ext>
              </a:extLst>
            </p:cNvPr>
            <p:cNvSpPr/>
            <p:nvPr/>
          </p:nvSpPr>
          <p:spPr>
            <a:xfrm>
              <a:off x="640396" y="5942239"/>
              <a:ext cx="134676" cy="282817"/>
            </a:xfrm>
            <a:custGeom>
              <a:avLst/>
              <a:gdLst>
                <a:gd name="connsiteX0" fmla="*/ 20538 w 134675"/>
                <a:gd name="connsiteY0" fmla="*/ 5050 h 282817"/>
                <a:gd name="connsiteX1" fmla="*/ 15824 w 134675"/>
                <a:gd name="connsiteY1" fmla="*/ 10437 h 282817"/>
                <a:gd name="connsiteX2" fmla="*/ 14478 w 134675"/>
                <a:gd name="connsiteY2" fmla="*/ 18518 h 282817"/>
                <a:gd name="connsiteX3" fmla="*/ 10437 w 134675"/>
                <a:gd name="connsiteY3" fmla="*/ 40739 h 282817"/>
                <a:gd name="connsiteX4" fmla="*/ 5050 w 134675"/>
                <a:gd name="connsiteY4" fmla="*/ 114137 h 282817"/>
                <a:gd name="connsiteX5" fmla="*/ 17845 w 134675"/>
                <a:gd name="connsiteY5" fmla="*/ 206389 h 282817"/>
                <a:gd name="connsiteX6" fmla="*/ 105384 w 134675"/>
                <a:gd name="connsiteY6" fmla="*/ 277767 h 282817"/>
                <a:gd name="connsiteX7" fmla="*/ 105384 w 134675"/>
                <a:gd name="connsiteY7" fmla="*/ 277767 h 282817"/>
                <a:gd name="connsiteX8" fmla="*/ 120198 w 134675"/>
                <a:gd name="connsiteY8" fmla="*/ 275074 h 282817"/>
                <a:gd name="connsiteX9" fmla="*/ 126932 w 134675"/>
                <a:gd name="connsiteY9" fmla="*/ 271707 h 282817"/>
                <a:gd name="connsiteX10" fmla="*/ 121545 w 134675"/>
                <a:gd name="connsiteY10" fmla="*/ 262953 h 282817"/>
                <a:gd name="connsiteX11" fmla="*/ 114137 w 134675"/>
                <a:gd name="connsiteY11" fmla="*/ 221877 h 282817"/>
                <a:gd name="connsiteX12" fmla="*/ 126932 w 134675"/>
                <a:gd name="connsiteY12" fmla="*/ 151173 h 282817"/>
                <a:gd name="connsiteX13" fmla="*/ 129625 w 134675"/>
                <a:gd name="connsiteY13" fmla="*/ 143766 h 282817"/>
                <a:gd name="connsiteX14" fmla="*/ 130299 w 134675"/>
                <a:gd name="connsiteY14" fmla="*/ 141072 h 282817"/>
                <a:gd name="connsiteX15" fmla="*/ 27945 w 134675"/>
                <a:gd name="connsiteY15" fmla="*/ 9764 h 282817"/>
                <a:gd name="connsiteX16" fmla="*/ 24578 w 134675"/>
                <a:gd name="connsiteY16" fmla="*/ 7070 h 282817"/>
                <a:gd name="connsiteX17" fmla="*/ 20538 w 134675"/>
                <a:gd name="connsiteY17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4675" h="282817">
                  <a:moveTo>
                    <a:pt x="20538" y="5050"/>
                  </a:moveTo>
                  <a:cubicBezTo>
                    <a:pt x="18518" y="5050"/>
                    <a:pt x="16498" y="8417"/>
                    <a:pt x="15824" y="10437"/>
                  </a:cubicBezTo>
                  <a:cubicBezTo>
                    <a:pt x="15824" y="11111"/>
                    <a:pt x="15151" y="13804"/>
                    <a:pt x="14478" y="18518"/>
                  </a:cubicBezTo>
                  <a:cubicBezTo>
                    <a:pt x="13804" y="21885"/>
                    <a:pt x="12457" y="29965"/>
                    <a:pt x="10437" y="40739"/>
                  </a:cubicBezTo>
                  <a:cubicBezTo>
                    <a:pt x="7744" y="58247"/>
                    <a:pt x="5050" y="84509"/>
                    <a:pt x="5050" y="114137"/>
                  </a:cubicBezTo>
                  <a:cubicBezTo>
                    <a:pt x="5050" y="149826"/>
                    <a:pt x="9091" y="180801"/>
                    <a:pt x="17845" y="206389"/>
                  </a:cubicBezTo>
                  <a:cubicBezTo>
                    <a:pt x="33332" y="255546"/>
                    <a:pt x="78448" y="277767"/>
                    <a:pt x="105384" y="277767"/>
                  </a:cubicBezTo>
                  <a:lnTo>
                    <a:pt x="105384" y="277767"/>
                  </a:lnTo>
                  <a:cubicBezTo>
                    <a:pt x="111444" y="277767"/>
                    <a:pt x="116158" y="277094"/>
                    <a:pt x="120198" y="275074"/>
                  </a:cubicBezTo>
                  <a:cubicBezTo>
                    <a:pt x="122218" y="274400"/>
                    <a:pt x="124238" y="273053"/>
                    <a:pt x="126932" y="271707"/>
                  </a:cubicBezTo>
                  <a:cubicBezTo>
                    <a:pt x="124912" y="269013"/>
                    <a:pt x="122891" y="266320"/>
                    <a:pt x="121545" y="262953"/>
                  </a:cubicBezTo>
                  <a:cubicBezTo>
                    <a:pt x="116831" y="251506"/>
                    <a:pt x="114137" y="238711"/>
                    <a:pt x="114137" y="221877"/>
                  </a:cubicBezTo>
                  <a:cubicBezTo>
                    <a:pt x="114137" y="201676"/>
                    <a:pt x="118851" y="177434"/>
                    <a:pt x="126932" y="151173"/>
                  </a:cubicBezTo>
                  <a:cubicBezTo>
                    <a:pt x="127605" y="148479"/>
                    <a:pt x="128278" y="146459"/>
                    <a:pt x="129625" y="143766"/>
                  </a:cubicBezTo>
                  <a:cubicBezTo>
                    <a:pt x="129625" y="143092"/>
                    <a:pt x="130299" y="141745"/>
                    <a:pt x="130299" y="141072"/>
                  </a:cubicBezTo>
                  <a:cubicBezTo>
                    <a:pt x="101343" y="69694"/>
                    <a:pt x="35352" y="15824"/>
                    <a:pt x="27945" y="9764"/>
                  </a:cubicBezTo>
                  <a:cubicBezTo>
                    <a:pt x="25252" y="7744"/>
                    <a:pt x="24578" y="7070"/>
                    <a:pt x="24578" y="7070"/>
                  </a:cubicBezTo>
                  <a:cubicBezTo>
                    <a:pt x="23232" y="5724"/>
                    <a:pt x="21885" y="5050"/>
                    <a:pt x="2053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B7A5992-06BA-4CBB-9E74-5B6C840614EF}"/>
                </a:ext>
              </a:extLst>
            </p:cNvPr>
            <p:cNvSpPr/>
            <p:nvPr/>
          </p:nvSpPr>
          <p:spPr>
            <a:xfrm>
              <a:off x="705041" y="5825072"/>
              <a:ext cx="141409" cy="242415"/>
            </a:xfrm>
            <a:custGeom>
              <a:avLst/>
              <a:gdLst>
                <a:gd name="connsiteX0" fmla="*/ 72388 w 141409"/>
                <a:gd name="connsiteY0" fmla="*/ 5050 h 242414"/>
                <a:gd name="connsiteX1" fmla="*/ 67674 w 141409"/>
                <a:gd name="connsiteY1" fmla="*/ 9091 h 242414"/>
                <a:gd name="connsiteX2" fmla="*/ 64308 w 141409"/>
                <a:gd name="connsiteY2" fmla="*/ 14478 h 242414"/>
                <a:gd name="connsiteX3" fmla="*/ 54880 w 141409"/>
                <a:gd name="connsiteY3" fmla="*/ 30639 h 242414"/>
                <a:gd name="connsiteX4" fmla="*/ 25925 w 141409"/>
                <a:gd name="connsiteY4" fmla="*/ 89222 h 242414"/>
                <a:gd name="connsiteX5" fmla="*/ 5050 w 141409"/>
                <a:gd name="connsiteY5" fmla="*/ 143092 h 242414"/>
                <a:gd name="connsiteX6" fmla="*/ 74408 w 141409"/>
                <a:gd name="connsiteY6" fmla="*/ 238711 h 242414"/>
                <a:gd name="connsiteX7" fmla="*/ 141073 w 141409"/>
                <a:gd name="connsiteY7" fmla="*/ 144439 h 242414"/>
                <a:gd name="connsiteX8" fmla="*/ 81142 w 141409"/>
                <a:gd name="connsiteY8" fmla="*/ 14478 h 242414"/>
                <a:gd name="connsiteX9" fmla="*/ 77775 w 141409"/>
                <a:gd name="connsiteY9" fmla="*/ 8417 h 242414"/>
                <a:gd name="connsiteX10" fmla="*/ 72388 w 141409"/>
                <a:gd name="connsiteY10" fmla="*/ 5050 h 24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409" h="242414">
                  <a:moveTo>
                    <a:pt x="72388" y="5050"/>
                  </a:moveTo>
                  <a:cubicBezTo>
                    <a:pt x="71041" y="5050"/>
                    <a:pt x="69021" y="6397"/>
                    <a:pt x="67674" y="9091"/>
                  </a:cubicBezTo>
                  <a:cubicBezTo>
                    <a:pt x="67674" y="9091"/>
                    <a:pt x="66328" y="11111"/>
                    <a:pt x="64308" y="14478"/>
                  </a:cubicBezTo>
                  <a:cubicBezTo>
                    <a:pt x="60941" y="19865"/>
                    <a:pt x="57574" y="25252"/>
                    <a:pt x="54880" y="30639"/>
                  </a:cubicBezTo>
                  <a:cubicBezTo>
                    <a:pt x="47473" y="43433"/>
                    <a:pt x="36699" y="63634"/>
                    <a:pt x="25925" y="89222"/>
                  </a:cubicBezTo>
                  <a:cubicBezTo>
                    <a:pt x="18518" y="106730"/>
                    <a:pt x="11111" y="124911"/>
                    <a:pt x="5050" y="143092"/>
                  </a:cubicBezTo>
                  <a:cubicBezTo>
                    <a:pt x="26598" y="164640"/>
                    <a:pt x="55554" y="197636"/>
                    <a:pt x="74408" y="238711"/>
                  </a:cubicBezTo>
                  <a:cubicBezTo>
                    <a:pt x="89223" y="207063"/>
                    <a:pt x="111444" y="175414"/>
                    <a:pt x="141073" y="144439"/>
                  </a:cubicBezTo>
                  <a:cubicBezTo>
                    <a:pt x="120871" y="83162"/>
                    <a:pt x="92589" y="33332"/>
                    <a:pt x="81142" y="14478"/>
                  </a:cubicBezTo>
                  <a:cubicBezTo>
                    <a:pt x="78448" y="10437"/>
                    <a:pt x="77775" y="8417"/>
                    <a:pt x="77775" y="8417"/>
                  </a:cubicBezTo>
                  <a:cubicBezTo>
                    <a:pt x="74408" y="5050"/>
                    <a:pt x="72388" y="5050"/>
                    <a:pt x="7238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086BB83-0162-4462-842F-4A24ACE53C06}"/>
                </a:ext>
              </a:extLst>
            </p:cNvPr>
            <p:cNvSpPr/>
            <p:nvPr/>
          </p:nvSpPr>
          <p:spPr>
            <a:xfrm>
              <a:off x="864631" y="5883656"/>
              <a:ext cx="141409" cy="329954"/>
            </a:xfrm>
            <a:custGeom>
              <a:avLst/>
              <a:gdLst>
                <a:gd name="connsiteX0" fmla="*/ 124912 w 141409"/>
                <a:gd name="connsiteY0" fmla="*/ 5050 h 329953"/>
                <a:gd name="connsiteX1" fmla="*/ 120871 w 141409"/>
                <a:gd name="connsiteY1" fmla="*/ 5724 h 329953"/>
                <a:gd name="connsiteX2" fmla="*/ 120871 w 141409"/>
                <a:gd name="connsiteY2" fmla="*/ 5724 h 329953"/>
                <a:gd name="connsiteX3" fmla="*/ 120871 w 141409"/>
                <a:gd name="connsiteY3" fmla="*/ 5724 h 329953"/>
                <a:gd name="connsiteX4" fmla="*/ 114811 w 141409"/>
                <a:gd name="connsiteY4" fmla="*/ 8417 h 329953"/>
                <a:gd name="connsiteX5" fmla="*/ 99997 w 141409"/>
                <a:gd name="connsiteY5" fmla="*/ 15151 h 329953"/>
                <a:gd name="connsiteX6" fmla="*/ 97976 w 141409"/>
                <a:gd name="connsiteY6" fmla="*/ 15824 h 329953"/>
                <a:gd name="connsiteX7" fmla="*/ 42759 w 141409"/>
                <a:gd name="connsiteY7" fmla="*/ 46126 h 329953"/>
                <a:gd name="connsiteX8" fmla="*/ 36699 w 141409"/>
                <a:gd name="connsiteY8" fmla="*/ 49493 h 329953"/>
                <a:gd name="connsiteX9" fmla="*/ 48147 w 141409"/>
                <a:gd name="connsiteY9" fmla="*/ 64981 h 329953"/>
                <a:gd name="connsiteX10" fmla="*/ 48147 w 141409"/>
                <a:gd name="connsiteY10" fmla="*/ 65654 h 329953"/>
                <a:gd name="connsiteX11" fmla="*/ 58921 w 141409"/>
                <a:gd name="connsiteY11" fmla="*/ 172047 h 329953"/>
                <a:gd name="connsiteX12" fmla="*/ 46126 w 141409"/>
                <a:gd name="connsiteY12" fmla="*/ 269013 h 329953"/>
                <a:gd name="connsiteX13" fmla="*/ 5050 w 141409"/>
                <a:gd name="connsiteY13" fmla="*/ 328270 h 329953"/>
                <a:gd name="connsiteX14" fmla="*/ 99323 w 141409"/>
                <a:gd name="connsiteY14" fmla="*/ 261606 h 329953"/>
                <a:gd name="connsiteX15" fmla="*/ 137032 w 141409"/>
                <a:gd name="connsiteY15" fmla="*/ 85182 h 329953"/>
                <a:gd name="connsiteX16" fmla="*/ 134339 w 141409"/>
                <a:gd name="connsiteY16" fmla="*/ 31985 h 329953"/>
                <a:gd name="connsiteX17" fmla="*/ 132319 w 141409"/>
                <a:gd name="connsiteY17" fmla="*/ 11784 h 329953"/>
                <a:gd name="connsiteX18" fmla="*/ 124912 w 141409"/>
                <a:gd name="connsiteY18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1409" h="329953">
                  <a:moveTo>
                    <a:pt x="124912" y="5050"/>
                  </a:moveTo>
                  <a:cubicBezTo>
                    <a:pt x="124238" y="5050"/>
                    <a:pt x="122891" y="5050"/>
                    <a:pt x="120871" y="5724"/>
                  </a:cubicBezTo>
                  <a:lnTo>
                    <a:pt x="120871" y="5724"/>
                  </a:lnTo>
                  <a:lnTo>
                    <a:pt x="120871" y="5724"/>
                  </a:lnTo>
                  <a:cubicBezTo>
                    <a:pt x="120871" y="5724"/>
                    <a:pt x="118851" y="6397"/>
                    <a:pt x="114811" y="8417"/>
                  </a:cubicBezTo>
                  <a:cubicBezTo>
                    <a:pt x="111444" y="9764"/>
                    <a:pt x="106057" y="12457"/>
                    <a:pt x="99997" y="15151"/>
                  </a:cubicBezTo>
                  <a:lnTo>
                    <a:pt x="97976" y="15824"/>
                  </a:lnTo>
                  <a:cubicBezTo>
                    <a:pt x="79122" y="25252"/>
                    <a:pt x="60267" y="35352"/>
                    <a:pt x="42759" y="46126"/>
                  </a:cubicBezTo>
                  <a:cubicBezTo>
                    <a:pt x="40739" y="47473"/>
                    <a:pt x="38719" y="48820"/>
                    <a:pt x="36699" y="49493"/>
                  </a:cubicBezTo>
                  <a:cubicBezTo>
                    <a:pt x="42086" y="52187"/>
                    <a:pt x="46126" y="58247"/>
                    <a:pt x="48147" y="64981"/>
                  </a:cubicBezTo>
                  <a:cubicBezTo>
                    <a:pt x="48147" y="64981"/>
                    <a:pt x="48147" y="65654"/>
                    <a:pt x="48147" y="65654"/>
                  </a:cubicBezTo>
                  <a:cubicBezTo>
                    <a:pt x="50840" y="77775"/>
                    <a:pt x="58921" y="121544"/>
                    <a:pt x="58921" y="172047"/>
                  </a:cubicBezTo>
                  <a:cubicBezTo>
                    <a:pt x="58921" y="208409"/>
                    <a:pt x="54880" y="241405"/>
                    <a:pt x="46126" y="269013"/>
                  </a:cubicBezTo>
                  <a:cubicBezTo>
                    <a:pt x="36699" y="297968"/>
                    <a:pt x="19865" y="316823"/>
                    <a:pt x="5050" y="328270"/>
                  </a:cubicBezTo>
                  <a:cubicBezTo>
                    <a:pt x="42086" y="326250"/>
                    <a:pt x="75755" y="303355"/>
                    <a:pt x="99323" y="261606"/>
                  </a:cubicBezTo>
                  <a:cubicBezTo>
                    <a:pt x="130299" y="207063"/>
                    <a:pt x="137032" y="135685"/>
                    <a:pt x="137032" y="85182"/>
                  </a:cubicBezTo>
                  <a:cubicBezTo>
                    <a:pt x="137032" y="67674"/>
                    <a:pt x="136359" y="49493"/>
                    <a:pt x="134339" y="31985"/>
                  </a:cubicBezTo>
                  <a:cubicBezTo>
                    <a:pt x="132992" y="19191"/>
                    <a:pt x="132319" y="11784"/>
                    <a:pt x="132319" y="11784"/>
                  </a:cubicBezTo>
                  <a:cubicBezTo>
                    <a:pt x="131645" y="7744"/>
                    <a:pt x="129625" y="5050"/>
                    <a:pt x="12491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2B76203-1259-4A7F-BFF6-7DCBA2F15A89}"/>
                </a:ext>
              </a:extLst>
            </p:cNvPr>
            <p:cNvSpPr/>
            <p:nvPr/>
          </p:nvSpPr>
          <p:spPr>
            <a:xfrm>
              <a:off x="823555" y="5841233"/>
              <a:ext cx="87539" cy="107740"/>
            </a:xfrm>
            <a:custGeom>
              <a:avLst/>
              <a:gdLst>
                <a:gd name="connsiteX0" fmla="*/ 62287 w 87539"/>
                <a:gd name="connsiteY0" fmla="*/ 5050 h 107739"/>
                <a:gd name="connsiteX1" fmla="*/ 60941 w 87539"/>
                <a:gd name="connsiteY1" fmla="*/ 5050 h 107739"/>
                <a:gd name="connsiteX2" fmla="*/ 60941 w 87539"/>
                <a:gd name="connsiteY2" fmla="*/ 5050 h 107739"/>
                <a:gd name="connsiteX3" fmla="*/ 60941 w 87539"/>
                <a:gd name="connsiteY3" fmla="*/ 5050 h 107739"/>
                <a:gd name="connsiteX4" fmla="*/ 57574 w 87539"/>
                <a:gd name="connsiteY4" fmla="*/ 6397 h 107739"/>
                <a:gd name="connsiteX5" fmla="*/ 57574 w 87539"/>
                <a:gd name="connsiteY5" fmla="*/ 6397 h 107739"/>
                <a:gd name="connsiteX6" fmla="*/ 57574 w 87539"/>
                <a:gd name="connsiteY6" fmla="*/ 6397 h 107739"/>
                <a:gd name="connsiteX7" fmla="*/ 36699 w 87539"/>
                <a:gd name="connsiteY7" fmla="*/ 20538 h 107739"/>
                <a:gd name="connsiteX8" fmla="*/ 5050 w 87539"/>
                <a:gd name="connsiteY8" fmla="*/ 45453 h 107739"/>
                <a:gd name="connsiteX9" fmla="*/ 31312 w 87539"/>
                <a:gd name="connsiteY9" fmla="*/ 108077 h 107739"/>
                <a:gd name="connsiteX10" fmla="*/ 85856 w 87539"/>
                <a:gd name="connsiteY10" fmla="*/ 71041 h 107739"/>
                <a:gd name="connsiteX11" fmla="*/ 70368 w 87539"/>
                <a:gd name="connsiteY11" fmla="*/ 11784 h 107739"/>
                <a:gd name="connsiteX12" fmla="*/ 70368 w 87539"/>
                <a:gd name="connsiteY12" fmla="*/ 11111 h 107739"/>
                <a:gd name="connsiteX13" fmla="*/ 62287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62287" y="5050"/>
                  </a:moveTo>
                  <a:cubicBezTo>
                    <a:pt x="61614" y="5050"/>
                    <a:pt x="61614" y="5050"/>
                    <a:pt x="60941" y="5050"/>
                  </a:cubicBezTo>
                  <a:lnTo>
                    <a:pt x="60941" y="5050"/>
                  </a:lnTo>
                  <a:lnTo>
                    <a:pt x="60941" y="5050"/>
                  </a:lnTo>
                  <a:cubicBezTo>
                    <a:pt x="59594" y="5050"/>
                    <a:pt x="58921" y="5724"/>
                    <a:pt x="57574" y="6397"/>
                  </a:cubicBezTo>
                  <a:lnTo>
                    <a:pt x="57574" y="6397"/>
                  </a:lnTo>
                  <a:lnTo>
                    <a:pt x="57574" y="6397"/>
                  </a:lnTo>
                  <a:cubicBezTo>
                    <a:pt x="57574" y="6397"/>
                    <a:pt x="49493" y="11784"/>
                    <a:pt x="36699" y="20538"/>
                  </a:cubicBezTo>
                  <a:cubicBezTo>
                    <a:pt x="29965" y="25252"/>
                    <a:pt x="18518" y="34005"/>
                    <a:pt x="5050" y="45453"/>
                  </a:cubicBezTo>
                  <a:cubicBezTo>
                    <a:pt x="15151" y="66327"/>
                    <a:pt x="23905" y="87202"/>
                    <a:pt x="31312" y="108077"/>
                  </a:cubicBezTo>
                  <a:cubicBezTo>
                    <a:pt x="47473" y="95283"/>
                    <a:pt x="65654" y="83162"/>
                    <a:pt x="85856" y="71041"/>
                  </a:cubicBezTo>
                  <a:cubicBezTo>
                    <a:pt x="79122" y="41413"/>
                    <a:pt x="73061" y="19865"/>
                    <a:pt x="70368" y="11784"/>
                  </a:cubicBezTo>
                  <a:cubicBezTo>
                    <a:pt x="70368" y="11784"/>
                    <a:pt x="70368" y="11111"/>
                    <a:pt x="70368" y="11111"/>
                  </a:cubicBezTo>
                  <a:cubicBezTo>
                    <a:pt x="68348" y="7070"/>
                    <a:pt x="65654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C05C1F9-F3C8-4CA4-AC2D-72DB8796AC81}"/>
                </a:ext>
              </a:extLst>
            </p:cNvPr>
            <p:cNvSpPr/>
            <p:nvPr/>
          </p:nvSpPr>
          <p:spPr>
            <a:xfrm>
              <a:off x="641070" y="5841233"/>
              <a:ext cx="87539" cy="107740"/>
            </a:xfrm>
            <a:custGeom>
              <a:avLst/>
              <a:gdLst>
                <a:gd name="connsiteX0" fmla="*/ 27272 w 87539"/>
                <a:gd name="connsiteY0" fmla="*/ 5050 h 107739"/>
                <a:gd name="connsiteX1" fmla="*/ 19865 w 87539"/>
                <a:gd name="connsiteY1" fmla="*/ 11111 h 107739"/>
                <a:gd name="connsiteX2" fmla="*/ 19865 w 87539"/>
                <a:gd name="connsiteY2" fmla="*/ 11784 h 107739"/>
                <a:gd name="connsiteX3" fmla="*/ 5050 w 87539"/>
                <a:gd name="connsiteY3" fmla="*/ 70368 h 107739"/>
                <a:gd name="connsiteX4" fmla="*/ 59594 w 87539"/>
                <a:gd name="connsiteY4" fmla="*/ 107403 h 107739"/>
                <a:gd name="connsiteX5" fmla="*/ 85856 w 87539"/>
                <a:gd name="connsiteY5" fmla="*/ 44779 h 107739"/>
                <a:gd name="connsiteX6" fmla="*/ 54207 w 87539"/>
                <a:gd name="connsiteY6" fmla="*/ 19865 h 107739"/>
                <a:gd name="connsiteX7" fmla="*/ 32659 w 87539"/>
                <a:gd name="connsiteY7" fmla="*/ 6397 h 107739"/>
                <a:gd name="connsiteX8" fmla="*/ 32659 w 87539"/>
                <a:gd name="connsiteY8" fmla="*/ 6397 h 107739"/>
                <a:gd name="connsiteX9" fmla="*/ 32659 w 87539"/>
                <a:gd name="connsiteY9" fmla="*/ 6397 h 107739"/>
                <a:gd name="connsiteX10" fmla="*/ 29292 w 87539"/>
                <a:gd name="connsiteY10" fmla="*/ 5050 h 107739"/>
                <a:gd name="connsiteX11" fmla="*/ 29292 w 87539"/>
                <a:gd name="connsiteY11" fmla="*/ 5050 h 107739"/>
                <a:gd name="connsiteX12" fmla="*/ 29292 w 87539"/>
                <a:gd name="connsiteY12" fmla="*/ 5050 h 107739"/>
                <a:gd name="connsiteX13" fmla="*/ 27272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27272" y="5050"/>
                  </a:moveTo>
                  <a:cubicBezTo>
                    <a:pt x="23905" y="5050"/>
                    <a:pt x="21211" y="7070"/>
                    <a:pt x="19865" y="11111"/>
                  </a:cubicBezTo>
                  <a:cubicBezTo>
                    <a:pt x="19865" y="11111"/>
                    <a:pt x="19865" y="11784"/>
                    <a:pt x="19865" y="11784"/>
                  </a:cubicBezTo>
                  <a:cubicBezTo>
                    <a:pt x="17171" y="19865"/>
                    <a:pt x="10437" y="41413"/>
                    <a:pt x="5050" y="70368"/>
                  </a:cubicBezTo>
                  <a:cubicBezTo>
                    <a:pt x="25252" y="82488"/>
                    <a:pt x="43433" y="94609"/>
                    <a:pt x="59594" y="107403"/>
                  </a:cubicBezTo>
                  <a:cubicBezTo>
                    <a:pt x="67001" y="87202"/>
                    <a:pt x="75755" y="66327"/>
                    <a:pt x="85856" y="44779"/>
                  </a:cubicBezTo>
                  <a:cubicBezTo>
                    <a:pt x="75082" y="36026"/>
                    <a:pt x="64308" y="27272"/>
                    <a:pt x="54207" y="19865"/>
                  </a:cubicBezTo>
                  <a:cubicBezTo>
                    <a:pt x="40739" y="11784"/>
                    <a:pt x="32659" y="6397"/>
                    <a:pt x="32659" y="6397"/>
                  </a:cubicBezTo>
                  <a:lnTo>
                    <a:pt x="32659" y="6397"/>
                  </a:lnTo>
                  <a:lnTo>
                    <a:pt x="32659" y="6397"/>
                  </a:lnTo>
                  <a:cubicBezTo>
                    <a:pt x="31312" y="5724"/>
                    <a:pt x="29965" y="5050"/>
                    <a:pt x="29292" y="5050"/>
                  </a:cubicBezTo>
                  <a:lnTo>
                    <a:pt x="29292" y="5050"/>
                  </a:lnTo>
                  <a:lnTo>
                    <a:pt x="29292" y="5050"/>
                  </a:lnTo>
                  <a:cubicBezTo>
                    <a:pt x="28619" y="5050"/>
                    <a:pt x="27945" y="5050"/>
                    <a:pt x="2727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8A2DDDF-7FE0-4CED-8469-57FD289C88D6}"/>
                </a:ext>
              </a:extLst>
            </p:cNvPr>
            <p:cNvSpPr/>
            <p:nvPr/>
          </p:nvSpPr>
          <p:spPr>
            <a:xfrm>
              <a:off x="450504" y="5976581"/>
              <a:ext cx="94273" cy="101006"/>
            </a:xfrm>
            <a:custGeom>
              <a:avLst/>
              <a:gdLst>
                <a:gd name="connsiteX0" fmla="*/ 35352 w 94272"/>
                <a:gd name="connsiteY0" fmla="*/ 5050 h 101006"/>
                <a:gd name="connsiteX1" fmla="*/ 17845 w 94272"/>
                <a:gd name="connsiteY1" fmla="*/ 5050 h 101006"/>
                <a:gd name="connsiteX2" fmla="*/ 7070 w 94272"/>
                <a:gd name="connsiteY2" fmla="*/ 11784 h 101006"/>
                <a:gd name="connsiteX3" fmla="*/ 5050 w 94272"/>
                <a:gd name="connsiteY3" fmla="*/ 19865 h 101006"/>
                <a:gd name="connsiteX4" fmla="*/ 43433 w 94272"/>
                <a:gd name="connsiteY4" fmla="*/ 95956 h 101006"/>
                <a:gd name="connsiteX5" fmla="*/ 92589 w 94272"/>
                <a:gd name="connsiteY5" fmla="*/ 74408 h 101006"/>
                <a:gd name="connsiteX6" fmla="*/ 86529 w 94272"/>
                <a:gd name="connsiteY6" fmla="*/ 7744 h 101006"/>
                <a:gd name="connsiteX7" fmla="*/ 40739 w 94272"/>
                <a:gd name="connsiteY7" fmla="*/ 5050 h 101006"/>
                <a:gd name="connsiteX8" fmla="*/ 35352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35352" y="5050"/>
                  </a:moveTo>
                  <a:cubicBezTo>
                    <a:pt x="24578" y="5050"/>
                    <a:pt x="17845" y="5050"/>
                    <a:pt x="17845" y="5050"/>
                  </a:cubicBezTo>
                  <a:cubicBezTo>
                    <a:pt x="13804" y="5050"/>
                    <a:pt x="9764" y="7744"/>
                    <a:pt x="7070" y="11784"/>
                  </a:cubicBezTo>
                  <a:cubicBezTo>
                    <a:pt x="5724" y="13804"/>
                    <a:pt x="5050" y="17171"/>
                    <a:pt x="5050" y="19865"/>
                  </a:cubicBezTo>
                  <a:cubicBezTo>
                    <a:pt x="5724" y="27272"/>
                    <a:pt x="11111" y="54880"/>
                    <a:pt x="43433" y="95956"/>
                  </a:cubicBezTo>
                  <a:cubicBezTo>
                    <a:pt x="60267" y="87875"/>
                    <a:pt x="77102" y="80468"/>
                    <a:pt x="92589" y="74408"/>
                  </a:cubicBezTo>
                  <a:cubicBezTo>
                    <a:pt x="89223" y="54207"/>
                    <a:pt x="87202" y="31312"/>
                    <a:pt x="86529" y="7744"/>
                  </a:cubicBezTo>
                  <a:cubicBezTo>
                    <a:pt x="66328" y="5724"/>
                    <a:pt x="50840" y="5050"/>
                    <a:pt x="40739" y="5050"/>
                  </a:cubicBezTo>
                  <a:cubicBezTo>
                    <a:pt x="39393" y="5050"/>
                    <a:pt x="37372" y="5050"/>
                    <a:pt x="3535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002CF86-123E-4E35-A49C-7477C3315FC1}"/>
                </a:ext>
              </a:extLst>
            </p:cNvPr>
            <p:cNvSpPr/>
            <p:nvPr/>
          </p:nvSpPr>
          <p:spPr>
            <a:xfrm>
              <a:off x="1006040" y="5976581"/>
              <a:ext cx="94273" cy="101006"/>
            </a:xfrm>
            <a:custGeom>
              <a:avLst/>
              <a:gdLst>
                <a:gd name="connsiteX0" fmla="*/ 62287 w 94272"/>
                <a:gd name="connsiteY0" fmla="*/ 5050 h 101006"/>
                <a:gd name="connsiteX1" fmla="*/ 56227 w 94272"/>
                <a:gd name="connsiteY1" fmla="*/ 5050 h 101006"/>
                <a:gd name="connsiteX2" fmla="*/ 11111 w 94272"/>
                <a:gd name="connsiteY2" fmla="*/ 7744 h 101006"/>
                <a:gd name="connsiteX3" fmla="*/ 5050 w 94272"/>
                <a:gd name="connsiteY3" fmla="*/ 74408 h 101006"/>
                <a:gd name="connsiteX4" fmla="*/ 54207 w 94272"/>
                <a:gd name="connsiteY4" fmla="*/ 95956 h 101006"/>
                <a:gd name="connsiteX5" fmla="*/ 92589 w 94272"/>
                <a:gd name="connsiteY5" fmla="*/ 19865 h 101006"/>
                <a:gd name="connsiteX6" fmla="*/ 90569 w 94272"/>
                <a:gd name="connsiteY6" fmla="*/ 11784 h 101006"/>
                <a:gd name="connsiteX7" fmla="*/ 79795 w 94272"/>
                <a:gd name="connsiteY7" fmla="*/ 5050 h 101006"/>
                <a:gd name="connsiteX8" fmla="*/ 62287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62287" y="5050"/>
                  </a:moveTo>
                  <a:cubicBezTo>
                    <a:pt x="60267" y="5050"/>
                    <a:pt x="58247" y="5050"/>
                    <a:pt x="56227" y="5050"/>
                  </a:cubicBezTo>
                  <a:cubicBezTo>
                    <a:pt x="46800" y="5724"/>
                    <a:pt x="31312" y="5724"/>
                    <a:pt x="11111" y="7744"/>
                  </a:cubicBezTo>
                  <a:cubicBezTo>
                    <a:pt x="10437" y="30639"/>
                    <a:pt x="8417" y="52860"/>
                    <a:pt x="5050" y="74408"/>
                  </a:cubicBezTo>
                  <a:cubicBezTo>
                    <a:pt x="21211" y="80468"/>
                    <a:pt x="38046" y="87875"/>
                    <a:pt x="54207" y="95956"/>
                  </a:cubicBezTo>
                  <a:cubicBezTo>
                    <a:pt x="87202" y="54880"/>
                    <a:pt x="91916" y="27272"/>
                    <a:pt x="92589" y="19865"/>
                  </a:cubicBezTo>
                  <a:cubicBezTo>
                    <a:pt x="92589" y="17171"/>
                    <a:pt x="91243" y="13131"/>
                    <a:pt x="90569" y="11784"/>
                  </a:cubicBezTo>
                  <a:cubicBezTo>
                    <a:pt x="87876" y="7744"/>
                    <a:pt x="83836" y="5724"/>
                    <a:pt x="79795" y="5050"/>
                  </a:cubicBezTo>
                  <a:cubicBezTo>
                    <a:pt x="79795" y="5724"/>
                    <a:pt x="73061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07D0F8F-618E-4003-AB61-98F9F0C5098A}"/>
                </a:ext>
              </a:extLst>
            </p:cNvPr>
            <p:cNvSpPr/>
            <p:nvPr/>
          </p:nvSpPr>
          <p:spPr>
            <a:xfrm>
              <a:off x="918501" y="6061426"/>
              <a:ext cx="215481" cy="154876"/>
            </a:xfrm>
            <a:custGeom>
              <a:avLst/>
              <a:gdLst>
                <a:gd name="connsiteX0" fmla="*/ 89896 w 215480"/>
                <a:gd name="connsiteY0" fmla="*/ 5050 h 154876"/>
                <a:gd name="connsiteX1" fmla="*/ 58921 w 215480"/>
                <a:gd name="connsiteY1" fmla="*/ 92589 h 154876"/>
                <a:gd name="connsiteX2" fmla="*/ 5050 w 215480"/>
                <a:gd name="connsiteY2" fmla="*/ 150499 h 154876"/>
                <a:gd name="connsiteX3" fmla="*/ 209084 w 215480"/>
                <a:gd name="connsiteY3" fmla="*/ 86529 h 154876"/>
                <a:gd name="connsiteX4" fmla="*/ 209084 w 215480"/>
                <a:gd name="connsiteY4" fmla="*/ 86529 h 154876"/>
                <a:gd name="connsiteX5" fmla="*/ 211104 w 215480"/>
                <a:gd name="connsiteY5" fmla="*/ 79122 h 154876"/>
                <a:gd name="connsiteX6" fmla="*/ 205717 w 215480"/>
                <a:gd name="connsiteY6" fmla="*/ 67674 h 154876"/>
                <a:gd name="connsiteX7" fmla="*/ 200330 w 215480"/>
                <a:gd name="connsiteY7" fmla="*/ 64307 h 154876"/>
                <a:gd name="connsiteX8" fmla="*/ 200330 w 215480"/>
                <a:gd name="connsiteY8" fmla="*/ 64307 h 154876"/>
                <a:gd name="connsiteX9" fmla="*/ 200330 w 215480"/>
                <a:gd name="connsiteY9" fmla="*/ 64307 h 154876"/>
                <a:gd name="connsiteX10" fmla="*/ 189556 w 215480"/>
                <a:gd name="connsiteY10" fmla="*/ 56900 h 154876"/>
                <a:gd name="connsiteX11" fmla="*/ 185516 w 215480"/>
                <a:gd name="connsiteY11" fmla="*/ 54207 h 154876"/>
                <a:gd name="connsiteX12" fmla="*/ 134339 w 215480"/>
                <a:gd name="connsiteY12" fmla="*/ 25252 h 154876"/>
                <a:gd name="connsiteX13" fmla="*/ 89896 w 215480"/>
                <a:gd name="connsiteY13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5480" h="154876">
                  <a:moveTo>
                    <a:pt x="89896" y="5050"/>
                  </a:moveTo>
                  <a:cubicBezTo>
                    <a:pt x="83162" y="38719"/>
                    <a:pt x="73061" y="68348"/>
                    <a:pt x="58921" y="92589"/>
                  </a:cubicBezTo>
                  <a:cubicBezTo>
                    <a:pt x="44106" y="118177"/>
                    <a:pt x="25925" y="137705"/>
                    <a:pt x="5050" y="150499"/>
                  </a:cubicBezTo>
                  <a:cubicBezTo>
                    <a:pt x="160601" y="141745"/>
                    <a:pt x="204370" y="91916"/>
                    <a:pt x="209084" y="86529"/>
                  </a:cubicBezTo>
                  <a:lnTo>
                    <a:pt x="209084" y="86529"/>
                  </a:lnTo>
                  <a:cubicBezTo>
                    <a:pt x="210430" y="84509"/>
                    <a:pt x="211104" y="81815"/>
                    <a:pt x="211104" y="79122"/>
                  </a:cubicBezTo>
                  <a:cubicBezTo>
                    <a:pt x="211104" y="74408"/>
                    <a:pt x="209084" y="70368"/>
                    <a:pt x="205717" y="67674"/>
                  </a:cubicBezTo>
                  <a:cubicBezTo>
                    <a:pt x="205717" y="67674"/>
                    <a:pt x="203697" y="66327"/>
                    <a:pt x="200330" y="64307"/>
                  </a:cubicBezTo>
                  <a:lnTo>
                    <a:pt x="200330" y="64307"/>
                  </a:lnTo>
                  <a:lnTo>
                    <a:pt x="200330" y="64307"/>
                  </a:lnTo>
                  <a:cubicBezTo>
                    <a:pt x="197636" y="62287"/>
                    <a:pt x="194269" y="60267"/>
                    <a:pt x="189556" y="56900"/>
                  </a:cubicBezTo>
                  <a:cubicBezTo>
                    <a:pt x="188209" y="56227"/>
                    <a:pt x="186862" y="55553"/>
                    <a:pt x="185516" y="54207"/>
                  </a:cubicBezTo>
                  <a:cubicBezTo>
                    <a:pt x="174068" y="46800"/>
                    <a:pt x="156560" y="36026"/>
                    <a:pt x="134339" y="25252"/>
                  </a:cubicBezTo>
                  <a:cubicBezTo>
                    <a:pt x="119525" y="17171"/>
                    <a:pt x="104710" y="10437"/>
                    <a:pt x="89896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489A211-D3EE-4EE7-B6CA-7CE946ACC505}"/>
                </a:ext>
              </a:extLst>
            </p:cNvPr>
            <p:cNvSpPr/>
            <p:nvPr/>
          </p:nvSpPr>
          <p:spPr>
            <a:xfrm>
              <a:off x="420202" y="6061426"/>
              <a:ext cx="215481" cy="154876"/>
            </a:xfrm>
            <a:custGeom>
              <a:avLst/>
              <a:gdLst>
                <a:gd name="connsiteX0" fmla="*/ 125585 w 215480"/>
                <a:gd name="connsiteY0" fmla="*/ 5050 h 154876"/>
                <a:gd name="connsiteX1" fmla="*/ 15151 w 215480"/>
                <a:gd name="connsiteY1" fmla="*/ 63634 h 154876"/>
                <a:gd name="connsiteX2" fmla="*/ 10437 w 215480"/>
                <a:gd name="connsiteY2" fmla="*/ 67001 h 154876"/>
                <a:gd name="connsiteX3" fmla="*/ 5050 w 215480"/>
                <a:gd name="connsiteY3" fmla="*/ 78448 h 154876"/>
                <a:gd name="connsiteX4" fmla="*/ 7070 w 215480"/>
                <a:gd name="connsiteY4" fmla="*/ 85855 h 154876"/>
                <a:gd name="connsiteX5" fmla="*/ 7070 w 215480"/>
                <a:gd name="connsiteY5" fmla="*/ 86529 h 154876"/>
                <a:gd name="connsiteX6" fmla="*/ 8417 w 215480"/>
                <a:gd name="connsiteY6" fmla="*/ 87875 h 154876"/>
                <a:gd name="connsiteX7" fmla="*/ 9091 w 215480"/>
                <a:gd name="connsiteY7" fmla="*/ 88549 h 154876"/>
                <a:gd name="connsiteX8" fmla="*/ 16498 w 215480"/>
                <a:gd name="connsiteY8" fmla="*/ 95283 h 154876"/>
                <a:gd name="connsiteX9" fmla="*/ 53534 w 215480"/>
                <a:gd name="connsiteY9" fmla="*/ 117504 h 154876"/>
                <a:gd name="connsiteX10" fmla="*/ 211104 w 215480"/>
                <a:gd name="connsiteY10" fmla="*/ 149826 h 154876"/>
                <a:gd name="connsiteX11" fmla="*/ 157234 w 215480"/>
                <a:gd name="connsiteY11" fmla="*/ 91916 h 154876"/>
                <a:gd name="connsiteX12" fmla="*/ 125585 w 215480"/>
                <a:gd name="connsiteY12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5480" h="154876">
                  <a:moveTo>
                    <a:pt x="125585" y="5050"/>
                  </a:moveTo>
                  <a:cubicBezTo>
                    <a:pt x="73061" y="24578"/>
                    <a:pt x="31312" y="52187"/>
                    <a:pt x="15151" y="63634"/>
                  </a:cubicBezTo>
                  <a:cubicBezTo>
                    <a:pt x="11784" y="65654"/>
                    <a:pt x="10437" y="67001"/>
                    <a:pt x="10437" y="67001"/>
                  </a:cubicBezTo>
                  <a:cubicBezTo>
                    <a:pt x="7070" y="69694"/>
                    <a:pt x="5050" y="73735"/>
                    <a:pt x="5050" y="78448"/>
                  </a:cubicBezTo>
                  <a:cubicBezTo>
                    <a:pt x="5050" y="81142"/>
                    <a:pt x="5724" y="83835"/>
                    <a:pt x="7070" y="85855"/>
                  </a:cubicBezTo>
                  <a:cubicBezTo>
                    <a:pt x="7070" y="85855"/>
                    <a:pt x="7070" y="85855"/>
                    <a:pt x="7070" y="86529"/>
                  </a:cubicBezTo>
                  <a:cubicBezTo>
                    <a:pt x="7744" y="87202"/>
                    <a:pt x="7744" y="87202"/>
                    <a:pt x="8417" y="87875"/>
                  </a:cubicBezTo>
                  <a:cubicBezTo>
                    <a:pt x="8417" y="87875"/>
                    <a:pt x="9091" y="88549"/>
                    <a:pt x="9091" y="88549"/>
                  </a:cubicBezTo>
                  <a:cubicBezTo>
                    <a:pt x="10437" y="89896"/>
                    <a:pt x="12457" y="92589"/>
                    <a:pt x="16498" y="95283"/>
                  </a:cubicBezTo>
                  <a:cubicBezTo>
                    <a:pt x="23232" y="100670"/>
                    <a:pt x="34679" y="109423"/>
                    <a:pt x="53534" y="117504"/>
                  </a:cubicBezTo>
                  <a:cubicBezTo>
                    <a:pt x="92589" y="135012"/>
                    <a:pt x="147133" y="146459"/>
                    <a:pt x="211104" y="149826"/>
                  </a:cubicBezTo>
                  <a:cubicBezTo>
                    <a:pt x="190229" y="137032"/>
                    <a:pt x="171375" y="117504"/>
                    <a:pt x="157234" y="91916"/>
                  </a:cubicBezTo>
                  <a:cubicBezTo>
                    <a:pt x="143093" y="68348"/>
                    <a:pt x="132319" y="38719"/>
                    <a:pt x="12558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E476759-5C4C-4AB7-A98E-313293C57FC2}"/>
                </a:ext>
              </a:extLst>
            </p:cNvPr>
            <p:cNvSpPr/>
            <p:nvPr/>
          </p:nvSpPr>
          <p:spPr>
            <a:xfrm>
              <a:off x="789886" y="6217649"/>
              <a:ext cx="215481" cy="40402"/>
            </a:xfrm>
            <a:custGeom>
              <a:avLst/>
              <a:gdLst>
                <a:gd name="connsiteX0" fmla="*/ 198983 w 215480"/>
                <a:gd name="connsiteY0" fmla="*/ 5050 h 40402"/>
                <a:gd name="connsiteX1" fmla="*/ 161274 w 215480"/>
                <a:gd name="connsiteY1" fmla="*/ 9091 h 40402"/>
                <a:gd name="connsiteX2" fmla="*/ 153193 w 215480"/>
                <a:gd name="connsiteY2" fmla="*/ 10437 h 40402"/>
                <a:gd name="connsiteX3" fmla="*/ 123565 w 215480"/>
                <a:gd name="connsiteY3" fmla="*/ 11784 h 40402"/>
                <a:gd name="connsiteX4" fmla="*/ 99323 w 215480"/>
                <a:gd name="connsiteY4" fmla="*/ 11111 h 40402"/>
                <a:gd name="connsiteX5" fmla="*/ 98650 w 215480"/>
                <a:gd name="connsiteY5" fmla="*/ 11111 h 40402"/>
                <a:gd name="connsiteX6" fmla="*/ 72388 w 215480"/>
                <a:gd name="connsiteY6" fmla="*/ 10437 h 40402"/>
                <a:gd name="connsiteX7" fmla="*/ 7070 w 215480"/>
                <a:gd name="connsiteY7" fmla="*/ 17171 h 40402"/>
                <a:gd name="connsiteX8" fmla="*/ 5050 w 215480"/>
                <a:gd name="connsiteY8" fmla="*/ 20538 h 40402"/>
                <a:gd name="connsiteX9" fmla="*/ 7744 w 215480"/>
                <a:gd name="connsiteY9" fmla="*/ 21211 h 40402"/>
                <a:gd name="connsiteX10" fmla="*/ 9091 w 215480"/>
                <a:gd name="connsiteY10" fmla="*/ 21211 h 40402"/>
                <a:gd name="connsiteX11" fmla="*/ 33332 w 215480"/>
                <a:gd name="connsiteY11" fmla="*/ 20538 h 40402"/>
                <a:gd name="connsiteX12" fmla="*/ 99997 w 215480"/>
                <a:gd name="connsiteY12" fmla="*/ 29965 h 40402"/>
                <a:gd name="connsiteX13" fmla="*/ 157234 w 215480"/>
                <a:gd name="connsiteY13" fmla="*/ 38719 h 40402"/>
                <a:gd name="connsiteX14" fmla="*/ 209084 w 215480"/>
                <a:gd name="connsiteY14" fmla="*/ 24578 h 40402"/>
                <a:gd name="connsiteX15" fmla="*/ 212451 w 215480"/>
                <a:gd name="connsiteY15" fmla="*/ 15151 h 40402"/>
                <a:gd name="connsiteX16" fmla="*/ 198983 w 215480"/>
                <a:gd name="connsiteY16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5480" h="40402">
                  <a:moveTo>
                    <a:pt x="198983" y="5050"/>
                  </a:moveTo>
                  <a:cubicBezTo>
                    <a:pt x="190903" y="5050"/>
                    <a:pt x="179455" y="6397"/>
                    <a:pt x="161274" y="9091"/>
                  </a:cubicBezTo>
                  <a:cubicBezTo>
                    <a:pt x="158580" y="9764"/>
                    <a:pt x="155887" y="9764"/>
                    <a:pt x="153193" y="10437"/>
                  </a:cubicBezTo>
                  <a:cubicBezTo>
                    <a:pt x="145113" y="11784"/>
                    <a:pt x="135686" y="11784"/>
                    <a:pt x="123565" y="11784"/>
                  </a:cubicBezTo>
                  <a:cubicBezTo>
                    <a:pt x="116158" y="11784"/>
                    <a:pt x="108077" y="11784"/>
                    <a:pt x="99323" y="11111"/>
                  </a:cubicBezTo>
                  <a:lnTo>
                    <a:pt x="98650" y="11111"/>
                  </a:lnTo>
                  <a:cubicBezTo>
                    <a:pt x="90569" y="11111"/>
                    <a:pt x="81142" y="10437"/>
                    <a:pt x="72388" y="10437"/>
                  </a:cubicBezTo>
                  <a:cubicBezTo>
                    <a:pt x="53534" y="10437"/>
                    <a:pt x="28619" y="11111"/>
                    <a:pt x="7070" y="17171"/>
                  </a:cubicBezTo>
                  <a:cubicBezTo>
                    <a:pt x="5724" y="18518"/>
                    <a:pt x="5050" y="19865"/>
                    <a:pt x="5050" y="20538"/>
                  </a:cubicBezTo>
                  <a:cubicBezTo>
                    <a:pt x="5050" y="21211"/>
                    <a:pt x="6397" y="21211"/>
                    <a:pt x="7744" y="21211"/>
                  </a:cubicBezTo>
                  <a:cubicBezTo>
                    <a:pt x="7744" y="21211"/>
                    <a:pt x="8417" y="21211"/>
                    <a:pt x="9091" y="21211"/>
                  </a:cubicBezTo>
                  <a:cubicBezTo>
                    <a:pt x="17171" y="20538"/>
                    <a:pt x="25252" y="20538"/>
                    <a:pt x="33332" y="20538"/>
                  </a:cubicBezTo>
                  <a:cubicBezTo>
                    <a:pt x="61614" y="20538"/>
                    <a:pt x="81142" y="25252"/>
                    <a:pt x="99997" y="29965"/>
                  </a:cubicBezTo>
                  <a:cubicBezTo>
                    <a:pt x="117504" y="34679"/>
                    <a:pt x="134339" y="38719"/>
                    <a:pt x="157234" y="38719"/>
                  </a:cubicBezTo>
                  <a:cubicBezTo>
                    <a:pt x="182149" y="38719"/>
                    <a:pt x="201677" y="33332"/>
                    <a:pt x="209084" y="24578"/>
                  </a:cubicBezTo>
                  <a:cubicBezTo>
                    <a:pt x="211777" y="21885"/>
                    <a:pt x="213124" y="18518"/>
                    <a:pt x="212451" y="15151"/>
                  </a:cubicBezTo>
                  <a:cubicBezTo>
                    <a:pt x="211777" y="8417"/>
                    <a:pt x="209757" y="5050"/>
                    <a:pt x="198983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EB2A4CB-A699-4DD3-97BB-7A6D0957E137}"/>
                </a:ext>
              </a:extLst>
            </p:cNvPr>
            <p:cNvSpPr/>
            <p:nvPr/>
          </p:nvSpPr>
          <p:spPr>
            <a:xfrm>
              <a:off x="546797" y="6217649"/>
              <a:ext cx="215481" cy="40402"/>
            </a:xfrm>
            <a:custGeom>
              <a:avLst/>
              <a:gdLst>
                <a:gd name="connsiteX0" fmla="*/ 18518 w 215480"/>
                <a:gd name="connsiteY0" fmla="*/ 5050 h 40402"/>
                <a:gd name="connsiteX1" fmla="*/ 5050 w 215480"/>
                <a:gd name="connsiteY1" fmla="*/ 14478 h 40402"/>
                <a:gd name="connsiteX2" fmla="*/ 8417 w 215480"/>
                <a:gd name="connsiteY2" fmla="*/ 23905 h 40402"/>
                <a:gd name="connsiteX3" fmla="*/ 60941 w 215480"/>
                <a:gd name="connsiteY3" fmla="*/ 38046 h 40402"/>
                <a:gd name="connsiteX4" fmla="*/ 118178 w 215480"/>
                <a:gd name="connsiteY4" fmla="*/ 29292 h 40402"/>
                <a:gd name="connsiteX5" fmla="*/ 184842 w 215480"/>
                <a:gd name="connsiteY5" fmla="*/ 19865 h 40402"/>
                <a:gd name="connsiteX6" fmla="*/ 209757 w 215480"/>
                <a:gd name="connsiteY6" fmla="*/ 21211 h 40402"/>
                <a:gd name="connsiteX7" fmla="*/ 211104 w 215480"/>
                <a:gd name="connsiteY7" fmla="*/ 21211 h 40402"/>
                <a:gd name="connsiteX8" fmla="*/ 213797 w 215480"/>
                <a:gd name="connsiteY8" fmla="*/ 20538 h 40402"/>
                <a:gd name="connsiteX9" fmla="*/ 211777 w 215480"/>
                <a:gd name="connsiteY9" fmla="*/ 18518 h 40402"/>
                <a:gd name="connsiteX10" fmla="*/ 146460 w 215480"/>
                <a:gd name="connsiteY10" fmla="*/ 11784 h 40402"/>
                <a:gd name="connsiteX11" fmla="*/ 146460 w 215480"/>
                <a:gd name="connsiteY11" fmla="*/ 11784 h 40402"/>
                <a:gd name="connsiteX12" fmla="*/ 120198 w 215480"/>
                <a:gd name="connsiteY12" fmla="*/ 12457 h 40402"/>
                <a:gd name="connsiteX13" fmla="*/ 119525 w 215480"/>
                <a:gd name="connsiteY13" fmla="*/ 12457 h 40402"/>
                <a:gd name="connsiteX14" fmla="*/ 95283 w 215480"/>
                <a:gd name="connsiteY14" fmla="*/ 13131 h 40402"/>
                <a:gd name="connsiteX15" fmla="*/ 65654 w 215480"/>
                <a:gd name="connsiteY15" fmla="*/ 11784 h 40402"/>
                <a:gd name="connsiteX16" fmla="*/ 56900 w 215480"/>
                <a:gd name="connsiteY16" fmla="*/ 10437 h 40402"/>
                <a:gd name="connsiteX17" fmla="*/ 18518 w 215480"/>
                <a:gd name="connsiteY17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5480" h="40402">
                  <a:moveTo>
                    <a:pt x="18518" y="5050"/>
                  </a:moveTo>
                  <a:cubicBezTo>
                    <a:pt x="7744" y="5050"/>
                    <a:pt x="5724" y="7744"/>
                    <a:pt x="5050" y="14478"/>
                  </a:cubicBezTo>
                  <a:cubicBezTo>
                    <a:pt x="5050" y="17844"/>
                    <a:pt x="5724" y="21211"/>
                    <a:pt x="8417" y="23905"/>
                  </a:cubicBezTo>
                  <a:cubicBezTo>
                    <a:pt x="16498" y="32659"/>
                    <a:pt x="36026" y="38046"/>
                    <a:pt x="60941" y="38046"/>
                  </a:cubicBezTo>
                  <a:cubicBezTo>
                    <a:pt x="83836" y="38046"/>
                    <a:pt x="100670" y="34005"/>
                    <a:pt x="118178" y="29292"/>
                  </a:cubicBezTo>
                  <a:cubicBezTo>
                    <a:pt x="137032" y="24578"/>
                    <a:pt x="155887" y="19865"/>
                    <a:pt x="184842" y="19865"/>
                  </a:cubicBezTo>
                  <a:cubicBezTo>
                    <a:pt x="192923" y="19865"/>
                    <a:pt x="201003" y="20538"/>
                    <a:pt x="209757" y="21211"/>
                  </a:cubicBezTo>
                  <a:cubicBezTo>
                    <a:pt x="210430" y="21211"/>
                    <a:pt x="210430" y="21211"/>
                    <a:pt x="211104" y="21211"/>
                  </a:cubicBezTo>
                  <a:cubicBezTo>
                    <a:pt x="212451" y="21211"/>
                    <a:pt x="213797" y="21211"/>
                    <a:pt x="213797" y="20538"/>
                  </a:cubicBezTo>
                  <a:cubicBezTo>
                    <a:pt x="213797" y="19865"/>
                    <a:pt x="213124" y="18518"/>
                    <a:pt x="211777" y="18518"/>
                  </a:cubicBezTo>
                  <a:cubicBezTo>
                    <a:pt x="190229" y="12457"/>
                    <a:pt x="165314" y="11784"/>
                    <a:pt x="146460" y="11784"/>
                  </a:cubicBezTo>
                  <a:lnTo>
                    <a:pt x="146460" y="11784"/>
                  </a:lnTo>
                  <a:cubicBezTo>
                    <a:pt x="137032" y="11784"/>
                    <a:pt x="128278" y="11784"/>
                    <a:pt x="120198" y="12457"/>
                  </a:cubicBezTo>
                  <a:lnTo>
                    <a:pt x="119525" y="12457"/>
                  </a:lnTo>
                  <a:cubicBezTo>
                    <a:pt x="110771" y="12457"/>
                    <a:pt x="103363" y="13131"/>
                    <a:pt x="95283" y="13131"/>
                  </a:cubicBezTo>
                  <a:cubicBezTo>
                    <a:pt x="82489" y="13131"/>
                    <a:pt x="73061" y="12457"/>
                    <a:pt x="65654" y="11784"/>
                  </a:cubicBezTo>
                  <a:cubicBezTo>
                    <a:pt x="62961" y="11111"/>
                    <a:pt x="59594" y="11111"/>
                    <a:pt x="56900" y="10437"/>
                  </a:cubicBezTo>
                  <a:cubicBezTo>
                    <a:pt x="38046" y="7070"/>
                    <a:pt x="26598" y="5050"/>
                    <a:pt x="1851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F7E8C58-1ADE-48E6-8B55-A53D510966E9}"/>
                </a:ext>
              </a:extLst>
            </p:cNvPr>
            <p:cNvSpPr/>
            <p:nvPr/>
          </p:nvSpPr>
          <p:spPr>
            <a:xfrm>
              <a:off x="447810" y="6279600"/>
              <a:ext cx="666644" cy="215480"/>
            </a:xfrm>
            <a:custGeom>
              <a:avLst/>
              <a:gdLst>
                <a:gd name="connsiteX0" fmla="*/ 617151 w 666643"/>
                <a:gd name="connsiteY0" fmla="*/ 5724 h 215479"/>
                <a:gd name="connsiteX1" fmla="*/ 586175 w 666643"/>
                <a:gd name="connsiteY1" fmla="*/ 139725 h 215479"/>
                <a:gd name="connsiteX2" fmla="*/ 553853 w 666643"/>
                <a:gd name="connsiteY2" fmla="*/ 5724 h 215479"/>
                <a:gd name="connsiteX3" fmla="*/ 508737 w 666643"/>
                <a:gd name="connsiteY3" fmla="*/ 5724 h 215479"/>
                <a:gd name="connsiteX4" fmla="*/ 475741 w 666643"/>
                <a:gd name="connsiteY4" fmla="*/ 137705 h 215479"/>
                <a:gd name="connsiteX5" fmla="*/ 445439 w 666643"/>
                <a:gd name="connsiteY5" fmla="*/ 5724 h 215479"/>
                <a:gd name="connsiteX6" fmla="*/ 396283 w 666643"/>
                <a:gd name="connsiteY6" fmla="*/ 5724 h 215479"/>
                <a:gd name="connsiteX7" fmla="*/ 450826 w 666643"/>
                <a:gd name="connsiteY7" fmla="*/ 214470 h 215479"/>
                <a:gd name="connsiteX8" fmla="*/ 499309 w 666643"/>
                <a:gd name="connsiteY8" fmla="*/ 214470 h 215479"/>
                <a:gd name="connsiteX9" fmla="*/ 530958 w 666643"/>
                <a:gd name="connsiteY9" fmla="*/ 82488 h 215479"/>
                <a:gd name="connsiteX10" fmla="*/ 563280 w 666643"/>
                <a:gd name="connsiteY10" fmla="*/ 214470 h 215479"/>
                <a:gd name="connsiteX11" fmla="*/ 611090 w 666643"/>
                <a:gd name="connsiteY11" fmla="*/ 214470 h 215479"/>
                <a:gd name="connsiteX12" fmla="*/ 611764 w 666643"/>
                <a:gd name="connsiteY12" fmla="*/ 212450 h 215479"/>
                <a:gd name="connsiteX13" fmla="*/ 666307 w 666643"/>
                <a:gd name="connsiteY13" fmla="*/ 5050 h 215479"/>
                <a:gd name="connsiteX14" fmla="*/ 617151 w 666643"/>
                <a:gd name="connsiteY14" fmla="*/ 5050 h 215479"/>
                <a:gd name="connsiteX15" fmla="*/ 167334 w 666643"/>
                <a:gd name="connsiteY15" fmla="*/ 139052 h 215479"/>
                <a:gd name="connsiteX16" fmla="*/ 53534 w 666643"/>
                <a:gd name="connsiteY16" fmla="*/ 5724 h 215479"/>
                <a:gd name="connsiteX17" fmla="*/ 5050 w 666643"/>
                <a:gd name="connsiteY17" fmla="*/ 5724 h 215479"/>
                <a:gd name="connsiteX18" fmla="*/ 5050 w 666643"/>
                <a:gd name="connsiteY18" fmla="*/ 214470 h 215479"/>
                <a:gd name="connsiteX19" fmla="*/ 52187 w 666643"/>
                <a:gd name="connsiteY19" fmla="*/ 214470 h 215479"/>
                <a:gd name="connsiteX20" fmla="*/ 52187 w 666643"/>
                <a:gd name="connsiteY20" fmla="*/ 81142 h 215479"/>
                <a:gd name="connsiteX21" fmla="*/ 165314 w 666643"/>
                <a:gd name="connsiteY21" fmla="*/ 214470 h 215479"/>
                <a:gd name="connsiteX22" fmla="*/ 213797 w 666643"/>
                <a:gd name="connsiteY22" fmla="*/ 214470 h 215479"/>
                <a:gd name="connsiteX23" fmla="*/ 213797 w 666643"/>
                <a:gd name="connsiteY23" fmla="*/ 5724 h 215479"/>
                <a:gd name="connsiteX24" fmla="*/ 166661 w 666643"/>
                <a:gd name="connsiteY24" fmla="*/ 5724 h 215479"/>
                <a:gd name="connsiteX25" fmla="*/ 166661 w 666643"/>
                <a:gd name="connsiteY25" fmla="*/ 139052 h 21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66643" h="215479">
                  <a:moveTo>
                    <a:pt x="617151" y="5724"/>
                  </a:moveTo>
                  <a:lnTo>
                    <a:pt x="586175" y="139725"/>
                  </a:lnTo>
                  <a:lnTo>
                    <a:pt x="553853" y="5724"/>
                  </a:lnTo>
                  <a:lnTo>
                    <a:pt x="508737" y="5724"/>
                  </a:lnTo>
                  <a:lnTo>
                    <a:pt x="475741" y="137705"/>
                  </a:lnTo>
                  <a:lnTo>
                    <a:pt x="445439" y="5724"/>
                  </a:lnTo>
                  <a:lnTo>
                    <a:pt x="396283" y="5724"/>
                  </a:lnTo>
                  <a:lnTo>
                    <a:pt x="450826" y="214470"/>
                  </a:lnTo>
                  <a:lnTo>
                    <a:pt x="499309" y="214470"/>
                  </a:lnTo>
                  <a:lnTo>
                    <a:pt x="530958" y="82488"/>
                  </a:lnTo>
                  <a:lnTo>
                    <a:pt x="563280" y="214470"/>
                  </a:lnTo>
                  <a:lnTo>
                    <a:pt x="611090" y="214470"/>
                  </a:lnTo>
                  <a:lnTo>
                    <a:pt x="611764" y="212450"/>
                  </a:lnTo>
                  <a:lnTo>
                    <a:pt x="666307" y="5050"/>
                  </a:lnTo>
                  <a:lnTo>
                    <a:pt x="617151" y="5050"/>
                  </a:lnTo>
                  <a:close/>
                  <a:moveTo>
                    <a:pt x="167334" y="139052"/>
                  </a:moveTo>
                  <a:lnTo>
                    <a:pt x="53534" y="5724"/>
                  </a:lnTo>
                  <a:lnTo>
                    <a:pt x="5050" y="5724"/>
                  </a:lnTo>
                  <a:lnTo>
                    <a:pt x="5050" y="214470"/>
                  </a:lnTo>
                  <a:lnTo>
                    <a:pt x="52187" y="214470"/>
                  </a:lnTo>
                  <a:lnTo>
                    <a:pt x="52187" y="81142"/>
                  </a:lnTo>
                  <a:lnTo>
                    <a:pt x="165314" y="214470"/>
                  </a:lnTo>
                  <a:lnTo>
                    <a:pt x="213797" y="214470"/>
                  </a:lnTo>
                  <a:lnTo>
                    <a:pt x="213797" y="5724"/>
                  </a:lnTo>
                  <a:lnTo>
                    <a:pt x="166661" y="5724"/>
                  </a:lnTo>
                  <a:lnTo>
                    <a:pt x="166661" y="139052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4EB5D1D-3FD4-42B2-8C69-E21B498EB4FE}"/>
                </a:ext>
              </a:extLst>
            </p:cNvPr>
            <p:cNvSpPr/>
            <p:nvPr/>
          </p:nvSpPr>
          <p:spPr>
            <a:xfrm>
              <a:off x="669351" y="6275560"/>
              <a:ext cx="175078" cy="228947"/>
            </a:xfrm>
            <a:custGeom>
              <a:avLst/>
              <a:gdLst>
                <a:gd name="connsiteX0" fmla="*/ 5050 w 175078"/>
                <a:gd name="connsiteY0" fmla="*/ 189555 h 228947"/>
                <a:gd name="connsiteX1" fmla="*/ 32659 w 175078"/>
                <a:gd name="connsiteY1" fmla="*/ 156560 h 228947"/>
                <a:gd name="connsiteX2" fmla="*/ 95956 w 175078"/>
                <a:gd name="connsiteY2" fmla="*/ 182148 h 228947"/>
                <a:gd name="connsiteX3" fmla="*/ 126932 w 175078"/>
                <a:gd name="connsiteY3" fmla="*/ 161947 h 228947"/>
                <a:gd name="connsiteX4" fmla="*/ 126932 w 175078"/>
                <a:gd name="connsiteY4" fmla="*/ 161273 h 228947"/>
                <a:gd name="connsiteX5" fmla="*/ 83836 w 175078"/>
                <a:gd name="connsiteY5" fmla="*/ 134338 h 228947"/>
                <a:gd name="connsiteX6" fmla="*/ 13804 w 175078"/>
                <a:gd name="connsiteY6" fmla="*/ 69694 h 228947"/>
                <a:gd name="connsiteX7" fmla="*/ 13804 w 175078"/>
                <a:gd name="connsiteY7" fmla="*/ 69021 h 228947"/>
                <a:gd name="connsiteX8" fmla="*/ 87876 w 175078"/>
                <a:gd name="connsiteY8" fmla="*/ 5050 h 228947"/>
                <a:gd name="connsiteX9" fmla="*/ 166661 w 175078"/>
                <a:gd name="connsiteY9" fmla="*/ 31985 h 228947"/>
                <a:gd name="connsiteX10" fmla="*/ 142419 w 175078"/>
                <a:gd name="connsiteY10" fmla="*/ 67001 h 228947"/>
                <a:gd name="connsiteX11" fmla="*/ 87202 w 175078"/>
                <a:gd name="connsiteY11" fmla="*/ 46126 h 228947"/>
                <a:gd name="connsiteX12" fmla="*/ 59594 w 175078"/>
                <a:gd name="connsiteY12" fmla="*/ 64981 h 228947"/>
                <a:gd name="connsiteX13" fmla="*/ 59594 w 175078"/>
                <a:gd name="connsiteY13" fmla="*/ 65654 h 228947"/>
                <a:gd name="connsiteX14" fmla="*/ 105384 w 175078"/>
                <a:gd name="connsiteY14" fmla="*/ 93262 h 228947"/>
                <a:gd name="connsiteX15" fmla="*/ 172721 w 175078"/>
                <a:gd name="connsiteY15" fmla="*/ 157233 h 228947"/>
                <a:gd name="connsiteX16" fmla="*/ 172721 w 175078"/>
                <a:gd name="connsiteY16" fmla="*/ 157906 h 228947"/>
                <a:gd name="connsiteX17" fmla="*/ 94610 w 175078"/>
                <a:gd name="connsiteY17" fmla="*/ 223897 h 228947"/>
                <a:gd name="connsiteX18" fmla="*/ 5050 w 175078"/>
                <a:gd name="connsiteY18" fmla="*/ 189555 h 22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5078" h="228947">
                  <a:moveTo>
                    <a:pt x="5050" y="189555"/>
                  </a:moveTo>
                  <a:lnTo>
                    <a:pt x="32659" y="156560"/>
                  </a:lnTo>
                  <a:cubicBezTo>
                    <a:pt x="51513" y="172047"/>
                    <a:pt x="71715" y="182148"/>
                    <a:pt x="95956" y="182148"/>
                  </a:cubicBezTo>
                  <a:cubicBezTo>
                    <a:pt x="114811" y="182148"/>
                    <a:pt x="126932" y="174741"/>
                    <a:pt x="126932" y="161947"/>
                  </a:cubicBezTo>
                  <a:lnTo>
                    <a:pt x="126932" y="161273"/>
                  </a:lnTo>
                  <a:cubicBezTo>
                    <a:pt x="126932" y="149152"/>
                    <a:pt x="119525" y="143092"/>
                    <a:pt x="83836" y="134338"/>
                  </a:cubicBezTo>
                  <a:cubicBezTo>
                    <a:pt x="41413" y="123564"/>
                    <a:pt x="13804" y="111443"/>
                    <a:pt x="13804" y="69694"/>
                  </a:cubicBezTo>
                  <a:lnTo>
                    <a:pt x="13804" y="69021"/>
                  </a:lnTo>
                  <a:cubicBezTo>
                    <a:pt x="13804" y="30639"/>
                    <a:pt x="44780" y="5050"/>
                    <a:pt x="87876" y="5050"/>
                  </a:cubicBezTo>
                  <a:cubicBezTo>
                    <a:pt x="118851" y="5050"/>
                    <a:pt x="145113" y="14478"/>
                    <a:pt x="166661" y="31985"/>
                  </a:cubicBezTo>
                  <a:lnTo>
                    <a:pt x="142419" y="67001"/>
                  </a:lnTo>
                  <a:cubicBezTo>
                    <a:pt x="123565" y="54207"/>
                    <a:pt x="105384" y="46126"/>
                    <a:pt x="87202" y="46126"/>
                  </a:cubicBezTo>
                  <a:cubicBezTo>
                    <a:pt x="69021" y="46126"/>
                    <a:pt x="59594" y="54207"/>
                    <a:pt x="59594" y="64981"/>
                  </a:cubicBezTo>
                  <a:lnTo>
                    <a:pt x="59594" y="65654"/>
                  </a:lnTo>
                  <a:cubicBezTo>
                    <a:pt x="59594" y="79795"/>
                    <a:pt x="69021" y="83835"/>
                    <a:pt x="105384" y="93262"/>
                  </a:cubicBezTo>
                  <a:cubicBezTo>
                    <a:pt x="148480" y="104710"/>
                    <a:pt x="172721" y="120197"/>
                    <a:pt x="172721" y="157233"/>
                  </a:cubicBezTo>
                  <a:lnTo>
                    <a:pt x="172721" y="157906"/>
                  </a:lnTo>
                  <a:cubicBezTo>
                    <a:pt x="172721" y="200329"/>
                    <a:pt x="140399" y="223897"/>
                    <a:pt x="94610" y="223897"/>
                  </a:cubicBezTo>
                  <a:cubicBezTo>
                    <a:pt x="62961" y="223224"/>
                    <a:pt x="30639" y="212450"/>
                    <a:pt x="5050" y="189555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F2D250A-6FEE-4EA7-AE44-1734595FDFD8}"/>
                </a:ext>
              </a:extLst>
            </p:cNvPr>
            <p:cNvSpPr/>
            <p:nvPr/>
          </p:nvSpPr>
          <p:spPr>
            <a:xfrm>
              <a:off x="443097" y="6519321"/>
              <a:ext cx="67338" cy="74071"/>
            </a:xfrm>
            <a:custGeom>
              <a:avLst/>
              <a:gdLst>
                <a:gd name="connsiteX0" fmla="*/ 5050 w 67337"/>
                <a:gd name="connsiteY0" fmla="*/ 38719 h 74071"/>
                <a:gd name="connsiteX1" fmla="*/ 5050 w 67337"/>
                <a:gd name="connsiteY1" fmla="*/ 38719 h 74071"/>
                <a:gd name="connsiteX2" fmla="*/ 38719 w 67337"/>
                <a:gd name="connsiteY2" fmla="*/ 5050 h 74071"/>
                <a:gd name="connsiteX3" fmla="*/ 63634 w 67337"/>
                <a:gd name="connsiteY3" fmla="*/ 13804 h 74071"/>
                <a:gd name="connsiteX4" fmla="*/ 56227 w 67337"/>
                <a:gd name="connsiteY4" fmla="*/ 22558 h 74071"/>
                <a:gd name="connsiteX5" fmla="*/ 38046 w 67337"/>
                <a:gd name="connsiteY5" fmla="*/ 15824 h 74071"/>
                <a:gd name="connsiteX6" fmla="*/ 17171 w 67337"/>
                <a:gd name="connsiteY6" fmla="*/ 38719 h 74071"/>
                <a:gd name="connsiteX7" fmla="*/ 17171 w 67337"/>
                <a:gd name="connsiteY7" fmla="*/ 38719 h 74071"/>
                <a:gd name="connsiteX8" fmla="*/ 39393 w 67337"/>
                <a:gd name="connsiteY8" fmla="*/ 61614 h 74071"/>
                <a:gd name="connsiteX9" fmla="*/ 54880 w 67337"/>
                <a:gd name="connsiteY9" fmla="*/ 56900 h 74071"/>
                <a:gd name="connsiteX10" fmla="*/ 54880 w 67337"/>
                <a:gd name="connsiteY10" fmla="*/ 44779 h 74071"/>
                <a:gd name="connsiteX11" fmla="*/ 38046 w 67337"/>
                <a:gd name="connsiteY11" fmla="*/ 44779 h 74071"/>
                <a:gd name="connsiteX12" fmla="*/ 38046 w 67337"/>
                <a:gd name="connsiteY12" fmla="*/ 34679 h 74071"/>
                <a:gd name="connsiteX13" fmla="*/ 65654 w 67337"/>
                <a:gd name="connsiteY13" fmla="*/ 34679 h 74071"/>
                <a:gd name="connsiteX14" fmla="*/ 65654 w 67337"/>
                <a:gd name="connsiteY14" fmla="*/ 61614 h 74071"/>
                <a:gd name="connsiteX15" fmla="*/ 38719 w 67337"/>
                <a:gd name="connsiteY15" fmla="*/ 71714 h 74071"/>
                <a:gd name="connsiteX16" fmla="*/ 5050 w 67337"/>
                <a:gd name="connsiteY16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337" h="74071"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0167" y="5050"/>
                    <a:pt x="56900" y="8417"/>
                    <a:pt x="63634" y="13804"/>
                  </a:cubicBezTo>
                  <a:lnTo>
                    <a:pt x="56227" y="22558"/>
                  </a:lnTo>
                  <a:cubicBezTo>
                    <a:pt x="51513" y="18518"/>
                    <a:pt x="46126" y="15824"/>
                    <a:pt x="38046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2187"/>
                    <a:pt x="25925" y="61614"/>
                    <a:pt x="39393" y="61614"/>
                  </a:cubicBezTo>
                  <a:cubicBezTo>
                    <a:pt x="45453" y="61614"/>
                    <a:pt x="50840" y="59594"/>
                    <a:pt x="54880" y="56900"/>
                  </a:cubicBezTo>
                  <a:lnTo>
                    <a:pt x="54880" y="44779"/>
                  </a:lnTo>
                  <a:lnTo>
                    <a:pt x="38046" y="44779"/>
                  </a:lnTo>
                  <a:lnTo>
                    <a:pt x="38046" y="34679"/>
                  </a:lnTo>
                  <a:lnTo>
                    <a:pt x="65654" y="34679"/>
                  </a:lnTo>
                  <a:lnTo>
                    <a:pt x="65654" y="61614"/>
                  </a:lnTo>
                  <a:cubicBezTo>
                    <a:pt x="59594" y="67001"/>
                    <a:pt x="50167" y="71714"/>
                    <a:pt x="38719" y="71714"/>
                  </a:cubicBezTo>
                  <a:cubicBezTo>
                    <a:pt x="18518" y="72388"/>
                    <a:pt x="5050" y="57574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B40970-B509-4A57-A9CF-56DEECA213BD}"/>
                </a:ext>
              </a:extLst>
            </p:cNvPr>
            <p:cNvSpPr/>
            <p:nvPr/>
          </p:nvSpPr>
          <p:spPr>
            <a:xfrm>
              <a:off x="510434" y="6519321"/>
              <a:ext cx="74072" cy="74071"/>
            </a:xfrm>
            <a:custGeom>
              <a:avLst/>
              <a:gdLst>
                <a:gd name="connsiteX0" fmla="*/ 60941 w 74071"/>
                <a:gd name="connsiteY0" fmla="*/ 38719 h 74071"/>
                <a:gd name="connsiteX1" fmla="*/ 60941 w 74071"/>
                <a:gd name="connsiteY1" fmla="*/ 38719 h 74071"/>
                <a:gd name="connsiteX2" fmla="*/ 38719 w 74071"/>
                <a:gd name="connsiteY2" fmla="*/ 15824 h 74071"/>
                <a:gd name="connsiteX3" fmla="*/ 17171 w 74071"/>
                <a:gd name="connsiteY3" fmla="*/ 38719 h 74071"/>
                <a:gd name="connsiteX4" fmla="*/ 17171 w 74071"/>
                <a:gd name="connsiteY4" fmla="*/ 38719 h 74071"/>
                <a:gd name="connsiteX5" fmla="*/ 39393 w 74071"/>
                <a:gd name="connsiteY5" fmla="*/ 61614 h 74071"/>
                <a:gd name="connsiteX6" fmla="*/ 60941 w 74071"/>
                <a:gd name="connsiteY6" fmla="*/ 38719 h 74071"/>
                <a:gd name="connsiteX7" fmla="*/ 5050 w 74071"/>
                <a:gd name="connsiteY7" fmla="*/ 38719 h 74071"/>
                <a:gd name="connsiteX8" fmla="*/ 5050 w 74071"/>
                <a:gd name="connsiteY8" fmla="*/ 38719 h 74071"/>
                <a:gd name="connsiteX9" fmla="*/ 38719 w 74071"/>
                <a:gd name="connsiteY9" fmla="*/ 5050 h 74071"/>
                <a:gd name="connsiteX10" fmla="*/ 72388 w 74071"/>
                <a:gd name="connsiteY10" fmla="*/ 38046 h 74071"/>
                <a:gd name="connsiteX11" fmla="*/ 72388 w 74071"/>
                <a:gd name="connsiteY11" fmla="*/ 38046 h 74071"/>
                <a:gd name="connsiteX12" fmla="*/ 38719 w 74071"/>
                <a:gd name="connsiteY12" fmla="*/ 71714 h 74071"/>
                <a:gd name="connsiteX13" fmla="*/ 5050 w 74071"/>
                <a:gd name="connsiteY13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071" h="74071">
                  <a:moveTo>
                    <a:pt x="60941" y="38719"/>
                  </a:moveTo>
                  <a:lnTo>
                    <a:pt x="60941" y="38719"/>
                  </a:lnTo>
                  <a:cubicBezTo>
                    <a:pt x="60941" y="25925"/>
                    <a:pt x="51513" y="15824"/>
                    <a:pt x="38719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1513"/>
                    <a:pt x="26598" y="61614"/>
                    <a:pt x="39393" y="61614"/>
                  </a:cubicBezTo>
                  <a:cubicBezTo>
                    <a:pt x="51513" y="61614"/>
                    <a:pt x="60941" y="51513"/>
                    <a:pt x="60941" y="38719"/>
                  </a:cubicBezTo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8921" y="5050"/>
                    <a:pt x="72388" y="19865"/>
                    <a:pt x="72388" y="38046"/>
                  </a:cubicBezTo>
                  <a:lnTo>
                    <a:pt x="72388" y="38046"/>
                  </a:lnTo>
                  <a:cubicBezTo>
                    <a:pt x="72388" y="56227"/>
                    <a:pt x="58247" y="71714"/>
                    <a:pt x="38719" y="71714"/>
                  </a:cubicBezTo>
                  <a:cubicBezTo>
                    <a:pt x="18518" y="72388"/>
                    <a:pt x="5050" y="56900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9A23DC-1611-4133-9146-618807985E33}"/>
                </a:ext>
              </a:extLst>
            </p:cNvPr>
            <p:cNvSpPr/>
            <p:nvPr/>
          </p:nvSpPr>
          <p:spPr>
            <a:xfrm>
              <a:off x="577099" y="6520668"/>
              <a:ext cx="74072" cy="74071"/>
            </a:xfrm>
            <a:custGeom>
              <a:avLst/>
              <a:gdLst>
                <a:gd name="connsiteX0" fmla="*/ 5050 w 74071"/>
                <a:gd name="connsiteY0" fmla="*/ 5050 h 74071"/>
                <a:gd name="connsiteX1" fmla="*/ 17845 w 74071"/>
                <a:gd name="connsiteY1" fmla="*/ 5050 h 74071"/>
                <a:gd name="connsiteX2" fmla="*/ 37372 w 74071"/>
                <a:gd name="connsiteY2" fmla="*/ 54880 h 74071"/>
                <a:gd name="connsiteX3" fmla="*/ 56227 w 74071"/>
                <a:gd name="connsiteY3" fmla="*/ 5050 h 74071"/>
                <a:gd name="connsiteX4" fmla="*/ 69021 w 74071"/>
                <a:gd name="connsiteY4" fmla="*/ 5050 h 74071"/>
                <a:gd name="connsiteX5" fmla="*/ 42086 w 74071"/>
                <a:gd name="connsiteY5" fmla="*/ 70368 h 74071"/>
                <a:gd name="connsiteX6" fmla="*/ 31985 w 74071"/>
                <a:gd name="connsiteY6" fmla="*/ 70368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071" h="74071">
                  <a:moveTo>
                    <a:pt x="5050" y="5050"/>
                  </a:moveTo>
                  <a:lnTo>
                    <a:pt x="17845" y="5050"/>
                  </a:lnTo>
                  <a:lnTo>
                    <a:pt x="37372" y="54880"/>
                  </a:lnTo>
                  <a:lnTo>
                    <a:pt x="56227" y="5050"/>
                  </a:lnTo>
                  <a:lnTo>
                    <a:pt x="69021" y="5050"/>
                  </a:lnTo>
                  <a:lnTo>
                    <a:pt x="42086" y="70368"/>
                  </a:lnTo>
                  <a:lnTo>
                    <a:pt x="31985" y="70368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95AA460-70C8-4166-8C70-F5EFA73090AA}"/>
                </a:ext>
              </a:extLst>
            </p:cNvPr>
            <p:cNvSpPr/>
            <p:nvPr/>
          </p:nvSpPr>
          <p:spPr>
            <a:xfrm>
              <a:off x="648477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4 w 53870"/>
                <a:gd name="connsiteY9" fmla="*/ 59594 h 74071"/>
                <a:gd name="connsiteX10" fmla="*/ 53534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4" y="59594"/>
                  </a:lnTo>
                  <a:lnTo>
                    <a:pt x="5353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5C2122B-9F5B-48E8-8B41-93F93DBF331C}"/>
                </a:ext>
              </a:extLst>
            </p:cNvPr>
            <p:cNvSpPr/>
            <p:nvPr/>
          </p:nvSpPr>
          <p:spPr>
            <a:xfrm>
              <a:off x="707734" y="6520668"/>
              <a:ext cx="60604" cy="74071"/>
            </a:xfrm>
            <a:custGeom>
              <a:avLst/>
              <a:gdLst>
                <a:gd name="connsiteX0" fmla="*/ 33332 w 60603"/>
                <a:gd name="connsiteY0" fmla="*/ 36699 h 74071"/>
                <a:gd name="connsiteX1" fmla="*/ 46800 w 60603"/>
                <a:gd name="connsiteY1" fmla="*/ 25925 h 74071"/>
                <a:gd name="connsiteX2" fmla="*/ 46800 w 60603"/>
                <a:gd name="connsiteY2" fmla="*/ 25925 h 74071"/>
                <a:gd name="connsiteX3" fmla="*/ 33332 w 60603"/>
                <a:gd name="connsiteY3" fmla="*/ 15151 h 74071"/>
                <a:gd name="connsiteX4" fmla="*/ 16498 w 60603"/>
                <a:gd name="connsiteY4" fmla="*/ 15151 h 74071"/>
                <a:gd name="connsiteX5" fmla="*/ 16498 w 60603"/>
                <a:gd name="connsiteY5" fmla="*/ 36699 h 74071"/>
                <a:gd name="connsiteX6" fmla="*/ 33332 w 60603"/>
                <a:gd name="connsiteY6" fmla="*/ 36699 h 74071"/>
                <a:gd name="connsiteX7" fmla="*/ 5050 w 60603"/>
                <a:gd name="connsiteY7" fmla="*/ 5050 h 74071"/>
                <a:gd name="connsiteX8" fmla="*/ 34006 w 60603"/>
                <a:gd name="connsiteY8" fmla="*/ 5050 h 74071"/>
                <a:gd name="connsiteX9" fmla="*/ 52860 w 60603"/>
                <a:gd name="connsiteY9" fmla="*/ 11784 h 74071"/>
                <a:gd name="connsiteX10" fmla="*/ 58247 w 60603"/>
                <a:gd name="connsiteY10" fmla="*/ 25925 h 74071"/>
                <a:gd name="connsiteX11" fmla="*/ 58247 w 60603"/>
                <a:gd name="connsiteY11" fmla="*/ 25925 h 74071"/>
                <a:gd name="connsiteX12" fmla="*/ 42759 w 60603"/>
                <a:gd name="connsiteY12" fmla="*/ 45453 h 74071"/>
                <a:gd name="connsiteX13" fmla="*/ 60267 w 60603"/>
                <a:gd name="connsiteY13" fmla="*/ 69694 h 74071"/>
                <a:gd name="connsiteX14" fmla="*/ 46800 w 60603"/>
                <a:gd name="connsiteY14" fmla="*/ 69694 h 74071"/>
                <a:gd name="connsiteX15" fmla="*/ 30639 w 60603"/>
                <a:gd name="connsiteY15" fmla="*/ 47473 h 74071"/>
                <a:gd name="connsiteX16" fmla="*/ 16498 w 60603"/>
                <a:gd name="connsiteY16" fmla="*/ 47473 h 74071"/>
                <a:gd name="connsiteX17" fmla="*/ 16498 w 60603"/>
                <a:gd name="connsiteY17" fmla="*/ 69694 h 74071"/>
                <a:gd name="connsiteX18" fmla="*/ 5050 w 60603"/>
                <a:gd name="connsiteY18" fmla="*/ 69694 h 74071"/>
                <a:gd name="connsiteX19" fmla="*/ 5050 w 60603"/>
                <a:gd name="connsiteY19" fmla="*/ 5050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603" h="74071">
                  <a:moveTo>
                    <a:pt x="33332" y="36699"/>
                  </a:moveTo>
                  <a:cubicBezTo>
                    <a:pt x="41413" y="36699"/>
                    <a:pt x="46800" y="32659"/>
                    <a:pt x="46800" y="25925"/>
                  </a:cubicBezTo>
                  <a:lnTo>
                    <a:pt x="46800" y="25925"/>
                  </a:lnTo>
                  <a:cubicBezTo>
                    <a:pt x="46800" y="19191"/>
                    <a:pt x="42086" y="15151"/>
                    <a:pt x="33332" y="15151"/>
                  </a:cubicBezTo>
                  <a:lnTo>
                    <a:pt x="16498" y="15151"/>
                  </a:lnTo>
                  <a:lnTo>
                    <a:pt x="16498" y="36699"/>
                  </a:lnTo>
                  <a:lnTo>
                    <a:pt x="33332" y="36699"/>
                  </a:lnTo>
                  <a:close/>
                  <a:moveTo>
                    <a:pt x="5050" y="5050"/>
                  </a:moveTo>
                  <a:lnTo>
                    <a:pt x="34006" y="5050"/>
                  </a:lnTo>
                  <a:cubicBezTo>
                    <a:pt x="42086" y="5050"/>
                    <a:pt x="48820" y="7744"/>
                    <a:pt x="52860" y="11784"/>
                  </a:cubicBezTo>
                  <a:cubicBezTo>
                    <a:pt x="56227" y="15151"/>
                    <a:pt x="58247" y="19865"/>
                    <a:pt x="58247" y="25925"/>
                  </a:cubicBezTo>
                  <a:lnTo>
                    <a:pt x="58247" y="25925"/>
                  </a:lnTo>
                  <a:cubicBezTo>
                    <a:pt x="58247" y="36699"/>
                    <a:pt x="52187" y="42759"/>
                    <a:pt x="42759" y="45453"/>
                  </a:cubicBezTo>
                  <a:lnTo>
                    <a:pt x="60267" y="69694"/>
                  </a:lnTo>
                  <a:lnTo>
                    <a:pt x="46800" y="69694"/>
                  </a:lnTo>
                  <a:lnTo>
                    <a:pt x="30639" y="47473"/>
                  </a:lnTo>
                  <a:lnTo>
                    <a:pt x="16498" y="47473"/>
                  </a:lnTo>
                  <a:lnTo>
                    <a:pt x="16498" y="69694"/>
                  </a:lnTo>
                  <a:lnTo>
                    <a:pt x="5050" y="69694"/>
                  </a:lnTo>
                  <a:lnTo>
                    <a:pt x="5050" y="5050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2F65351-88D1-4EAD-BDCD-284A3E4DB809}"/>
                </a:ext>
              </a:extLst>
            </p:cNvPr>
            <p:cNvSpPr/>
            <p:nvPr/>
          </p:nvSpPr>
          <p:spPr>
            <a:xfrm>
              <a:off x="771032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68E8B3C-3D0A-4C02-822C-53070EE6ED2A}"/>
                </a:ext>
              </a:extLst>
            </p:cNvPr>
            <p:cNvSpPr/>
            <p:nvPr/>
          </p:nvSpPr>
          <p:spPr>
            <a:xfrm>
              <a:off x="839043" y="6520668"/>
              <a:ext cx="67338" cy="74071"/>
            </a:xfrm>
            <a:custGeom>
              <a:avLst/>
              <a:gdLst>
                <a:gd name="connsiteX0" fmla="*/ 5050 w 67337"/>
                <a:gd name="connsiteY0" fmla="*/ 5050 h 74071"/>
                <a:gd name="connsiteX1" fmla="*/ 17171 w 67337"/>
                <a:gd name="connsiteY1" fmla="*/ 5050 h 74071"/>
                <a:gd name="connsiteX2" fmla="*/ 36699 w 67337"/>
                <a:gd name="connsiteY2" fmla="*/ 35352 h 74071"/>
                <a:gd name="connsiteX3" fmla="*/ 56227 w 67337"/>
                <a:gd name="connsiteY3" fmla="*/ 5050 h 74071"/>
                <a:gd name="connsiteX4" fmla="*/ 68348 w 67337"/>
                <a:gd name="connsiteY4" fmla="*/ 5050 h 74071"/>
                <a:gd name="connsiteX5" fmla="*/ 68348 w 67337"/>
                <a:gd name="connsiteY5" fmla="*/ 69694 h 74071"/>
                <a:gd name="connsiteX6" fmla="*/ 56900 w 67337"/>
                <a:gd name="connsiteY6" fmla="*/ 69694 h 74071"/>
                <a:gd name="connsiteX7" fmla="*/ 56900 w 67337"/>
                <a:gd name="connsiteY7" fmla="*/ 23231 h 74071"/>
                <a:gd name="connsiteX8" fmla="*/ 36699 w 67337"/>
                <a:gd name="connsiteY8" fmla="*/ 53533 h 74071"/>
                <a:gd name="connsiteX9" fmla="*/ 36026 w 67337"/>
                <a:gd name="connsiteY9" fmla="*/ 53533 h 74071"/>
                <a:gd name="connsiteX10" fmla="*/ 15824 w 67337"/>
                <a:gd name="connsiteY10" fmla="*/ 23231 h 74071"/>
                <a:gd name="connsiteX11" fmla="*/ 15824 w 67337"/>
                <a:gd name="connsiteY11" fmla="*/ 69694 h 74071"/>
                <a:gd name="connsiteX12" fmla="*/ 5050 w 67337"/>
                <a:gd name="connsiteY12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337" h="74071">
                  <a:moveTo>
                    <a:pt x="5050" y="5050"/>
                  </a:moveTo>
                  <a:lnTo>
                    <a:pt x="17171" y="5050"/>
                  </a:lnTo>
                  <a:lnTo>
                    <a:pt x="36699" y="35352"/>
                  </a:lnTo>
                  <a:lnTo>
                    <a:pt x="56227" y="5050"/>
                  </a:lnTo>
                  <a:lnTo>
                    <a:pt x="68348" y="5050"/>
                  </a:lnTo>
                  <a:lnTo>
                    <a:pt x="68348" y="69694"/>
                  </a:lnTo>
                  <a:lnTo>
                    <a:pt x="56900" y="69694"/>
                  </a:lnTo>
                  <a:lnTo>
                    <a:pt x="56900" y="23231"/>
                  </a:lnTo>
                  <a:lnTo>
                    <a:pt x="36699" y="53533"/>
                  </a:lnTo>
                  <a:lnTo>
                    <a:pt x="36026" y="53533"/>
                  </a:lnTo>
                  <a:lnTo>
                    <a:pt x="15824" y="23231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E0CDCCB-4CB7-464B-9DDA-A4CC9C7A00F3}"/>
                </a:ext>
              </a:extLst>
            </p:cNvPr>
            <p:cNvSpPr/>
            <p:nvPr/>
          </p:nvSpPr>
          <p:spPr>
            <a:xfrm>
              <a:off x="913114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3 w 53870"/>
                <a:gd name="connsiteY9" fmla="*/ 59594 h 74071"/>
                <a:gd name="connsiteX10" fmla="*/ 53533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3" y="59594"/>
                  </a:lnTo>
                  <a:lnTo>
                    <a:pt x="53533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D09F3C1-ADCC-4304-9A6A-3A18D731C228}"/>
                </a:ext>
              </a:extLst>
            </p:cNvPr>
            <p:cNvSpPr/>
            <p:nvPr/>
          </p:nvSpPr>
          <p:spPr>
            <a:xfrm>
              <a:off x="973045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945F684-A205-45CA-AA21-8CAEBDB59B74}"/>
                </a:ext>
              </a:extLst>
            </p:cNvPr>
            <p:cNvSpPr/>
            <p:nvPr/>
          </p:nvSpPr>
          <p:spPr>
            <a:xfrm>
              <a:off x="1038362" y="6520668"/>
              <a:ext cx="60604" cy="74071"/>
            </a:xfrm>
            <a:custGeom>
              <a:avLst/>
              <a:gdLst>
                <a:gd name="connsiteX0" fmla="*/ 25252 w 60603"/>
                <a:gd name="connsiteY0" fmla="*/ 15151 h 74071"/>
                <a:gd name="connsiteX1" fmla="*/ 5050 w 60603"/>
                <a:gd name="connsiteY1" fmla="*/ 15151 h 74071"/>
                <a:gd name="connsiteX2" fmla="*/ 5050 w 60603"/>
                <a:gd name="connsiteY2" fmla="*/ 5050 h 74071"/>
                <a:gd name="connsiteX3" fmla="*/ 57574 w 60603"/>
                <a:gd name="connsiteY3" fmla="*/ 5050 h 74071"/>
                <a:gd name="connsiteX4" fmla="*/ 57574 w 60603"/>
                <a:gd name="connsiteY4" fmla="*/ 15151 h 74071"/>
                <a:gd name="connsiteX5" fmla="*/ 36699 w 60603"/>
                <a:gd name="connsiteY5" fmla="*/ 15151 h 74071"/>
                <a:gd name="connsiteX6" fmla="*/ 36699 w 60603"/>
                <a:gd name="connsiteY6" fmla="*/ 69694 h 74071"/>
                <a:gd name="connsiteX7" fmla="*/ 25252 w 60603"/>
                <a:gd name="connsiteY7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603" h="74071">
                  <a:moveTo>
                    <a:pt x="25252" y="15151"/>
                  </a:moveTo>
                  <a:lnTo>
                    <a:pt x="5050" y="15151"/>
                  </a:lnTo>
                  <a:lnTo>
                    <a:pt x="5050" y="5050"/>
                  </a:lnTo>
                  <a:lnTo>
                    <a:pt x="57574" y="5050"/>
                  </a:lnTo>
                  <a:lnTo>
                    <a:pt x="57574" y="15151"/>
                  </a:lnTo>
                  <a:lnTo>
                    <a:pt x="36699" y="15151"/>
                  </a:lnTo>
                  <a:lnTo>
                    <a:pt x="36699" y="69694"/>
                  </a:lnTo>
                  <a:lnTo>
                    <a:pt x="25252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790BB17-D9B4-403E-8C5D-5FA30D7C38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62" b="18027"/>
          <a:stretch/>
        </p:blipFill>
        <p:spPr>
          <a:xfrm>
            <a:off x="10168933" y="4596276"/>
            <a:ext cx="2023068" cy="2261724"/>
          </a:xfrm>
          <a:prstGeom prst="rect">
            <a:avLst/>
          </a:prstGeom>
        </p:spPr>
      </p:pic>
      <p:sp>
        <p:nvSpPr>
          <p:cNvPr id="64" name="Picture Placeholder 63"/>
          <p:cNvSpPr>
            <a:spLocks noGrp="1"/>
          </p:cNvSpPr>
          <p:nvPr>
            <p:ph type="pic" sz="quarter" idx="10"/>
          </p:nvPr>
        </p:nvSpPr>
        <p:spPr>
          <a:xfrm>
            <a:off x="3375762" y="0"/>
            <a:ext cx="6952274" cy="6858000"/>
          </a:xfrm>
          <a:custGeom>
            <a:avLst/>
            <a:gdLst>
              <a:gd name="connsiteX0" fmla="*/ 1837596 w 6952274"/>
              <a:gd name="connsiteY0" fmla="*/ 0 h 6858000"/>
              <a:gd name="connsiteX1" fmla="*/ 2376041 w 6952274"/>
              <a:gd name="connsiteY1" fmla="*/ 0 h 6858000"/>
              <a:gd name="connsiteX2" fmla="*/ 2737507 w 6952274"/>
              <a:gd name="connsiteY2" fmla="*/ 0 h 6858000"/>
              <a:gd name="connsiteX3" fmla="*/ 6052363 w 6952274"/>
              <a:gd name="connsiteY3" fmla="*/ 0 h 6858000"/>
              <a:gd name="connsiteX4" fmla="*/ 6413829 w 6952274"/>
              <a:gd name="connsiteY4" fmla="*/ 0 h 6858000"/>
              <a:gd name="connsiteX5" fmla="*/ 6952274 w 6952274"/>
              <a:gd name="connsiteY5" fmla="*/ 0 h 6858000"/>
              <a:gd name="connsiteX6" fmla="*/ 5114678 w 6952274"/>
              <a:gd name="connsiteY6" fmla="*/ 6858000 h 6858000"/>
              <a:gd name="connsiteX7" fmla="*/ 4576233 w 6952274"/>
              <a:gd name="connsiteY7" fmla="*/ 6858000 h 6858000"/>
              <a:gd name="connsiteX8" fmla="*/ 4214767 w 6952274"/>
              <a:gd name="connsiteY8" fmla="*/ 6858000 h 6858000"/>
              <a:gd name="connsiteX9" fmla="*/ 899911 w 6952274"/>
              <a:gd name="connsiteY9" fmla="*/ 6858000 h 6858000"/>
              <a:gd name="connsiteX10" fmla="*/ 538445 w 6952274"/>
              <a:gd name="connsiteY10" fmla="*/ 6858000 h 6858000"/>
              <a:gd name="connsiteX11" fmla="*/ 0 w 6952274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52274" h="6858000">
                <a:moveTo>
                  <a:pt x="1837596" y="0"/>
                </a:moveTo>
                <a:lnTo>
                  <a:pt x="2376041" y="0"/>
                </a:lnTo>
                <a:lnTo>
                  <a:pt x="2737507" y="0"/>
                </a:lnTo>
                <a:lnTo>
                  <a:pt x="6052363" y="0"/>
                </a:lnTo>
                <a:lnTo>
                  <a:pt x="6413829" y="0"/>
                </a:lnTo>
                <a:lnTo>
                  <a:pt x="6952274" y="0"/>
                </a:lnTo>
                <a:lnTo>
                  <a:pt x="5114678" y="6858000"/>
                </a:lnTo>
                <a:lnTo>
                  <a:pt x="4576233" y="6858000"/>
                </a:lnTo>
                <a:lnTo>
                  <a:pt x="4214767" y="6858000"/>
                </a:lnTo>
                <a:lnTo>
                  <a:pt x="899911" y="6858000"/>
                </a:lnTo>
                <a:lnTo>
                  <a:pt x="53844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365126"/>
            <a:ext cx="4288744" cy="540310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accent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5" y="1230757"/>
            <a:ext cx="2898299" cy="5092234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defRPr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8761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entral Image 1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5">
            <a:extLst>
              <a:ext uri="{FF2B5EF4-FFF2-40B4-BE49-F238E27FC236}">
                <a16:creationId xmlns:a16="http://schemas.microsoft.com/office/drawing/2014/main" id="{FDC69EDC-DB20-40CC-B228-FD34C617DBA7}"/>
              </a:ext>
            </a:extLst>
          </p:cNvPr>
          <p:cNvGrpSpPr/>
          <p:nvPr userDrawn="1"/>
        </p:nvGrpSpPr>
        <p:grpSpPr>
          <a:xfrm>
            <a:off x="420202" y="5825072"/>
            <a:ext cx="713780" cy="769667"/>
            <a:chOff x="420202" y="5825072"/>
            <a:chExt cx="713780" cy="76966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538E1E-54A0-40FC-AB7B-299989B0577C}"/>
                </a:ext>
              </a:extLst>
            </p:cNvPr>
            <p:cNvSpPr/>
            <p:nvPr/>
          </p:nvSpPr>
          <p:spPr>
            <a:xfrm>
              <a:off x="546797" y="5883656"/>
              <a:ext cx="141409" cy="329954"/>
            </a:xfrm>
            <a:custGeom>
              <a:avLst/>
              <a:gdLst>
                <a:gd name="connsiteX0" fmla="*/ 17845 w 141409"/>
                <a:gd name="connsiteY0" fmla="*/ 5050 h 329953"/>
                <a:gd name="connsiteX1" fmla="*/ 9764 w 141409"/>
                <a:gd name="connsiteY1" fmla="*/ 13131 h 329953"/>
                <a:gd name="connsiteX2" fmla="*/ 7744 w 141409"/>
                <a:gd name="connsiteY2" fmla="*/ 34005 h 329953"/>
                <a:gd name="connsiteX3" fmla="*/ 5050 w 141409"/>
                <a:gd name="connsiteY3" fmla="*/ 87202 h 329953"/>
                <a:gd name="connsiteX4" fmla="*/ 42759 w 141409"/>
                <a:gd name="connsiteY4" fmla="*/ 263626 h 329953"/>
                <a:gd name="connsiteX5" fmla="*/ 138379 w 141409"/>
                <a:gd name="connsiteY5" fmla="*/ 330290 h 329953"/>
                <a:gd name="connsiteX6" fmla="*/ 96630 w 141409"/>
                <a:gd name="connsiteY6" fmla="*/ 271033 h 329953"/>
                <a:gd name="connsiteX7" fmla="*/ 83162 w 141409"/>
                <a:gd name="connsiteY7" fmla="*/ 174067 h 329953"/>
                <a:gd name="connsiteX8" fmla="*/ 93936 w 141409"/>
                <a:gd name="connsiteY8" fmla="*/ 67674 h 329953"/>
                <a:gd name="connsiteX9" fmla="*/ 93936 w 141409"/>
                <a:gd name="connsiteY9" fmla="*/ 67001 h 329953"/>
                <a:gd name="connsiteX10" fmla="*/ 104710 w 141409"/>
                <a:gd name="connsiteY10" fmla="*/ 51513 h 329953"/>
                <a:gd name="connsiteX11" fmla="*/ 26598 w 141409"/>
                <a:gd name="connsiteY11" fmla="*/ 9091 h 329953"/>
                <a:gd name="connsiteX12" fmla="*/ 20538 w 141409"/>
                <a:gd name="connsiteY12" fmla="*/ 6397 h 329953"/>
                <a:gd name="connsiteX13" fmla="*/ 20538 w 141409"/>
                <a:gd name="connsiteY13" fmla="*/ 6397 h 329953"/>
                <a:gd name="connsiteX14" fmla="*/ 20538 w 141409"/>
                <a:gd name="connsiteY14" fmla="*/ 6397 h 329953"/>
                <a:gd name="connsiteX15" fmla="*/ 17845 w 141409"/>
                <a:gd name="connsiteY15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1409" h="329953">
                  <a:moveTo>
                    <a:pt x="17845" y="5050"/>
                  </a:moveTo>
                  <a:cubicBezTo>
                    <a:pt x="13131" y="5050"/>
                    <a:pt x="11111" y="7744"/>
                    <a:pt x="9764" y="13131"/>
                  </a:cubicBezTo>
                  <a:cubicBezTo>
                    <a:pt x="9764" y="13131"/>
                    <a:pt x="8417" y="20538"/>
                    <a:pt x="7744" y="34005"/>
                  </a:cubicBezTo>
                  <a:cubicBezTo>
                    <a:pt x="6397" y="46126"/>
                    <a:pt x="5050" y="64307"/>
                    <a:pt x="5050" y="87202"/>
                  </a:cubicBezTo>
                  <a:cubicBezTo>
                    <a:pt x="5050" y="137705"/>
                    <a:pt x="11784" y="209083"/>
                    <a:pt x="42759" y="263626"/>
                  </a:cubicBezTo>
                  <a:cubicBezTo>
                    <a:pt x="67001" y="305375"/>
                    <a:pt x="100670" y="328944"/>
                    <a:pt x="138379" y="330290"/>
                  </a:cubicBezTo>
                  <a:cubicBezTo>
                    <a:pt x="123565" y="318843"/>
                    <a:pt x="106057" y="299988"/>
                    <a:pt x="96630" y="271033"/>
                  </a:cubicBezTo>
                  <a:cubicBezTo>
                    <a:pt x="87876" y="243425"/>
                    <a:pt x="83162" y="210430"/>
                    <a:pt x="83162" y="174067"/>
                  </a:cubicBezTo>
                  <a:cubicBezTo>
                    <a:pt x="83162" y="123564"/>
                    <a:pt x="91916" y="79795"/>
                    <a:pt x="93936" y="67674"/>
                  </a:cubicBezTo>
                  <a:cubicBezTo>
                    <a:pt x="93936" y="67674"/>
                    <a:pt x="93936" y="67001"/>
                    <a:pt x="93936" y="67001"/>
                  </a:cubicBezTo>
                  <a:cubicBezTo>
                    <a:pt x="95283" y="59594"/>
                    <a:pt x="99323" y="54207"/>
                    <a:pt x="104710" y="51513"/>
                  </a:cubicBezTo>
                  <a:cubicBezTo>
                    <a:pt x="66328" y="26598"/>
                    <a:pt x="32659" y="12457"/>
                    <a:pt x="26598" y="9091"/>
                  </a:cubicBezTo>
                  <a:cubicBezTo>
                    <a:pt x="22558" y="7070"/>
                    <a:pt x="20538" y="6397"/>
                    <a:pt x="20538" y="6397"/>
                  </a:cubicBezTo>
                  <a:lnTo>
                    <a:pt x="20538" y="6397"/>
                  </a:lnTo>
                  <a:lnTo>
                    <a:pt x="20538" y="6397"/>
                  </a:lnTo>
                  <a:cubicBezTo>
                    <a:pt x="20538" y="5050"/>
                    <a:pt x="19191" y="5050"/>
                    <a:pt x="1784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3729558-62ED-4E5A-A003-4895BA035D00}"/>
                </a:ext>
              </a:extLst>
            </p:cNvPr>
            <p:cNvSpPr/>
            <p:nvPr/>
          </p:nvSpPr>
          <p:spPr>
            <a:xfrm>
              <a:off x="764899" y="5942239"/>
              <a:ext cx="148143" cy="282817"/>
            </a:xfrm>
            <a:custGeom>
              <a:avLst/>
              <a:gdLst>
                <a:gd name="connsiteX0" fmla="*/ 129024 w 148143"/>
                <a:gd name="connsiteY0" fmla="*/ 5050 h 282817"/>
                <a:gd name="connsiteX1" fmla="*/ 125657 w 148143"/>
                <a:gd name="connsiteY1" fmla="*/ 6397 h 282817"/>
                <a:gd name="connsiteX2" fmla="*/ 122290 w 148143"/>
                <a:gd name="connsiteY2" fmla="*/ 9091 h 282817"/>
                <a:gd name="connsiteX3" fmla="*/ 112863 w 148143"/>
                <a:gd name="connsiteY3" fmla="*/ 17171 h 282817"/>
                <a:gd name="connsiteX4" fmla="*/ 81214 w 148143"/>
                <a:gd name="connsiteY4" fmla="*/ 48146 h 282817"/>
                <a:gd name="connsiteX5" fmla="*/ 16570 w 148143"/>
                <a:gd name="connsiteY5" fmla="*/ 154540 h 282817"/>
                <a:gd name="connsiteX6" fmla="*/ 5123 w 148143"/>
                <a:gd name="connsiteY6" fmla="*/ 221204 h 282817"/>
                <a:gd name="connsiteX7" fmla="*/ 11856 w 148143"/>
                <a:gd name="connsiteY7" fmla="*/ 255546 h 282817"/>
                <a:gd name="connsiteX8" fmla="*/ 31384 w 148143"/>
                <a:gd name="connsiteY8" fmla="*/ 275074 h 282817"/>
                <a:gd name="connsiteX9" fmla="*/ 45525 w 148143"/>
                <a:gd name="connsiteY9" fmla="*/ 277767 h 282817"/>
                <a:gd name="connsiteX10" fmla="*/ 45525 w 148143"/>
                <a:gd name="connsiteY10" fmla="*/ 277767 h 282817"/>
                <a:gd name="connsiteX11" fmla="*/ 131044 w 148143"/>
                <a:gd name="connsiteY11" fmla="*/ 207063 h 282817"/>
                <a:gd name="connsiteX12" fmla="*/ 143165 w 148143"/>
                <a:gd name="connsiteY12" fmla="*/ 114137 h 282817"/>
                <a:gd name="connsiteX13" fmla="*/ 134411 w 148143"/>
                <a:gd name="connsiteY13" fmla="*/ 18518 h 282817"/>
                <a:gd name="connsiteX14" fmla="*/ 133064 w 148143"/>
                <a:gd name="connsiteY14" fmla="*/ 10437 h 282817"/>
                <a:gd name="connsiteX15" fmla="*/ 129024 w 148143"/>
                <a:gd name="connsiteY15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8143" h="282817">
                  <a:moveTo>
                    <a:pt x="129024" y="5050"/>
                  </a:moveTo>
                  <a:cubicBezTo>
                    <a:pt x="128351" y="5050"/>
                    <a:pt x="127004" y="5724"/>
                    <a:pt x="125657" y="6397"/>
                  </a:cubicBezTo>
                  <a:cubicBezTo>
                    <a:pt x="125657" y="6397"/>
                    <a:pt x="124311" y="7070"/>
                    <a:pt x="122290" y="9091"/>
                  </a:cubicBezTo>
                  <a:cubicBezTo>
                    <a:pt x="120270" y="11111"/>
                    <a:pt x="116903" y="13804"/>
                    <a:pt x="112863" y="17171"/>
                  </a:cubicBezTo>
                  <a:cubicBezTo>
                    <a:pt x="106803" y="22558"/>
                    <a:pt x="95355" y="33332"/>
                    <a:pt x="81214" y="48146"/>
                  </a:cubicBezTo>
                  <a:cubicBezTo>
                    <a:pt x="59666" y="72388"/>
                    <a:pt x="30711" y="110770"/>
                    <a:pt x="16570" y="154540"/>
                  </a:cubicBezTo>
                  <a:cubicBezTo>
                    <a:pt x="8490" y="180128"/>
                    <a:pt x="4449" y="202349"/>
                    <a:pt x="5123" y="221204"/>
                  </a:cubicBezTo>
                  <a:cubicBezTo>
                    <a:pt x="5123" y="234671"/>
                    <a:pt x="7143" y="246118"/>
                    <a:pt x="11856" y="255546"/>
                  </a:cubicBezTo>
                  <a:cubicBezTo>
                    <a:pt x="15897" y="264300"/>
                    <a:pt x="22631" y="271033"/>
                    <a:pt x="31384" y="275074"/>
                  </a:cubicBezTo>
                  <a:cubicBezTo>
                    <a:pt x="35425" y="276420"/>
                    <a:pt x="40138" y="277767"/>
                    <a:pt x="45525" y="277767"/>
                  </a:cubicBezTo>
                  <a:lnTo>
                    <a:pt x="45525" y="277767"/>
                  </a:lnTo>
                  <a:cubicBezTo>
                    <a:pt x="71787" y="277767"/>
                    <a:pt x="116230" y="255546"/>
                    <a:pt x="131044" y="207063"/>
                  </a:cubicBezTo>
                  <a:cubicBezTo>
                    <a:pt x="139125" y="180801"/>
                    <a:pt x="143165" y="149826"/>
                    <a:pt x="143165" y="114137"/>
                  </a:cubicBezTo>
                  <a:cubicBezTo>
                    <a:pt x="143165" y="70368"/>
                    <a:pt x="137105" y="32659"/>
                    <a:pt x="134411" y="18518"/>
                  </a:cubicBezTo>
                  <a:cubicBezTo>
                    <a:pt x="133064" y="13131"/>
                    <a:pt x="133064" y="10437"/>
                    <a:pt x="133064" y="10437"/>
                  </a:cubicBezTo>
                  <a:cubicBezTo>
                    <a:pt x="132391" y="8417"/>
                    <a:pt x="131044" y="5050"/>
                    <a:pt x="129024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4C6A25B-D80F-464B-A9ED-0B298280B32A}"/>
                </a:ext>
              </a:extLst>
            </p:cNvPr>
            <p:cNvSpPr/>
            <p:nvPr/>
          </p:nvSpPr>
          <p:spPr>
            <a:xfrm>
              <a:off x="640396" y="5942239"/>
              <a:ext cx="134676" cy="282817"/>
            </a:xfrm>
            <a:custGeom>
              <a:avLst/>
              <a:gdLst>
                <a:gd name="connsiteX0" fmla="*/ 20538 w 134675"/>
                <a:gd name="connsiteY0" fmla="*/ 5050 h 282817"/>
                <a:gd name="connsiteX1" fmla="*/ 15824 w 134675"/>
                <a:gd name="connsiteY1" fmla="*/ 10437 h 282817"/>
                <a:gd name="connsiteX2" fmla="*/ 14478 w 134675"/>
                <a:gd name="connsiteY2" fmla="*/ 18518 h 282817"/>
                <a:gd name="connsiteX3" fmla="*/ 10437 w 134675"/>
                <a:gd name="connsiteY3" fmla="*/ 40739 h 282817"/>
                <a:gd name="connsiteX4" fmla="*/ 5050 w 134675"/>
                <a:gd name="connsiteY4" fmla="*/ 114137 h 282817"/>
                <a:gd name="connsiteX5" fmla="*/ 17845 w 134675"/>
                <a:gd name="connsiteY5" fmla="*/ 206389 h 282817"/>
                <a:gd name="connsiteX6" fmla="*/ 105384 w 134675"/>
                <a:gd name="connsiteY6" fmla="*/ 277767 h 282817"/>
                <a:gd name="connsiteX7" fmla="*/ 105384 w 134675"/>
                <a:gd name="connsiteY7" fmla="*/ 277767 h 282817"/>
                <a:gd name="connsiteX8" fmla="*/ 120198 w 134675"/>
                <a:gd name="connsiteY8" fmla="*/ 275074 h 282817"/>
                <a:gd name="connsiteX9" fmla="*/ 126932 w 134675"/>
                <a:gd name="connsiteY9" fmla="*/ 271707 h 282817"/>
                <a:gd name="connsiteX10" fmla="*/ 121545 w 134675"/>
                <a:gd name="connsiteY10" fmla="*/ 262953 h 282817"/>
                <a:gd name="connsiteX11" fmla="*/ 114137 w 134675"/>
                <a:gd name="connsiteY11" fmla="*/ 221877 h 282817"/>
                <a:gd name="connsiteX12" fmla="*/ 126932 w 134675"/>
                <a:gd name="connsiteY12" fmla="*/ 151173 h 282817"/>
                <a:gd name="connsiteX13" fmla="*/ 129625 w 134675"/>
                <a:gd name="connsiteY13" fmla="*/ 143766 h 282817"/>
                <a:gd name="connsiteX14" fmla="*/ 130299 w 134675"/>
                <a:gd name="connsiteY14" fmla="*/ 141072 h 282817"/>
                <a:gd name="connsiteX15" fmla="*/ 27945 w 134675"/>
                <a:gd name="connsiteY15" fmla="*/ 9764 h 282817"/>
                <a:gd name="connsiteX16" fmla="*/ 24578 w 134675"/>
                <a:gd name="connsiteY16" fmla="*/ 7070 h 282817"/>
                <a:gd name="connsiteX17" fmla="*/ 20538 w 134675"/>
                <a:gd name="connsiteY17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4675" h="282817">
                  <a:moveTo>
                    <a:pt x="20538" y="5050"/>
                  </a:moveTo>
                  <a:cubicBezTo>
                    <a:pt x="18518" y="5050"/>
                    <a:pt x="16498" y="8417"/>
                    <a:pt x="15824" y="10437"/>
                  </a:cubicBezTo>
                  <a:cubicBezTo>
                    <a:pt x="15824" y="11111"/>
                    <a:pt x="15151" y="13804"/>
                    <a:pt x="14478" y="18518"/>
                  </a:cubicBezTo>
                  <a:cubicBezTo>
                    <a:pt x="13804" y="21885"/>
                    <a:pt x="12457" y="29965"/>
                    <a:pt x="10437" y="40739"/>
                  </a:cubicBezTo>
                  <a:cubicBezTo>
                    <a:pt x="7744" y="58247"/>
                    <a:pt x="5050" y="84509"/>
                    <a:pt x="5050" y="114137"/>
                  </a:cubicBezTo>
                  <a:cubicBezTo>
                    <a:pt x="5050" y="149826"/>
                    <a:pt x="9091" y="180801"/>
                    <a:pt x="17845" y="206389"/>
                  </a:cubicBezTo>
                  <a:cubicBezTo>
                    <a:pt x="33332" y="255546"/>
                    <a:pt x="78448" y="277767"/>
                    <a:pt x="105384" y="277767"/>
                  </a:cubicBezTo>
                  <a:lnTo>
                    <a:pt x="105384" y="277767"/>
                  </a:lnTo>
                  <a:cubicBezTo>
                    <a:pt x="111444" y="277767"/>
                    <a:pt x="116158" y="277094"/>
                    <a:pt x="120198" y="275074"/>
                  </a:cubicBezTo>
                  <a:cubicBezTo>
                    <a:pt x="122218" y="274400"/>
                    <a:pt x="124238" y="273053"/>
                    <a:pt x="126932" y="271707"/>
                  </a:cubicBezTo>
                  <a:cubicBezTo>
                    <a:pt x="124912" y="269013"/>
                    <a:pt x="122891" y="266320"/>
                    <a:pt x="121545" y="262953"/>
                  </a:cubicBezTo>
                  <a:cubicBezTo>
                    <a:pt x="116831" y="251506"/>
                    <a:pt x="114137" y="238711"/>
                    <a:pt x="114137" y="221877"/>
                  </a:cubicBezTo>
                  <a:cubicBezTo>
                    <a:pt x="114137" y="201676"/>
                    <a:pt x="118851" y="177434"/>
                    <a:pt x="126932" y="151173"/>
                  </a:cubicBezTo>
                  <a:cubicBezTo>
                    <a:pt x="127605" y="148479"/>
                    <a:pt x="128278" y="146459"/>
                    <a:pt x="129625" y="143766"/>
                  </a:cubicBezTo>
                  <a:cubicBezTo>
                    <a:pt x="129625" y="143092"/>
                    <a:pt x="130299" y="141745"/>
                    <a:pt x="130299" y="141072"/>
                  </a:cubicBezTo>
                  <a:cubicBezTo>
                    <a:pt x="101343" y="69694"/>
                    <a:pt x="35352" y="15824"/>
                    <a:pt x="27945" y="9764"/>
                  </a:cubicBezTo>
                  <a:cubicBezTo>
                    <a:pt x="25252" y="7744"/>
                    <a:pt x="24578" y="7070"/>
                    <a:pt x="24578" y="7070"/>
                  </a:cubicBezTo>
                  <a:cubicBezTo>
                    <a:pt x="23232" y="5724"/>
                    <a:pt x="21885" y="5050"/>
                    <a:pt x="2053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9FCD00A-9D3F-41C5-84B4-563708CE8C6F}"/>
                </a:ext>
              </a:extLst>
            </p:cNvPr>
            <p:cNvSpPr/>
            <p:nvPr/>
          </p:nvSpPr>
          <p:spPr>
            <a:xfrm>
              <a:off x="705041" y="5825072"/>
              <a:ext cx="141409" cy="242415"/>
            </a:xfrm>
            <a:custGeom>
              <a:avLst/>
              <a:gdLst>
                <a:gd name="connsiteX0" fmla="*/ 72388 w 141409"/>
                <a:gd name="connsiteY0" fmla="*/ 5050 h 242414"/>
                <a:gd name="connsiteX1" fmla="*/ 67674 w 141409"/>
                <a:gd name="connsiteY1" fmla="*/ 9091 h 242414"/>
                <a:gd name="connsiteX2" fmla="*/ 64308 w 141409"/>
                <a:gd name="connsiteY2" fmla="*/ 14478 h 242414"/>
                <a:gd name="connsiteX3" fmla="*/ 54880 w 141409"/>
                <a:gd name="connsiteY3" fmla="*/ 30639 h 242414"/>
                <a:gd name="connsiteX4" fmla="*/ 25925 w 141409"/>
                <a:gd name="connsiteY4" fmla="*/ 89222 h 242414"/>
                <a:gd name="connsiteX5" fmla="*/ 5050 w 141409"/>
                <a:gd name="connsiteY5" fmla="*/ 143092 h 242414"/>
                <a:gd name="connsiteX6" fmla="*/ 74408 w 141409"/>
                <a:gd name="connsiteY6" fmla="*/ 238711 h 242414"/>
                <a:gd name="connsiteX7" fmla="*/ 141073 w 141409"/>
                <a:gd name="connsiteY7" fmla="*/ 144439 h 242414"/>
                <a:gd name="connsiteX8" fmla="*/ 81142 w 141409"/>
                <a:gd name="connsiteY8" fmla="*/ 14478 h 242414"/>
                <a:gd name="connsiteX9" fmla="*/ 77775 w 141409"/>
                <a:gd name="connsiteY9" fmla="*/ 8417 h 242414"/>
                <a:gd name="connsiteX10" fmla="*/ 72388 w 141409"/>
                <a:gd name="connsiteY10" fmla="*/ 5050 h 24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409" h="242414">
                  <a:moveTo>
                    <a:pt x="72388" y="5050"/>
                  </a:moveTo>
                  <a:cubicBezTo>
                    <a:pt x="71041" y="5050"/>
                    <a:pt x="69021" y="6397"/>
                    <a:pt x="67674" y="9091"/>
                  </a:cubicBezTo>
                  <a:cubicBezTo>
                    <a:pt x="67674" y="9091"/>
                    <a:pt x="66328" y="11111"/>
                    <a:pt x="64308" y="14478"/>
                  </a:cubicBezTo>
                  <a:cubicBezTo>
                    <a:pt x="60941" y="19865"/>
                    <a:pt x="57574" y="25252"/>
                    <a:pt x="54880" y="30639"/>
                  </a:cubicBezTo>
                  <a:cubicBezTo>
                    <a:pt x="47473" y="43433"/>
                    <a:pt x="36699" y="63634"/>
                    <a:pt x="25925" y="89222"/>
                  </a:cubicBezTo>
                  <a:cubicBezTo>
                    <a:pt x="18518" y="106730"/>
                    <a:pt x="11111" y="124911"/>
                    <a:pt x="5050" y="143092"/>
                  </a:cubicBezTo>
                  <a:cubicBezTo>
                    <a:pt x="26598" y="164640"/>
                    <a:pt x="55554" y="197636"/>
                    <a:pt x="74408" y="238711"/>
                  </a:cubicBezTo>
                  <a:cubicBezTo>
                    <a:pt x="89223" y="207063"/>
                    <a:pt x="111444" y="175414"/>
                    <a:pt x="141073" y="144439"/>
                  </a:cubicBezTo>
                  <a:cubicBezTo>
                    <a:pt x="120871" y="83162"/>
                    <a:pt x="92589" y="33332"/>
                    <a:pt x="81142" y="14478"/>
                  </a:cubicBezTo>
                  <a:cubicBezTo>
                    <a:pt x="78448" y="10437"/>
                    <a:pt x="77775" y="8417"/>
                    <a:pt x="77775" y="8417"/>
                  </a:cubicBezTo>
                  <a:cubicBezTo>
                    <a:pt x="74408" y="5050"/>
                    <a:pt x="72388" y="5050"/>
                    <a:pt x="7238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DE11DEF-2EA3-4286-9551-5D7FEB77D7FF}"/>
                </a:ext>
              </a:extLst>
            </p:cNvPr>
            <p:cNvSpPr/>
            <p:nvPr/>
          </p:nvSpPr>
          <p:spPr>
            <a:xfrm>
              <a:off x="864631" y="5883656"/>
              <a:ext cx="141409" cy="329954"/>
            </a:xfrm>
            <a:custGeom>
              <a:avLst/>
              <a:gdLst>
                <a:gd name="connsiteX0" fmla="*/ 124912 w 141409"/>
                <a:gd name="connsiteY0" fmla="*/ 5050 h 329953"/>
                <a:gd name="connsiteX1" fmla="*/ 120871 w 141409"/>
                <a:gd name="connsiteY1" fmla="*/ 5724 h 329953"/>
                <a:gd name="connsiteX2" fmla="*/ 120871 w 141409"/>
                <a:gd name="connsiteY2" fmla="*/ 5724 h 329953"/>
                <a:gd name="connsiteX3" fmla="*/ 120871 w 141409"/>
                <a:gd name="connsiteY3" fmla="*/ 5724 h 329953"/>
                <a:gd name="connsiteX4" fmla="*/ 114811 w 141409"/>
                <a:gd name="connsiteY4" fmla="*/ 8417 h 329953"/>
                <a:gd name="connsiteX5" fmla="*/ 99997 w 141409"/>
                <a:gd name="connsiteY5" fmla="*/ 15151 h 329953"/>
                <a:gd name="connsiteX6" fmla="*/ 97976 w 141409"/>
                <a:gd name="connsiteY6" fmla="*/ 15824 h 329953"/>
                <a:gd name="connsiteX7" fmla="*/ 42759 w 141409"/>
                <a:gd name="connsiteY7" fmla="*/ 46126 h 329953"/>
                <a:gd name="connsiteX8" fmla="*/ 36699 w 141409"/>
                <a:gd name="connsiteY8" fmla="*/ 49493 h 329953"/>
                <a:gd name="connsiteX9" fmla="*/ 48147 w 141409"/>
                <a:gd name="connsiteY9" fmla="*/ 64981 h 329953"/>
                <a:gd name="connsiteX10" fmla="*/ 48147 w 141409"/>
                <a:gd name="connsiteY10" fmla="*/ 65654 h 329953"/>
                <a:gd name="connsiteX11" fmla="*/ 58921 w 141409"/>
                <a:gd name="connsiteY11" fmla="*/ 172047 h 329953"/>
                <a:gd name="connsiteX12" fmla="*/ 46126 w 141409"/>
                <a:gd name="connsiteY12" fmla="*/ 269013 h 329953"/>
                <a:gd name="connsiteX13" fmla="*/ 5050 w 141409"/>
                <a:gd name="connsiteY13" fmla="*/ 328270 h 329953"/>
                <a:gd name="connsiteX14" fmla="*/ 99323 w 141409"/>
                <a:gd name="connsiteY14" fmla="*/ 261606 h 329953"/>
                <a:gd name="connsiteX15" fmla="*/ 137032 w 141409"/>
                <a:gd name="connsiteY15" fmla="*/ 85182 h 329953"/>
                <a:gd name="connsiteX16" fmla="*/ 134339 w 141409"/>
                <a:gd name="connsiteY16" fmla="*/ 31985 h 329953"/>
                <a:gd name="connsiteX17" fmla="*/ 132319 w 141409"/>
                <a:gd name="connsiteY17" fmla="*/ 11784 h 329953"/>
                <a:gd name="connsiteX18" fmla="*/ 124912 w 141409"/>
                <a:gd name="connsiteY18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1409" h="329953">
                  <a:moveTo>
                    <a:pt x="124912" y="5050"/>
                  </a:moveTo>
                  <a:cubicBezTo>
                    <a:pt x="124238" y="5050"/>
                    <a:pt x="122891" y="5050"/>
                    <a:pt x="120871" y="5724"/>
                  </a:cubicBezTo>
                  <a:lnTo>
                    <a:pt x="120871" y="5724"/>
                  </a:lnTo>
                  <a:lnTo>
                    <a:pt x="120871" y="5724"/>
                  </a:lnTo>
                  <a:cubicBezTo>
                    <a:pt x="120871" y="5724"/>
                    <a:pt x="118851" y="6397"/>
                    <a:pt x="114811" y="8417"/>
                  </a:cubicBezTo>
                  <a:cubicBezTo>
                    <a:pt x="111444" y="9764"/>
                    <a:pt x="106057" y="12457"/>
                    <a:pt x="99997" y="15151"/>
                  </a:cubicBezTo>
                  <a:lnTo>
                    <a:pt x="97976" y="15824"/>
                  </a:lnTo>
                  <a:cubicBezTo>
                    <a:pt x="79122" y="25252"/>
                    <a:pt x="60267" y="35352"/>
                    <a:pt x="42759" y="46126"/>
                  </a:cubicBezTo>
                  <a:cubicBezTo>
                    <a:pt x="40739" y="47473"/>
                    <a:pt x="38719" y="48820"/>
                    <a:pt x="36699" y="49493"/>
                  </a:cubicBezTo>
                  <a:cubicBezTo>
                    <a:pt x="42086" y="52187"/>
                    <a:pt x="46126" y="58247"/>
                    <a:pt x="48147" y="64981"/>
                  </a:cubicBezTo>
                  <a:cubicBezTo>
                    <a:pt x="48147" y="64981"/>
                    <a:pt x="48147" y="65654"/>
                    <a:pt x="48147" y="65654"/>
                  </a:cubicBezTo>
                  <a:cubicBezTo>
                    <a:pt x="50840" y="77775"/>
                    <a:pt x="58921" y="121544"/>
                    <a:pt x="58921" y="172047"/>
                  </a:cubicBezTo>
                  <a:cubicBezTo>
                    <a:pt x="58921" y="208409"/>
                    <a:pt x="54880" y="241405"/>
                    <a:pt x="46126" y="269013"/>
                  </a:cubicBezTo>
                  <a:cubicBezTo>
                    <a:pt x="36699" y="297968"/>
                    <a:pt x="19865" y="316823"/>
                    <a:pt x="5050" y="328270"/>
                  </a:cubicBezTo>
                  <a:cubicBezTo>
                    <a:pt x="42086" y="326250"/>
                    <a:pt x="75755" y="303355"/>
                    <a:pt x="99323" y="261606"/>
                  </a:cubicBezTo>
                  <a:cubicBezTo>
                    <a:pt x="130299" y="207063"/>
                    <a:pt x="137032" y="135685"/>
                    <a:pt x="137032" y="85182"/>
                  </a:cubicBezTo>
                  <a:cubicBezTo>
                    <a:pt x="137032" y="67674"/>
                    <a:pt x="136359" y="49493"/>
                    <a:pt x="134339" y="31985"/>
                  </a:cubicBezTo>
                  <a:cubicBezTo>
                    <a:pt x="132992" y="19191"/>
                    <a:pt x="132319" y="11784"/>
                    <a:pt x="132319" y="11784"/>
                  </a:cubicBezTo>
                  <a:cubicBezTo>
                    <a:pt x="131645" y="7744"/>
                    <a:pt x="129625" y="5050"/>
                    <a:pt x="12491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B3AEF4E-E508-419C-B975-65BA73B4AEFB}"/>
                </a:ext>
              </a:extLst>
            </p:cNvPr>
            <p:cNvSpPr/>
            <p:nvPr/>
          </p:nvSpPr>
          <p:spPr>
            <a:xfrm>
              <a:off x="823555" y="5841233"/>
              <a:ext cx="87539" cy="107740"/>
            </a:xfrm>
            <a:custGeom>
              <a:avLst/>
              <a:gdLst>
                <a:gd name="connsiteX0" fmla="*/ 62287 w 87539"/>
                <a:gd name="connsiteY0" fmla="*/ 5050 h 107739"/>
                <a:gd name="connsiteX1" fmla="*/ 60941 w 87539"/>
                <a:gd name="connsiteY1" fmla="*/ 5050 h 107739"/>
                <a:gd name="connsiteX2" fmla="*/ 60941 w 87539"/>
                <a:gd name="connsiteY2" fmla="*/ 5050 h 107739"/>
                <a:gd name="connsiteX3" fmla="*/ 60941 w 87539"/>
                <a:gd name="connsiteY3" fmla="*/ 5050 h 107739"/>
                <a:gd name="connsiteX4" fmla="*/ 57574 w 87539"/>
                <a:gd name="connsiteY4" fmla="*/ 6397 h 107739"/>
                <a:gd name="connsiteX5" fmla="*/ 57574 w 87539"/>
                <a:gd name="connsiteY5" fmla="*/ 6397 h 107739"/>
                <a:gd name="connsiteX6" fmla="*/ 57574 w 87539"/>
                <a:gd name="connsiteY6" fmla="*/ 6397 h 107739"/>
                <a:gd name="connsiteX7" fmla="*/ 36699 w 87539"/>
                <a:gd name="connsiteY7" fmla="*/ 20538 h 107739"/>
                <a:gd name="connsiteX8" fmla="*/ 5050 w 87539"/>
                <a:gd name="connsiteY8" fmla="*/ 45453 h 107739"/>
                <a:gd name="connsiteX9" fmla="*/ 31312 w 87539"/>
                <a:gd name="connsiteY9" fmla="*/ 108077 h 107739"/>
                <a:gd name="connsiteX10" fmla="*/ 85856 w 87539"/>
                <a:gd name="connsiteY10" fmla="*/ 71041 h 107739"/>
                <a:gd name="connsiteX11" fmla="*/ 70368 w 87539"/>
                <a:gd name="connsiteY11" fmla="*/ 11784 h 107739"/>
                <a:gd name="connsiteX12" fmla="*/ 70368 w 87539"/>
                <a:gd name="connsiteY12" fmla="*/ 11111 h 107739"/>
                <a:gd name="connsiteX13" fmla="*/ 62287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62287" y="5050"/>
                  </a:moveTo>
                  <a:cubicBezTo>
                    <a:pt x="61614" y="5050"/>
                    <a:pt x="61614" y="5050"/>
                    <a:pt x="60941" y="5050"/>
                  </a:cubicBezTo>
                  <a:lnTo>
                    <a:pt x="60941" y="5050"/>
                  </a:lnTo>
                  <a:lnTo>
                    <a:pt x="60941" y="5050"/>
                  </a:lnTo>
                  <a:cubicBezTo>
                    <a:pt x="59594" y="5050"/>
                    <a:pt x="58921" y="5724"/>
                    <a:pt x="57574" y="6397"/>
                  </a:cubicBezTo>
                  <a:lnTo>
                    <a:pt x="57574" y="6397"/>
                  </a:lnTo>
                  <a:lnTo>
                    <a:pt x="57574" y="6397"/>
                  </a:lnTo>
                  <a:cubicBezTo>
                    <a:pt x="57574" y="6397"/>
                    <a:pt x="49493" y="11784"/>
                    <a:pt x="36699" y="20538"/>
                  </a:cubicBezTo>
                  <a:cubicBezTo>
                    <a:pt x="29965" y="25252"/>
                    <a:pt x="18518" y="34005"/>
                    <a:pt x="5050" y="45453"/>
                  </a:cubicBezTo>
                  <a:cubicBezTo>
                    <a:pt x="15151" y="66327"/>
                    <a:pt x="23905" y="87202"/>
                    <a:pt x="31312" y="108077"/>
                  </a:cubicBezTo>
                  <a:cubicBezTo>
                    <a:pt x="47473" y="95283"/>
                    <a:pt x="65654" y="83162"/>
                    <a:pt x="85856" y="71041"/>
                  </a:cubicBezTo>
                  <a:cubicBezTo>
                    <a:pt x="79122" y="41413"/>
                    <a:pt x="73061" y="19865"/>
                    <a:pt x="70368" y="11784"/>
                  </a:cubicBezTo>
                  <a:cubicBezTo>
                    <a:pt x="70368" y="11784"/>
                    <a:pt x="70368" y="11111"/>
                    <a:pt x="70368" y="11111"/>
                  </a:cubicBezTo>
                  <a:cubicBezTo>
                    <a:pt x="68348" y="7070"/>
                    <a:pt x="65654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0395762-55BC-40EC-92C0-FC2834B71A74}"/>
                </a:ext>
              </a:extLst>
            </p:cNvPr>
            <p:cNvSpPr/>
            <p:nvPr/>
          </p:nvSpPr>
          <p:spPr>
            <a:xfrm>
              <a:off x="641070" y="5841233"/>
              <a:ext cx="87539" cy="107740"/>
            </a:xfrm>
            <a:custGeom>
              <a:avLst/>
              <a:gdLst>
                <a:gd name="connsiteX0" fmla="*/ 27272 w 87539"/>
                <a:gd name="connsiteY0" fmla="*/ 5050 h 107739"/>
                <a:gd name="connsiteX1" fmla="*/ 19865 w 87539"/>
                <a:gd name="connsiteY1" fmla="*/ 11111 h 107739"/>
                <a:gd name="connsiteX2" fmla="*/ 19865 w 87539"/>
                <a:gd name="connsiteY2" fmla="*/ 11784 h 107739"/>
                <a:gd name="connsiteX3" fmla="*/ 5050 w 87539"/>
                <a:gd name="connsiteY3" fmla="*/ 70368 h 107739"/>
                <a:gd name="connsiteX4" fmla="*/ 59594 w 87539"/>
                <a:gd name="connsiteY4" fmla="*/ 107403 h 107739"/>
                <a:gd name="connsiteX5" fmla="*/ 85856 w 87539"/>
                <a:gd name="connsiteY5" fmla="*/ 44779 h 107739"/>
                <a:gd name="connsiteX6" fmla="*/ 54207 w 87539"/>
                <a:gd name="connsiteY6" fmla="*/ 19865 h 107739"/>
                <a:gd name="connsiteX7" fmla="*/ 32659 w 87539"/>
                <a:gd name="connsiteY7" fmla="*/ 6397 h 107739"/>
                <a:gd name="connsiteX8" fmla="*/ 32659 w 87539"/>
                <a:gd name="connsiteY8" fmla="*/ 6397 h 107739"/>
                <a:gd name="connsiteX9" fmla="*/ 32659 w 87539"/>
                <a:gd name="connsiteY9" fmla="*/ 6397 h 107739"/>
                <a:gd name="connsiteX10" fmla="*/ 29292 w 87539"/>
                <a:gd name="connsiteY10" fmla="*/ 5050 h 107739"/>
                <a:gd name="connsiteX11" fmla="*/ 29292 w 87539"/>
                <a:gd name="connsiteY11" fmla="*/ 5050 h 107739"/>
                <a:gd name="connsiteX12" fmla="*/ 29292 w 87539"/>
                <a:gd name="connsiteY12" fmla="*/ 5050 h 107739"/>
                <a:gd name="connsiteX13" fmla="*/ 27272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27272" y="5050"/>
                  </a:moveTo>
                  <a:cubicBezTo>
                    <a:pt x="23905" y="5050"/>
                    <a:pt x="21211" y="7070"/>
                    <a:pt x="19865" y="11111"/>
                  </a:cubicBezTo>
                  <a:cubicBezTo>
                    <a:pt x="19865" y="11111"/>
                    <a:pt x="19865" y="11784"/>
                    <a:pt x="19865" y="11784"/>
                  </a:cubicBezTo>
                  <a:cubicBezTo>
                    <a:pt x="17171" y="19865"/>
                    <a:pt x="10437" y="41413"/>
                    <a:pt x="5050" y="70368"/>
                  </a:cubicBezTo>
                  <a:cubicBezTo>
                    <a:pt x="25252" y="82488"/>
                    <a:pt x="43433" y="94609"/>
                    <a:pt x="59594" y="107403"/>
                  </a:cubicBezTo>
                  <a:cubicBezTo>
                    <a:pt x="67001" y="87202"/>
                    <a:pt x="75755" y="66327"/>
                    <a:pt x="85856" y="44779"/>
                  </a:cubicBezTo>
                  <a:cubicBezTo>
                    <a:pt x="75082" y="36026"/>
                    <a:pt x="64308" y="27272"/>
                    <a:pt x="54207" y="19865"/>
                  </a:cubicBezTo>
                  <a:cubicBezTo>
                    <a:pt x="40739" y="11784"/>
                    <a:pt x="32659" y="6397"/>
                    <a:pt x="32659" y="6397"/>
                  </a:cubicBezTo>
                  <a:lnTo>
                    <a:pt x="32659" y="6397"/>
                  </a:lnTo>
                  <a:lnTo>
                    <a:pt x="32659" y="6397"/>
                  </a:lnTo>
                  <a:cubicBezTo>
                    <a:pt x="31312" y="5724"/>
                    <a:pt x="29965" y="5050"/>
                    <a:pt x="29292" y="5050"/>
                  </a:cubicBezTo>
                  <a:lnTo>
                    <a:pt x="29292" y="5050"/>
                  </a:lnTo>
                  <a:lnTo>
                    <a:pt x="29292" y="5050"/>
                  </a:lnTo>
                  <a:cubicBezTo>
                    <a:pt x="28619" y="5050"/>
                    <a:pt x="27945" y="5050"/>
                    <a:pt x="2727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0BD5D42-EFEC-4997-80CC-0F39798892A1}"/>
                </a:ext>
              </a:extLst>
            </p:cNvPr>
            <p:cNvSpPr/>
            <p:nvPr/>
          </p:nvSpPr>
          <p:spPr>
            <a:xfrm>
              <a:off x="450504" y="5976581"/>
              <a:ext cx="94273" cy="101006"/>
            </a:xfrm>
            <a:custGeom>
              <a:avLst/>
              <a:gdLst>
                <a:gd name="connsiteX0" fmla="*/ 35352 w 94272"/>
                <a:gd name="connsiteY0" fmla="*/ 5050 h 101006"/>
                <a:gd name="connsiteX1" fmla="*/ 17845 w 94272"/>
                <a:gd name="connsiteY1" fmla="*/ 5050 h 101006"/>
                <a:gd name="connsiteX2" fmla="*/ 7070 w 94272"/>
                <a:gd name="connsiteY2" fmla="*/ 11784 h 101006"/>
                <a:gd name="connsiteX3" fmla="*/ 5050 w 94272"/>
                <a:gd name="connsiteY3" fmla="*/ 19865 h 101006"/>
                <a:gd name="connsiteX4" fmla="*/ 43433 w 94272"/>
                <a:gd name="connsiteY4" fmla="*/ 95956 h 101006"/>
                <a:gd name="connsiteX5" fmla="*/ 92589 w 94272"/>
                <a:gd name="connsiteY5" fmla="*/ 74408 h 101006"/>
                <a:gd name="connsiteX6" fmla="*/ 86529 w 94272"/>
                <a:gd name="connsiteY6" fmla="*/ 7744 h 101006"/>
                <a:gd name="connsiteX7" fmla="*/ 40739 w 94272"/>
                <a:gd name="connsiteY7" fmla="*/ 5050 h 101006"/>
                <a:gd name="connsiteX8" fmla="*/ 35352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35352" y="5050"/>
                  </a:moveTo>
                  <a:cubicBezTo>
                    <a:pt x="24578" y="5050"/>
                    <a:pt x="17845" y="5050"/>
                    <a:pt x="17845" y="5050"/>
                  </a:cubicBezTo>
                  <a:cubicBezTo>
                    <a:pt x="13804" y="5050"/>
                    <a:pt x="9764" y="7744"/>
                    <a:pt x="7070" y="11784"/>
                  </a:cubicBezTo>
                  <a:cubicBezTo>
                    <a:pt x="5724" y="13804"/>
                    <a:pt x="5050" y="17171"/>
                    <a:pt x="5050" y="19865"/>
                  </a:cubicBezTo>
                  <a:cubicBezTo>
                    <a:pt x="5724" y="27272"/>
                    <a:pt x="11111" y="54880"/>
                    <a:pt x="43433" y="95956"/>
                  </a:cubicBezTo>
                  <a:cubicBezTo>
                    <a:pt x="60267" y="87875"/>
                    <a:pt x="77102" y="80468"/>
                    <a:pt x="92589" y="74408"/>
                  </a:cubicBezTo>
                  <a:cubicBezTo>
                    <a:pt x="89223" y="54207"/>
                    <a:pt x="87202" y="31312"/>
                    <a:pt x="86529" y="7744"/>
                  </a:cubicBezTo>
                  <a:cubicBezTo>
                    <a:pt x="66328" y="5724"/>
                    <a:pt x="50840" y="5050"/>
                    <a:pt x="40739" y="5050"/>
                  </a:cubicBezTo>
                  <a:cubicBezTo>
                    <a:pt x="39393" y="5050"/>
                    <a:pt x="37372" y="5050"/>
                    <a:pt x="3535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E1C481A-E837-4888-BC9C-40ABC788BED4}"/>
                </a:ext>
              </a:extLst>
            </p:cNvPr>
            <p:cNvSpPr/>
            <p:nvPr/>
          </p:nvSpPr>
          <p:spPr>
            <a:xfrm>
              <a:off x="1006040" y="5976581"/>
              <a:ext cx="94273" cy="101006"/>
            </a:xfrm>
            <a:custGeom>
              <a:avLst/>
              <a:gdLst>
                <a:gd name="connsiteX0" fmla="*/ 62287 w 94272"/>
                <a:gd name="connsiteY0" fmla="*/ 5050 h 101006"/>
                <a:gd name="connsiteX1" fmla="*/ 56227 w 94272"/>
                <a:gd name="connsiteY1" fmla="*/ 5050 h 101006"/>
                <a:gd name="connsiteX2" fmla="*/ 11111 w 94272"/>
                <a:gd name="connsiteY2" fmla="*/ 7744 h 101006"/>
                <a:gd name="connsiteX3" fmla="*/ 5050 w 94272"/>
                <a:gd name="connsiteY3" fmla="*/ 74408 h 101006"/>
                <a:gd name="connsiteX4" fmla="*/ 54207 w 94272"/>
                <a:gd name="connsiteY4" fmla="*/ 95956 h 101006"/>
                <a:gd name="connsiteX5" fmla="*/ 92589 w 94272"/>
                <a:gd name="connsiteY5" fmla="*/ 19865 h 101006"/>
                <a:gd name="connsiteX6" fmla="*/ 90569 w 94272"/>
                <a:gd name="connsiteY6" fmla="*/ 11784 h 101006"/>
                <a:gd name="connsiteX7" fmla="*/ 79795 w 94272"/>
                <a:gd name="connsiteY7" fmla="*/ 5050 h 101006"/>
                <a:gd name="connsiteX8" fmla="*/ 62287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62287" y="5050"/>
                  </a:moveTo>
                  <a:cubicBezTo>
                    <a:pt x="60267" y="5050"/>
                    <a:pt x="58247" y="5050"/>
                    <a:pt x="56227" y="5050"/>
                  </a:cubicBezTo>
                  <a:cubicBezTo>
                    <a:pt x="46800" y="5724"/>
                    <a:pt x="31312" y="5724"/>
                    <a:pt x="11111" y="7744"/>
                  </a:cubicBezTo>
                  <a:cubicBezTo>
                    <a:pt x="10437" y="30639"/>
                    <a:pt x="8417" y="52860"/>
                    <a:pt x="5050" y="74408"/>
                  </a:cubicBezTo>
                  <a:cubicBezTo>
                    <a:pt x="21211" y="80468"/>
                    <a:pt x="38046" y="87875"/>
                    <a:pt x="54207" y="95956"/>
                  </a:cubicBezTo>
                  <a:cubicBezTo>
                    <a:pt x="87202" y="54880"/>
                    <a:pt x="91916" y="27272"/>
                    <a:pt x="92589" y="19865"/>
                  </a:cubicBezTo>
                  <a:cubicBezTo>
                    <a:pt x="92589" y="17171"/>
                    <a:pt x="91243" y="13131"/>
                    <a:pt x="90569" y="11784"/>
                  </a:cubicBezTo>
                  <a:cubicBezTo>
                    <a:pt x="87876" y="7744"/>
                    <a:pt x="83836" y="5724"/>
                    <a:pt x="79795" y="5050"/>
                  </a:cubicBezTo>
                  <a:cubicBezTo>
                    <a:pt x="79795" y="5724"/>
                    <a:pt x="73061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F1FD4E8-79C7-40CB-8665-84B6513188E9}"/>
                </a:ext>
              </a:extLst>
            </p:cNvPr>
            <p:cNvSpPr/>
            <p:nvPr/>
          </p:nvSpPr>
          <p:spPr>
            <a:xfrm>
              <a:off x="918501" y="6061426"/>
              <a:ext cx="215481" cy="154876"/>
            </a:xfrm>
            <a:custGeom>
              <a:avLst/>
              <a:gdLst>
                <a:gd name="connsiteX0" fmla="*/ 89896 w 215480"/>
                <a:gd name="connsiteY0" fmla="*/ 5050 h 154876"/>
                <a:gd name="connsiteX1" fmla="*/ 58921 w 215480"/>
                <a:gd name="connsiteY1" fmla="*/ 92589 h 154876"/>
                <a:gd name="connsiteX2" fmla="*/ 5050 w 215480"/>
                <a:gd name="connsiteY2" fmla="*/ 150499 h 154876"/>
                <a:gd name="connsiteX3" fmla="*/ 209084 w 215480"/>
                <a:gd name="connsiteY3" fmla="*/ 86529 h 154876"/>
                <a:gd name="connsiteX4" fmla="*/ 209084 w 215480"/>
                <a:gd name="connsiteY4" fmla="*/ 86529 h 154876"/>
                <a:gd name="connsiteX5" fmla="*/ 211104 w 215480"/>
                <a:gd name="connsiteY5" fmla="*/ 79122 h 154876"/>
                <a:gd name="connsiteX6" fmla="*/ 205717 w 215480"/>
                <a:gd name="connsiteY6" fmla="*/ 67674 h 154876"/>
                <a:gd name="connsiteX7" fmla="*/ 200330 w 215480"/>
                <a:gd name="connsiteY7" fmla="*/ 64307 h 154876"/>
                <a:gd name="connsiteX8" fmla="*/ 200330 w 215480"/>
                <a:gd name="connsiteY8" fmla="*/ 64307 h 154876"/>
                <a:gd name="connsiteX9" fmla="*/ 200330 w 215480"/>
                <a:gd name="connsiteY9" fmla="*/ 64307 h 154876"/>
                <a:gd name="connsiteX10" fmla="*/ 189556 w 215480"/>
                <a:gd name="connsiteY10" fmla="*/ 56900 h 154876"/>
                <a:gd name="connsiteX11" fmla="*/ 185516 w 215480"/>
                <a:gd name="connsiteY11" fmla="*/ 54207 h 154876"/>
                <a:gd name="connsiteX12" fmla="*/ 134339 w 215480"/>
                <a:gd name="connsiteY12" fmla="*/ 25252 h 154876"/>
                <a:gd name="connsiteX13" fmla="*/ 89896 w 215480"/>
                <a:gd name="connsiteY13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5480" h="154876">
                  <a:moveTo>
                    <a:pt x="89896" y="5050"/>
                  </a:moveTo>
                  <a:cubicBezTo>
                    <a:pt x="83162" y="38719"/>
                    <a:pt x="73061" y="68348"/>
                    <a:pt x="58921" y="92589"/>
                  </a:cubicBezTo>
                  <a:cubicBezTo>
                    <a:pt x="44106" y="118177"/>
                    <a:pt x="25925" y="137705"/>
                    <a:pt x="5050" y="150499"/>
                  </a:cubicBezTo>
                  <a:cubicBezTo>
                    <a:pt x="160601" y="141745"/>
                    <a:pt x="204370" y="91916"/>
                    <a:pt x="209084" y="86529"/>
                  </a:cubicBezTo>
                  <a:lnTo>
                    <a:pt x="209084" y="86529"/>
                  </a:lnTo>
                  <a:cubicBezTo>
                    <a:pt x="210430" y="84509"/>
                    <a:pt x="211104" y="81815"/>
                    <a:pt x="211104" y="79122"/>
                  </a:cubicBezTo>
                  <a:cubicBezTo>
                    <a:pt x="211104" y="74408"/>
                    <a:pt x="209084" y="70368"/>
                    <a:pt x="205717" y="67674"/>
                  </a:cubicBezTo>
                  <a:cubicBezTo>
                    <a:pt x="205717" y="67674"/>
                    <a:pt x="203697" y="66327"/>
                    <a:pt x="200330" y="64307"/>
                  </a:cubicBezTo>
                  <a:lnTo>
                    <a:pt x="200330" y="64307"/>
                  </a:lnTo>
                  <a:lnTo>
                    <a:pt x="200330" y="64307"/>
                  </a:lnTo>
                  <a:cubicBezTo>
                    <a:pt x="197636" y="62287"/>
                    <a:pt x="194269" y="60267"/>
                    <a:pt x="189556" y="56900"/>
                  </a:cubicBezTo>
                  <a:cubicBezTo>
                    <a:pt x="188209" y="56227"/>
                    <a:pt x="186862" y="55553"/>
                    <a:pt x="185516" y="54207"/>
                  </a:cubicBezTo>
                  <a:cubicBezTo>
                    <a:pt x="174068" y="46800"/>
                    <a:pt x="156560" y="36026"/>
                    <a:pt x="134339" y="25252"/>
                  </a:cubicBezTo>
                  <a:cubicBezTo>
                    <a:pt x="119525" y="17171"/>
                    <a:pt x="104710" y="10437"/>
                    <a:pt x="89896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29C6942-0CAB-4FBF-B67F-5B885EDE549B}"/>
                </a:ext>
              </a:extLst>
            </p:cNvPr>
            <p:cNvSpPr/>
            <p:nvPr/>
          </p:nvSpPr>
          <p:spPr>
            <a:xfrm>
              <a:off x="420202" y="6061426"/>
              <a:ext cx="215481" cy="154876"/>
            </a:xfrm>
            <a:custGeom>
              <a:avLst/>
              <a:gdLst>
                <a:gd name="connsiteX0" fmla="*/ 125585 w 215480"/>
                <a:gd name="connsiteY0" fmla="*/ 5050 h 154876"/>
                <a:gd name="connsiteX1" fmla="*/ 15151 w 215480"/>
                <a:gd name="connsiteY1" fmla="*/ 63634 h 154876"/>
                <a:gd name="connsiteX2" fmla="*/ 10437 w 215480"/>
                <a:gd name="connsiteY2" fmla="*/ 67001 h 154876"/>
                <a:gd name="connsiteX3" fmla="*/ 5050 w 215480"/>
                <a:gd name="connsiteY3" fmla="*/ 78448 h 154876"/>
                <a:gd name="connsiteX4" fmla="*/ 7070 w 215480"/>
                <a:gd name="connsiteY4" fmla="*/ 85855 h 154876"/>
                <a:gd name="connsiteX5" fmla="*/ 7070 w 215480"/>
                <a:gd name="connsiteY5" fmla="*/ 86529 h 154876"/>
                <a:gd name="connsiteX6" fmla="*/ 8417 w 215480"/>
                <a:gd name="connsiteY6" fmla="*/ 87875 h 154876"/>
                <a:gd name="connsiteX7" fmla="*/ 9091 w 215480"/>
                <a:gd name="connsiteY7" fmla="*/ 88549 h 154876"/>
                <a:gd name="connsiteX8" fmla="*/ 16498 w 215480"/>
                <a:gd name="connsiteY8" fmla="*/ 95283 h 154876"/>
                <a:gd name="connsiteX9" fmla="*/ 53534 w 215480"/>
                <a:gd name="connsiteY9" fmla="*/ 117504 h 154876"/>
                <a:gd name="connsiteX10" fmla="*/ 211104 w 215480"/>
                <a:gd name="connsiteY10" fmla="*/ 149826 h 154876"/>
                <a:gd name="connsiteX11" fmla="*/ 157234 w 215480"/>
                <a:gd name="connsiteY11" fmla="*/ 91916 h 154876"/>
                <a:gd name="connsiteX12" fmla="*/ 125585 w 215480"/>
                <a:gd name="connsiteY12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5480" h="154876">
                  <a:moveTo>
                    <a:pt x="125585" y="5050"/>
                  </a:moveTo>
                  <a:cubicBezTo>
                    <a:pt x="73061" y="24578"/>
                    <a:pt x="31312" y="52187"/>
                    <a:pt x="15151" y="63634"/>
                  </a:cubicBezTo>
                  <a:cubicBezTo>
                    <a:pt x="11784" y="65654"/>
                    <a:pt x="10437" y="67001"/>
                    <a:pt x="10437" y="67001"/>
                  </a:cubicBezTo>
                  <a:cubicBezTo>
                    <a:pt x="7070" y="69694"/>
                    <a:pt x="5050" y="73735"/>
                    <a:pt x="5050" y="78448"/>
                  </a:cubicBezTo>
                  <a:cubicBezTo>
                    <a:pt x="5050" y="81142"/>
                    <a:pt x="5724" y="83835"/>
                    <a:pt x="7070" y="85855"/>
                  </a:cubicBezTo>
                  <a:cubicBezTo>
                    <a:pt x="7070" y="85855"/>
                    <a:pt x="7070" y="85855"/>
                    <a:pt x="7070" y="86529"/>
                  </a:cubicBezTo>
                  <a:cubicBezTo>
                    <a:pt x="7744" y="87202"/>
                    <a:pt x="7744" y="87202"/>
                    <a:pt x="8417" y="87875"/>
                  </a:cubicBezTo>
                  <a:cubicBezTo>
                    <a:pt x="8417" y="87875"/>
                    <a:pt x="9091" y="88549"/>
                    <a:pt x="9091" y="88549"/>
                  </a:cubicBezTo>
                  <a:cubicBezTo>
                    <a:pt x="10437" y="89896"/>
                    <a:pt x="12457" y="92589"/>
                    <a:pt x="16498" y="95283"/>
                  </a:cubicBezTo>
                  <a:cubicBezTo>
                    <a:pt x="23232" y="100670"/>
                    <a:pt x="34679" y="109423"/>
                    <a:pt x="53534" y="117504"/>
                  </a:cubicBezTo>
                  <a:cubicBezTo>
                    <a:pt x="92589" y="135012"/>
                    <a:pt x="147133" y="146459"/>
                    <a:pt x="211104" y="149826"/>
                  </a:cubicBezTo>
                  <a:cubicBezTo>
                    <a:pt x="190229" y="137032"/>
                    <a:pt x="171375" y="117504"/>
                    <a:pt x="157234" y="91916"/>
                  </a:cubicBezTo>
                  <a:cubicBezTo>
                    <a:pt x="143093" y="68348"/>
                    <a:pt x="132319" y="38719"/>
                    <a:pt x="12558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3F52AB2-0122-40BA-AAE1-6BDA42147352}"/>
                </a:ext>
              </a:extLst>
            </p:cNvPr>
            <p:cNvSpPr/>
            <p:nvPr/>
          </p:nvSpPr>
          <p:spPr>
            <a:xfrm>
              <a:off x="789886" y="6217649"/>
              <a:ext cx="215481" cy="40402"/>
            </a:xfrm>
            <a:custGeom>
              <a:avLst/>
              <a:gdLst>
                <a:gd name="connsiteX0" fmla="*/ 198983 w 215480"/>
                <a:gd name="connsiteY0" fmla="*/ 5050 h 40402"/>
                <a:gd name="connsiteX1" fmla="*/ 161274 w 215480"/>
                <a:gd name="connsiteY1" fmla="*/ 9091 h 40402"/>
                <a:gd name="connsiteX2" fmla="*/ 153193 w 215480"/>
                <a:gd name="connsiteY2" fmla="*/ 10437 h 40402"/>
                <a:gd name="connsiteX3" fmla="*/ 123565 w 215480"/>
                <a:gd name="connsiteY3" fmla="*/ 11784 h 40402"/>
                <a:gd name="connsiteX4" fmla="*/ 99323 w 215480"/>
                <a:gd name="connsiteY4" fmla="*/ 11111 h 40402"/>
                <a:gd name="connsiteX5" fmla="*/ 98650 w 215480"/>
                <a:gd name="connsiteY5" fmla="*/ 11111 h 40402"/>
                <a:gd name="connsiteX6" fmla="*/ 72388 w 215480"/>
                <a:gd name="connsiteY6" fmla="*/ 10437 h 40402"/>
                <a:gd name="connsiteX7" fmla="*/ 7070 w 215480"/>
                <a:gd name="connsiteY7" fmla="*/ 17171 h 40402"/>
                <a:gd name="connsiteX8" fmla="*/ 5050 w 215480"/>
                <a:gd name="connsiteY8" fmla="*/ 20538 h 40402"/>
                <a:gd name="connsiteX9" fmla="*/ 7744 w 215480"/>
                <a:gd name="connsiteY9" fmla="*/ 21211 h 40402"/>
                <a:gd name="connsiteX10" fmla="*/ 9091 w 215480"/>
                <a:gd name="connsiteY10" fmla="*/ 21211 h 40402"/>
                <a:gd name="connsiteX11" fmla="*/ 33332 w 215480"/>
                <a:gd name="connsiteY11" fmla="*/ 20538 h 40402"/>
                <a:gd name="connsiteX12" fmla="*/ 99997 w 215480"/>
                <a:gd name="connsiteY12" fmla="*/ 29965 h 40402"/>
                <a:gd name="connsiteX13" fmla="*/ 157234 w 215480"/>
                <a:gd name="connsiteY13" fmla="*/ 38719 h 40402"/>
                <a:gd name="connsiteX14" fmla="*/ 209084 w 215480"/>
                <a:gd name="connsiteY14" fmla="*/ 24578 h 40402"/>
                <a:gd name="connsiteX15" fmla="*/ 212451 w 215480"/>
                <a:gd name="connsiteY15" fmla="*/ 15151 h 40402"/>
                <a:gd name="connsiteX16" fmla="*/ 198983 w 215480"/>
                <a:gd name="connsiteY16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5480" h="40402">
                  <a:moveTo>
                    <a:pt x="198983" y="5050"/>
                  </a:moveTo>
                  <a:cubicBezTo>
                    <a:pt x="190903" y="5050"/>
                    <a:pt x="179455" y="6397"/>
                    <a:pt x="161274" y="9091"/>
                  </a:cubicBezTo>
                  <a:cubicBezTo>
                    <a:pt x="158580" y="9764"/>
                    <a:pt x="155887" y="9764"/>
                    <a:pt x="153193" y="10437"/>
                  </a:cubicBezTo>
                  <a:cubicBezTo>
                    <a:pt x="145113" y="11784"/>
                    <a:pt x="135686" y="11784"/>
                    <a:pt x="123565" y="11784"/>
                  </a:cubicBezTo>
                  <a:cubicBezTo>
                    <a:pt x="116158" y="11784"/>
                    <a:pt x="108077" y="11784"/>
                    <a:pt x="99323" y="11111"/>
                  </a:cubicBezTo>
                  <a:lnTo>
                    <a:pt x="98650" y="11111"/>
                  </a:lnTo>
                  <a:cubicBezTo>
                    <a:pt x="90569" y="11111"/>
                    <a:pt x="81142" y="10437"/>
                    <a:pt x="72388" y="10437"/>
                  </a:cubicBezTo>
                  <a:cubicBezTo>
                    <a:pt x="53534" y="10437"/>
                    <a:pt x="28619" y="11111"/>
                    <a:pt x="7070" y="17171"/>
                  </a:cubicBezTo>
                  <a:cubicBezTo>
                    <a:pt x="5724" y="18518"/>
                    <a:pt x="5050" y="19865"/>
                    <a:pt x="5050" y="20538"/>
                  </a:cubicBezTo>
                  <a:cubicBezTo>
                    <a:pt x="5050" y="21211"/>
                    <a:pt x="6397" y="21211"/>
                    <a:pt x="7744" y="21211"/>
                  </a:cubicBezTo>
                  <a:cubicBezTo>
                    <a:pt x="7744" y="21211"/>
                    <a:pt x="8417" y="21211"/>
                    <a:pt x="9091" y="21211"/>
                  </a:cubicBezTo>
                  <a:cubicBezTo>
                    <a:pt x="17171" y="20538"/>
                    <a:pt x="25252" y="20538"/>
                    <a:pt x="33332" y="20538"/>
                  </a:cubicBezTo>
                  <a:cubicBezTo>
                    <a:pt x="61614" y="20538"/>
                    <a:pt x="81142" y="25252"/>
                    <a:pt x="99997" y="29965"/>
                  </a:cubicBezTo>
                  <a:cubicBezTo>
                    <a:pt x="117504" y="34679"/>
                    <a:pt x="134339" y="38719"/>
                    <a:pt x="157234" y="38719"/>
                  </a:cubicBezTo>
                  <a:cubicBezTo>
                    <a:pt x="182149" y="38719"/>
                    <a:pt x="201677" y="33332"/>
                    <a:pt x="209084" y="24578"/>
                  </a:cubicBezTo>
                  <a:cubicBezTo>
                    <a:pt x="211777" y="21885"/>
                    <a:pt x="213124" y="18518"/>
                    <a:pt x="212451" y="15151"/>
                  </a:cubicBezTo>
                  <a:cubicBezTo>
                    <a:pt x="211777" y="8417"/>
                    <a:pt x="209757" y="5050"/>
                    <a:pt x="198983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23E3F25-A38B-433C-82CE-A33CA6350B93}"/>
                </a:ext>
              </a:extLst>
            </p:cNvPr>
            <p:cNvSpPr/>
            <p:nvPr/>
          </p:nvSpPr>
          <p:spPr>
            <a:xfrm>
              <a:off x="546797" y="6217649"/>
              <a:ext cx="215481" cy="40402"/>
            </a:xfrm>
            <a:custGeom>
              <a:avLst/>
              <a:gdLst>
                <a:gd name="connsiteX0" fmla="*/ 18518 w 215480"/>
                <a:gd name="connsiteY0" fmla="*/ 5050 h 40402"/>
                <a:gd name="connsiteX1" fmla="*/ 5050 w 215480"/>
                <a:gd name="connsiteY1" fmla="*/ 14478 h 40402"/>
                <a:gd name="connsiteX2" fmla="*/ 8417 w 215480"/>
                <a:gd name="connsiteY2" fmla="*/ 23905 h 40402"/>
                <a:gd name="connsiteX3" fmla="*/ 60941 w 215480"/>
                <a:gd name="connsiteY3" fmla="*/ 38046 h 40402"/>
                <a:gd name="connsiteX4" fmla="*/ 118178 w 215480"/>
                <a:gd name="connsiteY4" fmla="*/ 29292 h 40402"/>
                <a:gd name="connsiteX5" fmla="*/ 184842 w 215480"/>
                <a:gd name="connsiteY5" fmla="*/ 19865 h 40402"/>
                <a:gd name="connsiteX6" fmla="*/ 209757 w 215480"/>
                <a:gd name="connsiteY6" fmla="*/ 21211 h 40402"/>
                <a:gd name="connsiteX7" fmla="*/ 211104 w 215480"/>
                <a:gd name="connsiteY7" fmla="*/ 21211 h 40402"/>
                <a:gd name="connsiteX8" fmla="*/ 213797 w 215480"/>
                <a:gd name="connsiteY8" fmla="*/ 20538 h 40402"/>
                <a:gd name="connsiteX9" fmla="*/ 211777 w 215480"/>
                <a:gd name="connsiteY9" fmla="*/ 18518 h 40402"/>
                <a:gd name="connsiteX10" fmla="*/ 146460 w 215480"/>
                <a:gd name="connsiteY10" fmla="*/ 11784 h 40402"/>
                <a:gd name="connsiteX11" fmla="*/ 146460 w 215480"/>
                <a:gd name="connsiteY11" fmla="*/ 11784 h 40402"/>
                <a:gd name="connsiteX12" fmla="*/ 120198 w 215480"/>
                <a:gd name="connsiteY12" fmla="*/ 12457 h 40402"/>
                <a:gd name="connsiteX13" fmla="*/ 119525 w 215480"/>
                <a:gd name="connsiteY13" fmla="*/ 12457 h 40402"/>
                <a:gd name="connsiteX14" fmla="*/ 95283 w 215480"/>
                <a:gd name="connsiteY14" fmla="*/ 13131 h 40402"/>
                <a:gd name="connsiteX15" fmla="*/ 65654 w 215480"/>
                <a:gd name="connsiteY15" fmla="*/ 11784 h 40402"/>
                <a:gd name="connsiteX16" fmla="*/ 56900 w 215480"/>
                <a:gd name="connsiteY16" fmla="*/ 10437 h 40402"/>
                <a:gd name="connsiteX17" fmla="*/ 18518 w 215480"/>
                <a:gd name="connsiteY17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5480" h="40402">
                  <a:moveTo>
                    <a:pt x="18518" y="5050"/>
                  </a:moveTo>
                  <a:cubicBezTo>
                    <a:pt x="7744" y="5050"/>
                    <a:pt x="5724" y="7744"/>
                    <a:pt x="5050" y="14478"/>
                  </a:cubicBezTo>
                  <a:cubicBezTo>
                    <a:pt x="5050" y="17844"/>
                    <a:pt x="5724" y="21211"/>
                    <a:pt x="8417" y="23905"/>
                  </a:cubicBezTo>
                  <a:cubicBezTo>
                    <a:pt x="16498" y="32659"/>
                    <a:pt x="36026" y="38046"/>
                    <a:pt x="60941" y="38046"/>
                  </a:cubicBezTo>
                  <a:cubicBezTo>
                    <a:pt x="83836" y="38046"/>
                    <a:pt x="100670" y="34005"/>
                    <a:pt x="118178" y="29292"/>
                  </a:cubicBezTo>
                  <a:cubicBezTo>
                    <a:pt x="137032" y="24578"/>
                    <a:pt x="155887" y="19865"/>
                    <a:pt x="184842" y="19865"/>
                  </a:cubicBezTo>
                  <a:cubicBezTo>
                    <a:pt x="192923" y="19865"/>
                    <a:pt x="201003" y="20538"/>
                    <a:pt x="209757" y="21211"/>
                  </a:cubicBezTo>
                  <a:cubicBezTo>
                    <a:pt x="210430" y="21211"/>
                    <a:pt x="210430" y="21211"/>
                    <a:pt x="211104" y="21211"/>
                  </a:cubicBezTo>
                  <a:cubicBezTo>
                    <a:pt x="212451" y="21211"/>
                    <a:pt x="213797" y="21211"/>
                    <a:pt x="213797" y="20538"/>
                  </a:cubicBezTo>
                  <a:cubicBezTo>
                    <a:pt x="213797" y="19865"/>
                    <a:pt x="213124" y="18518"/>
                    <a:pt x="211777" y="18518"/>
                  </a:cubicBezTo>
                  <a:cubicBezTo>
                    <a:pt x="190229" y="12457"/>
                    <a:pt x="165314" y="11784"/>
                    <a:pt x="146460" y="11784"/>
                  </a:cubicBezTo>
                  <a:lnTo>
                    <a:pt x="146460" y="11784"/>
                  </a:lnTo>
                  <a:cubicBezTo>
                    <a:pt x="137032" y="11784"/>
                    <a:pt x="128278" y="11784"/>
                    <a:pt x="120198" y="12457"/>
                  </a:cubicBezTo>
                  <a:lnTo>
                    <a:pt x="119525" y="12457"/>
                  </a:lnTo>
                  <a:cubicBezTo>
                    <a:pt x="110771" y="12457"/>
                    <a:pt x="103363" y="13131"/>
                    <a:pt x="95283" y="13131"/>
                  </a:cubicBezTo>
                  <a:cubicBezTo>
                    <a:pt x="82489" y="13131"/>
                    <a:pt x="73061" y="12457"/>
                    <a:pt x="65654" y="11784"/>
                  </a:cubicBezTo>
                  <a:cubicBezTo>
                    <a:pt x="62961" y="11111"/>
                    <a:pt x="59594" y="11111"/>
                    <a:pt x="56900" y="10437"/>
                  </a:cubicBezTo>
                  <a:cubicBezTo>
                    <a:pt x="38046" y="7070"/>
                    <a:pt x="26598" y="5050"/>
                    <a:pt x="1851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A8286D2-3B05-4E94-8101-D0175A09E411}"/>
                </a:ext>
              </a:extLst>
            </p:cNvPr>
            <p:cNvSpPr/>
            <p:nvPr/>
          </p:nvSpPr>
          <p:spPr>
            <a:xfrm>
              <a:off x="447810" y="6279600"/>
              <a:ext cx="666644" cy="215480"/>
            </a:xfrm>
            <a:custGeom>
              <a:avLst/>
              <a:gdLst>
                <a:gd name="connsiteX0" fmla="*/ 617151 w 666643"/>
                <a:gd name="connsiteY0" fmla="*/ 5724 h 215479"/>
                <a:gd name="connsiteX1" fmla="*/ 586175 w 666643"/>
                <a:gd name="connsiteY1" fmla="*/ 139725 h 215479"/>
                <a:gd name="connsiteX2" fmla="*/ 553853 w 666643"/>
                <a:gd name="connsiteY2" fmla="*/ 5724 h 215479"/>
                <a:gd name="connsiteX3" fmla="*/ 508737 w 666643"/>
                <a:gd name="connsiteY3" fmla="*/ 5724 h 215479"/>
                <a:gd name="connsiteX4" fmla="*/ 475741 w 666643"/>
                <a:gd name="connsiteY4" fmla="*/ 137705 h 215479"/>
                <a:gd name="connsiteX5" fmla="*/ 445439 w 666643"/>
                <a:gd name="connsiteY5" fmla="*/ 5724 h 215479"/>
                <a:gd name="connsiteX6" fmla="*/ 396283 w 666643"/>
                <a:gd name="connsiteY6" fmla="*/ 5724 h 215479"/>
                <a:gd name="connsiteX7" fmla="*/ 450826 w 666643"/>
                <a:gd name="connsiteY7" fmla="*/ 214470 h 215479"/>
                <a:gd name="connsiteX8" fmla="*/ 499309 w 666643"/>
                <a:gd name="connsiteY8" fmla="*/ 214470 h 215479"/>
                <a:gd name="connsiteX9" fmla="*/ 530958 w 666643"/>
                <a:gd name="connsiteY9" fmla="*/ 82488 h 215479"/>
                <a:gd name="connsiteX10" fmla="*/ 563280 w 666643"/>
                <a:gd name="connsiteY10" fmla="*/ 214470 h 215479"/>
                <a:gd name="connsiteX11" fmla="*/ 611090 w 666643"/>
                <a:gd name="connsiteY11" fmla="*/ 214470 h 215479"/>
                <a:gd name="connsiteX12" fmla="*/ 611764 w 666643"/>
                <a:gd name="connsiteY12" fmla="*/ 212450 h 215479"/>
                <a:gd name="connsiteX13" fmla="*/ 666307 w 666643"/>
                <a:gd name="connsiteY13" fmla="*/ 5050 h 215479"/>
                <a:gd name="connsiteX14" fmla="*/ 617151 w 666643"/>
                <a:gd name="connsiteY14" fmla="*/ 5050 h 215479"/>
                <a:gd name="connsiteX15" fmla="*/ 167334 w 666643"/>
                <a:gd name="connsiteY15" fmla="*/ 139052 h 215479"/>
                <a:gd name="connsiteX16" fmla="*/ 53534 w 666643"/>
                <a:gd name="connsiteY16" fmla="*/ 5724 h 215479"/>
                <a:gd name="connsiteX17" fmla="*/ 5050 w 666643"/>
                <a:gd name="connsiteY17" fmla="*/ 5724 h 215479"/>
                <a:gd name="connsiteX18" fmla="*/ 5050 w 666643"/>
                <a:gd name="connsiteY18" fmla="*/ 214470 h 215479"/>
                <a:gd name="connsiteX19" fmla="*/ 52187 w 666643"/>
                <a:gd name="connsiteY19" fmla="*/ 214470 h 215479"/>
                <a:gd name="connsiteX20" fmla="*/ 52187 w 666643"/>
                <a:gd name="connsiteY20" fmla="*/ 81142 h 215479"/>
                <a:gd name="connsiteX21" fmla="*/ 165314 w 666643"/>
                <a:gd name="connsiteY21" fmla="*/ 214470 h 215479"/>
                <a:gd name="connsiteX22" fmla="*/ 213797 w 666643"/>
                <a:gd name="connsiteY22" fmla="*/ 214470 h 215479"/>
                <a:gd name="connsiteX23" fmla="*/ 213797 w 666643"/>
                <a:gd name="connsiteY23" fmla="*/ 5724 h 215479"/>
                <a:gd name="connsiteX24" fmla="*/ 166661 w 666643"/>
                <a:gd name="connsiteY24" fmla="*/ 5724 h 215479"/>
                <a:gd name="connsiteX25" fmla="*/ 166661 w 666643"/>
                <a:gd name="connsiteY25" fmla="*/ 139052 h 21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66643" h="215479">
                  <a:moveTo>
                    <a:pt x="617151" y="5724"/>
                  </a:moveTo>
                  <a:lnTo>
                    <a:pt x="586175" y="139725"/>
                  </a:lnTo>
                  <a:lnTo>
                    <a:pt x="553853" y="5724"/>
                  </a:lnTo>
                  <a:lnTo>
                    <a:pt x="508737" y="5724"/>
                  </a:lnTo>
                  <a:lnTo>
                    <a:pt x="475741" y="137705"/>
                  </a:lnTo>
                  <a:lnTo>
                    <a:pt x="445439" y="5724"/>
                  </a:lnTo>
                  <a:lnTo>
                    <a:pt x="396283" y="5724"/>
                  </a:lnTo>
                  <a:lnTo>
                    <a:pt x="450826" y="214470"/>
                  </a:lnTo>
                  <a:lnTo>
                    <a:pt x="499309" y="214470"/>
                  </a:lnTo>
                  <a:lnTo>
                    <a:pt x="530958" y="82488"/>
                  </a:lnTo>
                  <a:lnTo>
                    <a:pt x="563280" y="214470"/>
                  </a:lnTo>
                  <a:lnTo>
                    <a:pt x="611090" y="214470"/>
                  </a:lnTo>
                  <a:lnTo>
                    <a:pt x="611764" y="212450"/>
                  </a:lnTo>
                  <a:lnTo>
                    <a:pt x="666307" y="5050"/>
                  </a:lnTo>
                  <a:lnTo>
                    <a:pt x="617151" y="5050"/>
                  </a:lnTo>
                  <a:close/>
                  <a:moveTo>
                    <a:pt x="167334" y="139052"/>
                  </a:moveTo>
                  <a:lnTo>
                    <a:pt x="53534" y="5724"/>
                  </a:lnTo>
                  <a:lnTo>
                    <a:pt x="5050" y="5724"/>
                  </a:lnTo>
                  <a:lnTo>
                    <a:pt x="5050" y="214470"/>
                  </a:lnTo>
                  <a:lnTo>
                    <a:pt x="52187" y="214470"/>
                  </a:lnTo>
                  <a:lnTo>
                    <a:pt x="52187" y="81142"/>
                  </a:lnTo>
                  <a:lnTo>
                    <a:pt x="165314" y="214470"/>
                  </a:lnTo>
                  <a:lnTo>
                    <a:pt x="213797" y="214470"/>
                  </a:lnTo>
                  <a:lnTo>
                    <a:pt x="213797" y="5724"/>
                  </a:lnTo>
                  <a:lnTo>
                    <a:pt x="166661" y="5724"/>
                  </a:lnTo>
                  <a:lnTo>
                    <a:pt x="166661" y="139052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3806565-51DA-495C-A45E-D2C80C3DD58F}"/>
                </a:ext>
              </a:extLst>
            </p:cNvPr>
            <p:cNvSpPr/>
            <p:nvPr/>
          </p:nvSpPr>
          <p:spPr>
            <a:xfrm>
              <a:off x="669351" y="6275560"/>
              <a:ext cx="175078" cy="228947"/>
            </a:xfrm>
            <a:custGeom>
              <a:avLst/>
              <a:gdLst>
                <a:gd name="connsiteX0" fmla="*/ 5050 w 175078"/>
                <a:gd name="connsiteY0" fmla="*/ 189555 h 228947"/>
                <a:gd name="connsiteX1" fmla="*/ 32659 w 175078"/>
                <a:gd name="connsiteY1" fmla="*/ 156560 h 228947"/>
                <a:gd name="connsiteX2" fmla="*/ 95956 w 175078"/>
                <a:gd name="connsiteY2" fmla="*/ 182148 h 228947"/>
                <a:gd name="connsiteX3" fmla="*/ 126932 w 175078"/>
                <a:gd name="connsiteY3" fmla="*/ 161947 h 228947"/>
                <a:gd name="connsiteX4" fmla="*/ 126932 w 175078"/>
                <a:gd name="connsiteY4" fmla="*/ 161273 h 228947"/>
                <a:gd name="connsiteX5" fmla="*/ 83836 w 175078"/>
                <a:gd name="connsiteY5" fmla="*/ 134338 h 228947"/>
                <a:gd name="connsiteX6" fmla="*/ 13804 w 175078"/>
                <a:gd name="connsiteY6" fmla="*/ 69694 h 228947"/>
                <a:gd name="connsiteX7" fmla="*/ 13804 w 175078"/>
                <a:gd name="connsiteY7" fmla="*/ 69021 h 228947"/>
                <a:gd name="connsiteX8" fmla="*/ 87876 w 175078"/>
                <a:gd name="connsiteY8" fmla="*/ 5050 h 228947"/>
                <a:gd name="connsiteX9" fmla="*/ 166661 w 175078"/>
                <a:gd name="connsiteY9" fmla="*/ 31985 h 228947"/>
                <a:gd name="connsiteX10" fmla="*/ 142419 w 175078"/>
                <a:gd name="connsiteY10" fmla="*/ 67001 h 228947"/>
                <a:gd name="connsiteX11" fmla="*/ 87202 w 175078"/>
                <a:gd name="connsiteY11" fmla="*/ 46126 h 228947"/>
                <a:gd name="connsiteX12" fmla="*/ 59594 w 175078"/>
                <a:gd name="connsiteY12" fmla="*/ 64981 h 228947"/>
                <a:gd name="connsiteX13" fmla="*/ 59594 w 175078"/>
                <a:gd name="connsiteY13" fmla="*/ 65654 h 228947"/>
                <a:gd name="connsiteX14" fmla="*/ 105384 w 175078"/>
                <a:gd name="connsiteY14" fmla="*/ 93262 h 228947"/>
                <a:gd name="connsiteX15" fmla="*/ 172721 w 175078"/>
                <a:gd name="connsiteY15" fmla="*/ 157233 h 228947"/>
                <a:gd name="connsiteX16" fmla="*/ 172721 w 175078"/>
                <a:gd name="connsiteY16" fmla="*/ 157906 h 228947"/>
                <a:gd name="connsiteX17" fmla="*/ 94610 w 175078"/>
                <a:gd name="connsiteY17" fmla="*/ 223897 h 228947"/>
                <a:gd name="connsiteX18" fmla="*/ 5050 w 175078"/>
                <a:gd name="connsiteY18" fmla="*/ 189555 h 22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5078" h="228947">
                  <a:moveTo>
                    <a:pt x="5050" y="189555"/>
                  </a:moveTo>
                  <a:lnTo>
                    <a:pt x="32659" y="156560"/>
                  </a:lnTo>
                  <a:cubicBezTo>
                    <a:pt x="51513" y="172047"/>
                    <a:pt x="71715" y="182148"/>
                    <a:pt x="95956" y="182148"/>
                  </a:cubicBezTo>
                  <a:cubicBezTo>
                    <a:pt x="114811" y="182148"/>
                    <a:pt x="126932" y="174741"/>
                    <a:pt x="126932" y="161947"/>
                  </a:cubicBezTo>
                  <a:lnTo>
                    <a:pt x="126932" y="161273"/>
                  </a:lnTo>
                  <a:cubicBezTo>
                    <a:pt x="126932" y="149152"/>
                    <a:pt x="119525" y="143092"/>
                    <a:pt x="83836" y="134338"/>
                  </a:cubicBezTo>
                  <a:cubicBezTo>
                    <a:pt x="41413" y="123564"/>
                    <a:pt x="13804" y="111443"/>
                    <a:pt x="13804" y="69694"/>
                  </a:cubicBezTo>
                  <a:lnTo>
                    <a:pt x="13804" y="69021"/>
                  </a:lnTo>
                  <a:cubicBezTo>
                    <a:pt x="13804" y="30639"/>
                    <a:pt x="44780" y="5050"/>
                    <a:pt x="87876" y="5050"/>
                  </a:cubicBezTo>
                  <a:cubicBezTo>
                    <a:pt x="118851" y="5050"/>
                    <a:pt x="145113" y="14478"/>
                    <a:pt x="166661" y="31985"/>
                  </a:cubicBezTo>
                  <a:lnTo>
                    <a:pt x="142419" y="67001"/>
                  </a:lnTo>
                  <a:cubicBezTo>
                    <a:pt x="123565" y="54207"/>
                    <a:pt x="105384" y="46126"/>
                    <a:pt x="87202" y="46126"/>
                  </a:cubicBezTo>
                  <a:cubicBezTo>
                    <a:pt x="69021" y="46126"/>
                    <a:pt x="59594" y="54207"/>
                    <a:pt x="59594" y="64981"/>
                  </a:cubicBezTo>
                  <a:lnTo>
                    <a:pt x="59594" y="65654"/>
                  </a:lnTo>
                  <a:cubicBezTo>
                    <a:pt x="59594" y="79795"/>
                    <a:pt x="69021" y="83835"/>
                    <a:pt x="105384" y="93262"/>
                  </a:cubicBezTo>
                  <a:cubicBezTo>
                    <a:pt x="148480" y="104710"/>
                    <a:pt x="172721" y="120197"/>
                    <a:pt x="172721" y="157233"/>
                  </a:cubicBezTo>
                  <a:lnTo>
                    <a:pt x="172721" y="157906"/>
                  </a:lnTo>
                  <a:cubicBezTo>
                    <a:pt x="172721" y="200329"/>
                    <a:pt x="140399" y="223897"/>
                    <a:pt x="94610" y="223897"/>
                  </a:cubicBezTo>
                  <a:cubicBezTo>
                    <a:pt x="62961" y="223224"/>
                    <a:pt x="30639" y="212450"/>
                    <a:pt x="5050" y="189555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8856FEB-44D2-4F5E-96C2-6210F4B801A3}"/>
                </a:ext>
              </a:extLst>
            </p:cNvPr>
            <p:cNvSpPr/>
            <p:nvPr/>
          </p:nvSpPr>
          <p:spPr>
            <a:xfrm>
              <a:off x="443097" y="6519321"/>
              <a:ext cx="67338" cy="74071"/>
            </a:xfrm>
            <a:custGeom>
              <a:avLst/>
              <a:gdLst>
                <a:gd name="connsiteX0" fmla="*/ 5050 w 67337"/>
                <a:gd name="connsiteY0" fmla="*/ 38719 h 74071"/>
                <a:gd name="connsiteX1" fmla="*/ 5050 w 67337"/>
                <a:gd name="connsiteY1" fmla="*/ 38719 h 74071"/>
                <a:gd name="connsiteX2" fmla="*/ 38719 w 67337"/>
                <a:gd name="connsiteY2" fmla="*/ 5050 h 74071"/>
                <a:gd name="connsiteX3" fmla="*/ 63634 w 67337"/>
                <a:gd name="connsiteY3" fmla="*/ 13804 h 74071"/>
                <a:gd name="connsiteX4" fmla="*/ 56227 w 67337"/>
                <a:gd name="connsiteY4" fmla="*/ 22558 h 74071"/>
                <a:gd name="connsiteX5" fmla="*/ 38046 w 67337"/>
                <a:gd name="connsiteY5" fmla="*/ 15824 h 74071"/>
                <a:gd name="connsiteX6" fmla="*/ 17171 w 67337"/>
                <a:gd name="connsiteY6" fmla="*/ 38719 h 74071"/>
                <a:gd name="connsiteX7" fmla="*/ 17171 w 67337"/>
                <a:gd name="connsiteY7" fmla="*/ 38719 h 74071"/>
                <a:gd name="connsiteX8" fmla="*/ 39393 w 67337"/>
                <a:gd name="connsiteY8" fmla="*/ 61614 h 74071"/>
                <a:gd name="connsiteX9" fmla="*/ 54880 w 67337"/>
                <a:gd name="connsiteY9" fmla="*/ 56900 h 74071"/>
                <a:gd name="connsiteX10" fmla="*/ 54880 w 67337"/>
                <a:gd name="connsiteY10" fmla="*/ 44779 h 74071"/>
                <a:gd name="connsiteX11" fmla="*/ 38046 w 67337"/>
                <a:gd name="connsiteY11" fmla="*/ 44779 h 74071"/>
                <a:gd name="connsiteX12" fmla="*/ 38046 w 67337"/>
                <a:gd name="connsiteY12" fmla="*/ 34679 h 74071"/>
                <a:gd name="connsiteX13" fmla="*/ 65654 w 67337"/>
                <a:gd name="connsiteY13" fmla="*/ 34679 h 74071"/>
                <a:gd name="connsiteX14" fmla="*/ 65654 w 67337"/>
                <a:gd name="connsiteY14" fmla="*/ 61614 h 74071"/>
                <a:gd name="connsiteX15" fmla="*/ 38719 w 67337"/>
                <a:gd name="connsiteY15" fmla="*/ 71714 h 74071"/>
                <a:gd name="connsiteX16" fmla="*/ 5050 w 67337"/>
                <a:gd name="connsiteY16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337" h="74071"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0167" y="5050"/>
                    <a:pt x="56900" y="8417"/>
                    <a:pt x="63634" y="13804"/>
                  </a:cubicBezTo>
                  <a:lnTo>
                    <a:pt x="56227" y="22558"/>
                  </a:lnTo>
                  <a:cubicBezTo>
                    <a:pt x="51513" y="18518"/>
                    <a:pt x="46126" y="15824"/>
                    <a:pt x="38046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2187"/>
                    <a:pt x="25925" y="61614"/>
                    <a:pt x="39393" y="61614"/>
                  </a:cubicBezTo>
                  <a:cubicBezTo>
                    <a:pt x="45453" y="61614"/>
                    <a:pt x="50840" y="59594"/>
                    <a:pt x="54880" y="56900"/>
                  </a:cubicBezTo>
                  <a:lnTo>
                    <a:pt x="54880" y="44779"/>
                  </a:lnTo>
                  <a:lnTo>
                    <a:pt x="38046" y="44779"/>
                  </a:lnTo>
                  <a:lnTo>
                    <a:pt x="38046" y="34679"/>
                  </a:lnTo>
                  <a:lnTo>
                    <a:pt x="65654" y="34679"/>
                  </a:lnTo>
                  <a:lnTo>
                    <a:pt x="65654" y="61614"/>
                  </a:lnTo>
                  <a:cubicBezTo>
                    <a:pt x="59594" y="67001"/>
                    <a:pt x="50167" y="71714"/>
                    <a:pt x="38719" y="71714"/>
                  </a:cubicBezTo>
                  <a:cubicBezTo>
                    <a:pt x="18518" y="72388"/>
                    <a:pt x="5050" y="57574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D0384AA-B4C3-46FB-B08F-E690ED03E49D}"/>
                </a:ext>
              </a:extLst>
            </p:cNvPr>
            <p:cNvSpPr/>
            <p:nvPr/>
          </p:nvSpPr>
          <p:spPr>
            <a:xfrm>
              <a:off x="510434" y="6519321"/>
              <a:ext cx="74072" cy="74071"/>
            </a:xfrm>
            <a:custGeom>
              <a:avLst/>
              <a:gdLst>
                <a:gd name="connsiteX0" fmla="*/ 60941 w 74071"/>
                <a:gd name="connsiteY0" fmla="*/ 38719 h 74071"/>
                <a:gd name="connsiteX1" fmla="*/ 60941 w 74071"/>
                <a:gd name="connsiteY1" fmla="*/ 38719 h 74071"/>
                <a:gd name="connsiteX2" fmla="*/ 38719 w 74071"/>
                <a:gd name="connsiteY2" fmla="*/ 15824 h 74071"/>
                <a:gd name="connsiteX3" fmla="*/ 17171 w 74071"/>
                <a:gd name="connsiteY3" fmla="*/ 38719 h 74071"/>
                <a:gd name="connsiteX4" fmla="*/ 17171 w 74071"/>
                <a:gd name="connsiteY4" fmla="*/ 38719 h 74071"/>
                <a:gd name="connsiteX5" fmla="*/ 39393 w 74071"/>
                <a:gd name="connsiteY5" fmla="*/ 61614 h 74071"/>
                <a:gd name="connsiteX6" fmla="*/ 60941 w 74071"/>
                <a:gd name="connsiteY6" fmla="*/ 38719 h 74071"/>
                <a:gd name="connsiteX7" fmla="*/ 5050 w 74071"/>
                <a:gd name="connsiteY7" fmla="*/ 38719 h 74071"/>
                <a:gd name="connsiteX8" fmla="*/ 5050 w 74071"/>
                <a:gd name="connsiteY8" fmla="*/ 38719 h 74071"/>
                <a:gd name="connsiteX9" fmla="*/ 38719 w 74071"/>
                <a:gd name="connsiteY9" fmla="*/ 5050 h 74071"/>
                <a:gd name="connsiteX10" fmla="*/ 72388 w 74071"/>
                <a:gd name="connsiteY10" fmla="*/ 38046 h 74071"/>
                <a:gd name="connsiteX11" fmla="*/ 72388 w 74071"/>
                <a:gd name="connsiteY11" fmla="*/ 38046 h 74071"/>
                <a:gd name="connsiteX12" fmla="*/ 38719 w 74071"/>
                <a:gd name="connsiteY12" fmla="*/ 71714 h 74071"/>
                <a:gd name="connsiteX13" fmla="*/ 5050 w 74071"/>
                <a:gd name="connsiteY13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071" h="74071">
                  <a:moveTo>
                    <a:pt x="60941" y="38719"/>
                  </a:moveTo>
                  <a:lnTo>
                    <a:pt x="60941" y="38719"/>
                  </a:lnTo>
                  <a:cubicBezTo>
                    <a:pt x="60941" y="25925"/>
                    <a:pt x="51513" y="15824"/>
                    <a:pt x="38719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1513"/>
                    <a:pt x="26598" y="61614"/>
                    <a:pt x="39393" y="61614"/>
                  </a:cubicBezTo>
                  <a:cubicBezTo>
                    <a:pt x="51513" y="61614"/>
                    <a:pt x="60941" y="51513"/>
                    <a:pt x="60941" y="38719"/>
                  </a:cubicBezTo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8921" y="5050"/>
                    <a:pt x="72388" y="19865"/>
                    <a:pt x="72388" y="38046"/>
                  </a:cubicBezTo>
                  <a:lnTo>
                    <a:pt x="72388" y="38046"/>
                  </a:lnTo>
                  <a:cubicBezTo>
                    <a:pt x="72388" y="56227"/>
                    <a:pt x="58247" y="71714"/>
                    <a:pt x="38719" y="71714"/>
                  </a:cubicBezTo>
                  <a:cubicBezTo>
                    <a:pt x="18518" y="72388"/>
                    <a:pt x="5050" y="56900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E3751D0-70DB-4DE3-94EB-D35539D02E2F}"/>
                </a:ext>
              </a:extLst>
            </p:cNvPr>
            <p:cNvSpPr/>
            <p:nvPr/>
          </p:nvSpPr>
          <p:spPr>
            <a:xfrm>
              <a:off x="577099" y="6520668"/>
              <a:ext cx="74072" cy="74071"/>
            </a:xfrm>
            <a:custGeom>
              <a:avLst/>
              <a:gdLst>
                <a:gd name="connsiteX0" fmla="*/ 5050 w 74071"/>
                <a:gd name="connsiteY0" fmla="*/ 5050 h 74071"/>
                <a:gd name="connsiteX1" fmla="*/ 17845 w 74071"/>
                <a:gd name="connsiteY1" fmla="*/ 5050 h 74071"/>
                <a:gd name="connsiteX2" fmla="*/ 37372 w 74071"/>
                <a:gd name="connsiteY2" fmla="*/ 54880 h 74071"/>
                <a:gd name="connsiteX3" fmla="*/ 56227 w 74071"/>
                <a:gd name="connsiteY3" fmla="*/ 5050 h 74071"/>
                <a:gd name="connsiteX4" fmla="*/ 69021 w 74071"/>
                <a:gd name="connsiteY4" fmla="*/ 5050 h 74071"/>
                <a:gd name="connsiteX5" fmla="*/ 42086 w 74071"/>
                <a:gd name="connsiteY5" fmla="*/ 70368 h 74071"/>
                <a:gd name="connsiteX6" fmla="*/ 31985 w 74071"/>
                <a:gd name="connsiteY6" fmla="*/ 70368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071" h="74071">
                  <a:moveTo>
                    <a:pt x="5050" y="5050"/>
                  </a:moveTo>
                  <a:lnTo>
                    <a:pt x="17845" y="5050"/>
                  </a:lnTo>
                  <a:lnTo>
                    <a:pt x="37372" y="54880"/>
                  </a:lnTo>
                  <a:lnTo>
                    <a:pt x="56227" y="5050"/>
                  </a:lnTo>
                  <a:lnTo>
                    <a:pt x="69021" y="5050"/>
                  </a:lnTo>
                  <a:lnTo>
                    <a:pt x="42086" y="70368"/>
                  </a:lnTo>
                  <a:lnTo>
                    <a:pt x="31985" y="70368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45B20D5-532D-418B-88AE-E0F36BE75CDD}"/>
                </a:ext>
              </a:extLst>
            </p:cNvPr>
            <p:cNvSpPr/>
            <p:nvPr/>
          </p:nvSpPr>
          <p:spPr>
            <a:xfrm>
              <a:off x="648477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4 w 53870"/>
                <a:gd name="connsiteY9" fmla="*/ 59594 h 74071"/>
                <a:gd name="connsiteX10" fmla="*/ 53534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4" y="59594"/>
                  </a:lnTo>
                  <a:lnTo>
                    <a:pt x="5353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30372B4-36BD-4430-A6FF-A9EEB3643459}"/>
                </a:ext>
              </a:extLst>
            </p:cNvPr>
            <p:cNvSpPr/>
            <p:nvPr/>
          </p:nvSpPr>
          <p:spPr>
            <a:xfrm>
              <a:off x="707734" y="6520668"/>
              <a:ext cx="60604" cy="74071"/>
            </a:xfrm>
            <a:custGeom>
              <a:avLst/>
              <a:gdLst>
                <a:gd name="connsiteX0" fmla="*/ 33332 w 60603"/>
                <a:gd name="connsiteY0" fmla="*/ 36699 h 74071"/>
                <a:gd name="connsiteX1" fmla="*/ 46800 w 60603"/>
                <a:gd name="connsiteY1" fmla="*/ 25925 h 74071"/>
                <a:gd name="connsiteX2" fmla="*/ 46800 w 60603"/>
                <a:gd name="connsiteY2" fmla="*/ 25925 h 74071"/>
                <a:gd name="connsiteX3" fmla="*/ 33332 w 60603"/>
                <a:gd name="connsiteY3" fmla="*/ 15151 h 74071"/>
                <a:gd name="connsiteX4" fmla="*/ 16498 w 60603"/>
                <a:gd name="connsiteY4" fmla="*/ 15151 h 74071"/>
                <a:gd name="connsiteX5" fmla="*/ 16498 w 60603"/>
                <a:gd name="connsiteY5" fmla="*/ 36699 h 74071"/>
                <a:gd name="connsiteX6" fmla="*/ 33332 w 60603"/>
                <a:gd name="connsiteY6" fmla="*/ 36699 h 74071"/>
                <a:gd name="connsiteX7" fmla="*/ 5050 w 60603"/>
                <a:gd name="connsiteY7" fmla="*/ 5050 h 74071"/>
                <a:gd name="connsiteX8" fmla="*/ 34006 w 60603"/>
                <a:gd name="connsiteY8" fmla="*/ 5050 h 74071"/>
                <a:gd name="connsiteX9" fmla="*/ 52860 w 60603"/>
                <a:gd name="connsiteY9" fmla="*/ 11784 h 74071"/>
                <a:gd name="connsiteX10" fmla="*/ 58247 w 60603"/>
                <a:gd name="connsiteY10" fmla="*/ 25925 h 74071"/>
                <a:gd name="connsiteX11" fmla="*/ 58247 w 60603"/>
                <a:gd name="connsiteY11" fmla="*/ 25925 h 74071"/>
                <a:gd name="connsiteX12" fmla="*/ 42759 w 60603"/>
                <a:gd name="connsiteY12" fmla="*/ 45453 h 74071"/>
                <a:gd name="connsiteX13" fmla="*/ 60267 w 60603"/>
                <a:gd name="connsiteY13" fmla="*/ 69694 h 74071"/>
                <a:gd name="connsiteX14" fmla="*/ 46800 w 60603"/>
                <a:gd name="connsiteY14" fmla="*/ 69694 h 74071"/>
                <a:gd name="connsiteX15" fmla="*/ 30639 w 60603"/>
                <a:gd name="connsiteY15" fmla="*/ 47473 h 74071"/>
                <a:gd name="connsiteX16" fmla="*/ 16498 w 60603"/>
                <a:gd name="connsiteY16" fmla="*/ 47473 h 74071"/>
                <a:gd name="connsiteX17" fmla="*/ 16498 w 60603"/>
                <a:gd name="connsiteY17" fmla="*/ 69694 h 74071"/>
                <a:gd name="connsiteX18" fmla="*/ 5050 w 60603"/>
                <a:gd name="connsiteY18" fmla="*/ 69694 h 74071"/>
                <a:gd name="connsiteX19" fmla="*/ 5050 w 60603"/>
                <a:gd name="connsiteY19" fmla="*/ 5050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603" h="74071">
                  <a:moveTo>
                    <a:pt x="33332" y="36699"/>
                  </a:moveTo>
                  <a:cubicBezTo>
                    <a:pt x="41413" y="36699"/>
                    <a:pt x="46800" y="32659"/>
                    <a:pt x="46800" y="25925"/>
                  </a:cubicBezTo>
                  <a:lnTo>
                    <a:pt x="46800" y="25925"/>
                  </a:lnTo>
                  <a:cubicBezTo>
                    <a:pt x="46800" y="19191"/>
                    <a:pt x="42086" y="15151"/>
                    <a:pt x="33332" y="15151"/>
                  </a:cubicBezTo>
                  <a:lnTo>
                    <a:pt x="16498" y="15151"/>
                  </a:lnTo>
                  <a:lnTo>
                    <a:pt x="16498" y="36699"/>
                  </a:lnTo>
                  <a:lnTo>
                    <a:pt x="33332" y="36699"/>
                  </a:lnTo>
                  <a:close/>
                  <a:moveTo>
                    <a:pt x="5050" y="5050"/>
                  </a:moveTo>
                  <a:lnTo>
                    <a:pt x="34006" y="5050"/>
                  </a:lnTo>
                  <a:cubicBezTo>
                    <a:pt x="42086" y="5050"/>
                    <a:pt x="48820" y="7744"/>
                    <a:pt x="52860" y="11784"/>
                  </a:cubicBezTo>
                  <a:cubicBezTo>
                    <a:pt x="56227" y="15151"/>
                    <a:pt x="58247" y="19865"/>
                    <a:pt x="58247" y="25925"/>
                  </a:cubicBezTo>
                  <a:lnTo>
                    <a:pt x="58247" y="25925"/>
                  </a:lnTo>
                  <a:cubicBezTo>
                    <a:pt x="58247" y="36699"/>
                    <a:pt x="52187" y="42759"/>
                    <a:pt x="42759" y="45453"/>
                  </a:cubicBezTo>
                  <a:lnTo>
                    <a:pt x="60267" y="69694"/>
                  </a:lnTo>
                  <a:lnTo>
                    <a:pt x="46800" y="69694"/>
                  </a:lnTo>
                  <a:lnTo>
                    <a:pt x="30639" y="47473"/>
                  </a:lnTo>
                  <a:lnTo>
                    <a:pt x="16498" y="47473"/>
                  </a:lnTo>
                  <a:lnTo>
                    <a:pt x="16498" y="69694"/>
                  </a:lnTo>
                  <a:lnTo>
                    <a:pt x="5050" y="69694"/>
                  </a:lnTo>
                  <a:lnTo>
                    <a:pt x="5050" y="5050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B9D6DFC-729A-4756-AADE-DB9D67BE9CE6}"/>
                </a:ext>
              </a:extLst>
            </p:cNvPr>
            <p:cNvSpPr/>
            <p:nvPr/>
          </p:nvSpPr>
          <p:spPr>
            <a:xfrm>
              <a:off x="771032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94ACAD7-DED6-45EE-8ACA-63611F8458A2}"/>
                </a:ext>
              </a:extLst>
            </p:cNvPr>
            <p:cNvSpPr/>
            <p:nvPr/>
          </p:nvSpPr>
          <p:spPr>
            <a:xfrm>
              <a:off x="839043" y="6520668"/>
              <a:ext cx="67338" cy="74071"/>
            </a:xfrm>
            <a:custGeom>
              <a:avLst/>
              <a:gdLst>
                <a:gd name="connsiteX0" fmla="*/ 5050 w 67337"/>
                <a:gd name="connsiteY0" fmla="*/ 5050 h 74071"/>
                <a:gd name="connsiteX1" fmla="*/ 17171 w 67337"/>
                <a:gd name="connsiteY1" fmla="*/ 5050 h 74071"/>
                <a:gd name="connsiteX2" fmla="*/ 36699 w 67337"/>
                <a:gd name="connsiteY2" fmla="*/ 35352 h 74071"/>
                <a:gd name="connsiteX3" fmla="*/ 56227 w 67337"/>
                <a:gd name="connsiteY3" fmla="*/ 5050 h 74071"/>
                <a:gd name="connsiteX4" fmla="*/ 68348 w 67337"/>
                <a:gd name="connsiteY4" fmla="*/ 5050 h 74071"/>
                <a:gd name="connsiteX5" fmla="*/ 68348 w 67337"/>
                <a:gd name="connsiteY5" fmla="*/ 69694 h 74071"/>
                <a:gd name="connsiteX6" fmla="*/ 56900 w 67337"/>
                <a:gd name="connsiteY6" fmla="*/ 69694 h 74071"/>
                <a:gd name="connsiteX7" fmla="*/ 56900 w 67337"/>
                <a:gd name="connsiteY7" fmla="*/ 23231 h 74071"/>
                <a:gd name="connsiteX8" fmla="*/ 36699 w 67337"/>
                <a:gd name="connsiteY8" fmla="*/ 53533 h 74071"/>
                <a:gd name="connsiteX9" fmla="*/ 36026 w 67337"/>
                <a:gd name="connsiteY9" fmla="*/ 53533 h 74071"/>
                <a:gd name="connsiteX10" fmla="*/ 15824 w 67337"/>
                <a:gd name="connsiteY10" fmla="*/ 23231 h 74071"/>
                <a:gd name="connsiteX11" fmla="*/ 15824 w 67337"/>
                <a:gd name="connsiteY11" fmla="*/ 69694 h 74071"/>
                <a:gd name="connsiteX12" fmla="*/ 5050 w 67337"/>
                <a:gd name="connsiteY12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337" h="74071">
                  <a:moveTo>
                    <a:pt x="5050" y="5050"/>
                  </a:moveTo>
                  <a:lnTo>
                    <a:pt x="17171" y="5050"/>
                  </a:lnTo>
                  <a:lnTo>
                    <a:pt x="36699" y="35352"/>
                  </a:lnTo>
                  <a:lnTo>
                    <a:pt x="56227" y="5050"/>
                  </a:lnTo>
                  <a:lnTo>
                    <a:pt x="68348" y="5050"/>
                  </a:lnTo>
                  <a:lnTo>
                    <a:pt x="68348" y="69694"/>
                  </a:lnTo>
                  <a:lnTo>
                    <a:pt x="56900" y="69694"/>
                  </a:lnTo>
                  <a:lnTo>
                    <a:pt x="56900" y="23231"/>
                  </a:lnTo>
                  <a:lnTo>
                    <a:pt x="36699" y="53533"/>
                  </a:lnTo>
                  <a:lnTo>
                    <a:pt x="36026" y="53533"/>
                  </a:lnTo>
                  <a:lnTo>
                    <a:pt x="15824" y="23231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1AB385B-301B-4E38-8C33-C217F2C3B1FF}"/>
                </a:ext>
              </a:extLst>
            </p:cNvPr>
            <p:cNvSpPr/>
            <p:nvPr/>
          </p:nvSpPr>
          <p:spPr>
            <a:xfrm>
              <a:off x="913114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3 w 53870"/>
                <a:gd name="connsiteY9" fmla="*/ 59594 h 74071"/>
                <a:gd name="connsiteX10" fmla="*/ 53533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3" y="59594"/>
                  </a:lnTo>
                  <a:lnTo>
                    <a:pt x="53533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A31C76C-DE67-47A2-982D-51B6F33E0D78}"/>
                </a:ext>
              </a:extLst>
            </p:cNvPr>
            <p:cNvSpPr/>
            <p:nvPr/>
          </p:nvSpPr>
          <p:spPr>
            <a:xfrm>
              <a:off x="973045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B5E2C3F-1910-4AF6-B3D4-86AFD25F1C4E}"/>
                </a:ext>
              </a:extLst>
            </p:cNvPr>
            <p:cNvSpPr/>
            <p:nvPr/>
          </p:nvSpPr>
          <p:spPr>
            <a:xfrm>
              <a:off x="1038362" y="6520668"/>
              <a:ext cx="60604" cy="74071"/>
            </a:xfrm>
            <a:custGeom>
              <a:avLst/>
              <a:gdLst>
                <a:gd name="connsiteX0" fmla="*/ 25252 w 60603"/>
                <a:gd name="connsiteY0" fmla="*/ 15151 h 74071"/>
                <a:gd name="connsiteX1" fmla="*/ 5050 w 60603"/>
                <a:gd name="connsiteY1" fmla="*/ 15151 h 74071"/>
                <a:gd name="connsiteX2" fmla="*/ 5050 w 60603"/>
                <a:gd name="connsiteY2" fmla="*/ 5050 h 74071"/>
                <a:gd name="connsiteX3" fmla="*/ 57574 w 60603"/>
                <a:gd name="connsiteY3" fmla="*/ 5050 h 74071"/>
                <a:gd name="connsiteX4" fmla="*/ 57574 w 60603"/>
                <a:gd name="connsiteY4" fmla="*/ 15151 h 74071"/>
                <a:gd name="connsiteX5" fmla="*/ 36699 w 60603"/>
                <a:gd name="connsiteY5" fmla="*/ 15151 h 74071"/>
                <a:gd name="connsiteX6" fmla="*/ 36699 w 60603"/>
                <a:gd name="connsiteY6" fmla="*/ 69694 h 74071"/>
                <a:gd name="connsiteX7" fmla="*/ 25252 w 60603"/>
                <a:gd name="connsiteY7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603" h="74071">
                  <a:moveTo>
                    <a:pt x="25252" y="15151"/>
                  </a:moveTo>
                  <a:lnTo>
                    <a:pt x="5050" y="15151"/>
                  </a:lnTo>
                  <a:lnTo>
                    <a:pt x="5050" y="5050"/>
                  </a:lnTo>
                  <a:lnTo>
                    <a:pt x="57574" y="5050"/>
                  </a:lnTo>
                  <a:lnTo>
                    <a:pt x="57574" y="15151"/>
                  </a:lnTo>
                  <a:lnTo>
                    <a:pt x="36699" y="15151"/>
                  </a:lnTo>
                  <a:lnTo>
                    <a:pt x="36699" y="69694"/>
                  </a:lnTo>
                  <a:lnTo>
                    <a:pt x="25252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790BB17-D9B4-403E-8C5D-5FA30D7C38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62" b="18027"/>
          <a:stretch/>
        </p:blipFill>
        <p:spPr>
          <a:xfrm>
            <a:off x="10168933" y="4596276"/>
            <a:ext cx="2023068" cy="22617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365126"/>
            <a:ext cx="4288744" cy="540310"/>
          </a:xfrm>
        </p:spPr>
        <p:txBody>
          <a:bodyPr lIns="0" tIns="0" rIns="0" bIns="0">
            <a:noAutofit/>
          </a:bodyPr>
          <a:lstStyle>
            <a:lvl1pPr>
              <a:defRPr cap="none">
                <a:solidFill>
                  <a:schemeClr val="accent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5" y="1230757"/>
            <a:ext cx="2898299" cy="5092234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defRPr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0" name="TextBox 69"/>
          <p:cNvSpPr txBox="1"/>
          <p:nvPr userDrawn="1"/>
        </p:nvSpPr>
        <p:spPr>
          <a:xfrm>
            <a:off x="10139363" y="6330762"/>
            <a:ext cx="1685925" cy="276999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/>
            <a:fld id="{BB0550BB-1B04-43DD-891E-0AC4A154F765}" type="slidenum">
              <a:rPr lang="en-AU" sz="600" smtClean="0">
                <a:solidFill>
                  <a:schemeClr val="tx2"/>
                </a:solidFill>
                <a:latin typeface="Arial" panose="020B0604020202020204" pitchFamily="34" charset="0"/>
              </a:rPr>
              <a:pPr algn="r"/>
              <a:t>‹#›</a:t>
            </a:fld>
            <a:endParaRPr lang="en-AU" sz="6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55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entral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aphic 5">
            <a:extLst>
              <a:ext uri="{FF2B5EF4-FFF2-40B4-BE49-F238E27FC236}">
                <a16:creationId xmlns:a16="http://schemas.microsoft.com/office/drawing/2014/main" id="{8B137DFB-FEA2-45EA-85FD-5376D330A48A}"/>
              </a:ext>
            </a:extLst>
          </p:cNvPr>
          <p:cNvGrpSpPr/>
          <p:nvPr userDrawn="1"/>
        </p:nvGrpSpPr>
        <p:grpSpPr>
          <a:xfrm>
            <a:off x="420202" y="5825072"/>
            <a:ext cx="713780" cy="769667"/>
            <a:chOff x="420202" y="5825072"/>
            <a:chExt cx="713780" cy="769667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B20754B-DA7B-4244-9AED-BA37EB39AB2C}"/>
                </a:ext>
              </a:extLst>
            </p:cNvPr>
            <p:cNvSpPr/>
            <p:nvPr/>
          </p:nvSpPr>
          <p:spPr>
            <a:xfrm>
              <a:off x="546797" y="5883656"/>
              <a:ext cx="141409" cy="329954"/>
            </a:xfrm>
            <a:custGeom>
              <a:avLst/>
              <a:gdLst>
                <a:gd name="connsiteX0" fmla="*/ 17845 w 141409"/>
                <a:gd name="connsiteY0" fmla="*/ 5050 h 329953"/>
                <a:gd name="connsiteX1" fmla="*/ 9764 w 141409"/>
                <a:gd name="connsiteY1" fmla="*/ 13131 h 329953"/>
                <a:gd name="connsiteX2" fmla="*/ 7744 w 141409"/>
                <a:gd name="connsiteY2" fmla="*/ 34005 h 329953"/>
                <a:gd name="connsiteX3" fmla="*/ 5050 w 141409"/>
                <a:gd name="connsiteY3" fmla="*/ 87202 h 329953"/>
                <a:gd name="connsiteX4" fmla="*/ 42759 w 141409"/>
                <a:gd name="connsiteY4" fmla="*/ 263626 h 329953"/>
                <a:gd name="connsiteX5" fmla="*/ 138379 w 141409"/>
                <a:gd name="connsiteY5" fmla="*/ 330290 h 329953"/>
                <a:gd name="connsiteX6" fmla="*/ 96630 w 141409"/>
                <a:gd name="connsiteY6" fmla="*/ 271033 h 329953"/>
                <a:gd name="connsiteX7" fmla="*/ 83162 w 141409"/>
                <a:gd name="connsiteY7" fmla="*/ 174067 h 329953"/>
                <a:gd name="connsiteX8" fmla="*/ 93936 w 141409"/>
                <a:gd name="connsiteY8" fmla="*/ 67674 h 329953"/>
                <a:gd name="connsiteX9" fmla="*/ 93936 w 141409"/>
                <a:gd name="connsiteY9" fmla="*/ 67001 h 329953"/>
                <a:gd name="connsiteX10" fmla="*/ 104710 w 141409"/>
                <a:gd name="connsiteY10" fmla="*/ 51513 h 329953"/>
                <a:gd name="connsiteX11" fmla="*/ 26598 w 141409"/>
                <a:gd name="connsiteY11" fmla="*/ 9091 h 329953"/>
                <a:gd name="connsiteX12" fmla="*/ 20538 w 141409"/>
                <a:gd name="connsiteY12" fmla="*/ 6397 h 329953"/>
                <a:gd name="connsiteX13" fmla="*/ 20538 w 141409"/>
                <a:gd name="connsiteY13" fmla="*/ 6397 h 329953"/>
                <a:gd name="connsiteX14" fmla="*/ 20538 w 141409"/>
                <a:gd name="connsiteY14" fmla="*/ 6397 h 329953"/>
                <a:gd name="connsiteX15" fmla="*/ 17845 w 141409"/>
                <a:gd name="connsiteY15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1409" h="329953">
                  <a:moveTo>
                    <a:pt x="17845" y="5050"/>
                  </a:moveTo>
                  <a:cubicBezTo>
                    <a:pt x="13131" y="5050"/>
                    <a:pt x="11111" y="7744"/>
                    <a:pt x="9764" y="13131"/>
                  </a:cubicBezTo>
                  <a:cubicBezTo>
                    <a:pt x="9764" y="13131"/>
                    <a:pt x="8417" y="20538"/>
                    <a:pt x="7744" y="34005"/>
                  </a:cubicBezTo>
                  <a:cubicBezTo>
                    <a:pt x="6397" y="46126"/>
                    <a:pt x="5050" y="64307"/>
                    <a:pt x="5050" y="87202"/>
                  </a:cubicBezTo>
                  <a:cubicBezTo>
                    <a:pt x="5050" y="137705"/>
                    <a:pt x="11784" y="209083"/>
                    <a:pt x="42759" y="263626"/>
                  </a:cubicBezTo>
                  <a:cubicBezTo>
                    <a:pt x="67001" y="305375"/>
                    <a:pt x="100670" y="328944"/>
                    <a:pt x="138379" y="330290"/>
                  </a:cubicBezTo>
                  <a:cubicBezTo>
                    <a:pt x="123565" y="318843"/>
                    <a:pt x="106057" y="299988"/>
                    <a:pt x="96630" y="271033"/>
                  </a:cubicBezTo>
                  <a:cubicBezTo>
                    <a:pt x="87876" y="243425"/>
                    <a:pt x="83162" y="210430"/>
                    <a:pt x="83162" y="174067"/>
                  </a:cubicBezTo>
                  <a:cubicBezTo>
                    <a:pt x="83162" y="123564"/>
                    <a:pt x="91916" y="79795"/>
                    <a:pt x="93936" y="67674"/>
                  </a:cubicBezTo>
                  <a:cubicBezTo>
                    <a:pt x="93936" y="67674"/>
                    <a:pt x="93936" y="67001"/>
                    <a:pt x="93936" y="67001"/>
                  </a:cubicBezTo>
                  <a:cubicBezTo>
                    <a:pt x="95283" y="59594"/>
                    <a:pt x="99323" y="54207"/>
                    <a:pt x="104710" y="51513"/>
                  </a:cubicBezTo>
                  <a:cubicBezTo>
                    <a:pt x="66328" y="26598"/>
                    <a:pt x="32659" y="12457"/>
                    <a:pt x="26598" y="9091"/>
                  </a:cubicBezTo>
                  <a:cubicBezTo>
                    <a:pt x="22558" y="7070"/>
                    <a:pt x="20538" y="6397"/>
                    <a:pt x="20538" y="6397"/>
                  </a:cubicBezTo>
                  <a:lnTo>
                    <a:pt x="20538" y="6397"/>
                  </a:lnTo>
                  <a:lnTo>
                    <a:pt x="20538" y="6397"/>
                  </a:lnTo>
                  <a:cubicBezTo>
                    <a:pt x="20538" y="5050"/>
                    <a:pt x="19191" y="5050"/>
                    <a:pt x="1784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B3B370B-698A-4356-A49D-EEC5FA696D5C}"/>
                </a:ext>
              </a:extLst>
            </p:cNvPr>
            <p:cNvSpPr/>
            <p:nvPr/>
          </p:nvSpPr>
          <p:spPr>
            <a:xfrm>
              <a:off x="764899" y="5942239"/>
              <a:ext cx="148143" cy="282817"/>
            </a:xfrm>
            <a:custGeom>
              <a:avLst/>
              <a:gdLst>
                <a:gd name="connsiteX0" fmla="*/ 129024 w 148143"/>
                <a:gd name="connsiteY0" fmla="*/ 5050 h 282817"/>
                <a:gd name="connsiteX1" fmla="*/ 125657 w 148143"/>
                <a:gd name="connsiteY1" fmla="*/ 6397 h 282817"/>
                <a:gd name="connsiteX2" fmla="*/ 122290 w 148143"/>
                <a:gd name="connsiteY2" fmla="*/ 9091 h 282817"/>
                <a:gd name="connsiteX3" fmla="*/ 112863 w 148143"/>
                <a:gd name="connsiteY3" fmla="*/ 17171 h 282817"/>
                <a:gd name="connsiteX4" fmla="*/ 81214 w 148143"/>
                <a:gd name="connsiteY4" fmla="*/ 48146 h 282817"/>
                <a:gd name="connsiteX5" fmla="*/ 16570 w 148143"/>
                <a:gd name="connsiteY5" fmla="*/ 154540 h 282817"/>
                <a:gd name="connsiteX6" fmla="*/ 5123 w 148143"/>
                <a:gd name="connsiteY6" fmla="*/ 221204 h 282817"/>
                <a:gd name="connsiteX7" fmla="*/ 11856 w 148143"/>
                <a:gd name="connsiteY7" fmla="*/ 255546 h 282817"/>
                <a:gd name="connsiteX8" fmla="*/ 31384 w 148143"/>
                <a:gd name="connsiteY8" fmla="*/ 275074 h 282817"/>
                <a:gd name="connsiteX9" fmla="*/ 45525 w 148143"/>
                <a:gd name="connsiteY9" fmla="*/ 277767 h 282817"/>
                <a:gd name="connsiteX10" fmla="*/ 45525 w 148143"/>
                <a:gd name="connsiteY10" fmla="*/ 277767 h 282817"/>
                <a:gd name="connsiteX11" fmla="*/ 131044 w 148143"/>
                <a:gd name="connsiteY11" fmla="*/ 207063 h 282817"/>
                <a:gd name="connsiteX12" fmla="*/ 143165 w 148143"/>
                <a:gd name="connsiteY12" fmla="*/ 114137 h 282817"/>
                <a:gd name="connsiteX13" fmla="*/ 134411 w 148143"/>
                <a:gd name="connsiteY13" fmla="*/ 18518 h 282817"/>
                <a:gd name="connsiteX14" fmla="*/ 133064 w 148143"/>
                <a:gd name="connsiteY14" fmla="*/ 10437 h 282817"/>
                <a:gd name="connsiteX15" fmla="*/ 129024 w 148143"/>
                <a:gd name="connsiteY15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8143" h="282817">
                  <a:moveTo>
                    <a:pt x="129024" y="5050"/>
                  </a:moveTo>
                  <a:cubicBezTo>
                    <a:pt x="128351" y="5050"/>
                    <a:pt x="127004" y="5724"/>
                    <a:pt x="125657" y="6397"/>
                  </a:cubicBezTo>
                  <a:cubicBezTo>
                    <a:pt x="125657" y="6397"/>
                    <a:pt x="124311" y="7070"/>
                    <a:pt x="122290" y="9091"/>
                  </a:cubicBezTo>
                  <a:cubicBezTo>
                    <a:pt x="120270" y="11111"/>
                    <a:pt x="116903" y="13804"/>
                    <a:pt x="112863" y="17171"/>
                  </a:cubicBezTo>
                  <a:cubicBezTo>
                    <a:pt x="106803" y="22558"/>
                    <a:pt x="95355" y="33332"/>
                    <a:pt x="81214" y="48146"/>
                  </a:cubicBezTo>
                  <a:cubicBezTo>
                    <a:pt x="59666" y="72388"/>
                    <a:pt x="30711" y="110770"/>
                    <a:pt x="16570" y="154540"/>
                  </a:cubicBezTo>
                  <a:cubicBezTo>
                    <a:pt x="8490" y="180128"/>
                    <a:pt x="4449" y="202349"/>
                    <a:pt x="5123" y="221204"/>
                  </a:cubicBezTo>
                  <a:cubicBezTo>
                    <a:pt x="5123" y="234671"/>
                    <a:pt x="7143" y="246118"/>
                    <a:pt x="11856" y="255546"/>
                  </a:cubicBezTo>
                  <a:cubicBezTo>
                    <a:pt x="15897" y="264300"/>
                    <a:pt x="22631" y="271033"/>
                    <a:pt x="31384" y="275074"/>
                  </a:cubicBezTo>
                  <a:cubicBezTo>
                    <a:pt x="35425" y="276420"/>
                    <a:pt x="40138" y="277767"/>
                    <a:pt x="45525" y="277767"/>
                  </a:cubicBezTo>
                  <a:lnTo>
                    <a:pt x="45525" y="277767"/>
                  </a:lnTo>
                  <a:cubicBezTo>
                    <a:pt x="71787" y="277767"/>
                    <a:pt x="116230" y="255546"/>
                    <a:pt x="131044" y="207063"/>
                  </a:cubicBezTo>
                  <a:cubicBezTo>
                    <a:pt x="139125" y="180801"/>
                    <a:pt x="143165" y="149826"/>
                    <a:pt x="143165" y="114137"/>
                  </a:cubicBezTo>
                  <a:cubicBezTo>
                    <a:pt x="143165" y="70368"/>
                    <a:pt x="137105" y="32659"/>
                    <a:pt x="134411" y="18518"/>
                  </a:cubicBezTo>
                  <a:cubicBezTo>
                    <a:pt x="133064" y="13131"/>
                    <a:pt x="133064" y="10437"/>
                    <a:pt x="133064" y="10437"/>
                  </a:cubicBezTo>
                  <a:cubicBezTo>
                    <a:pt x="132391" y="8417"/>
                    <a:pt x="131044" y="5050"/>
                    <a:pt x="129024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3A28153-E867-4218-B94F-E29275D6841C}"/>
                </a:ext>
              </a:extLst>
            </p:cNvPr>
            <p:cNvSpPr/>
            <p:nvPr/>
          </p:nvSpPr>
          <p:spPr>
            <a:xfrm>
              <a:off x="640396" y="5942239"/>
              <a:ext cx="134676" cy="282817"/>
            </a:xfrm>
            <a:custGeom>
              <a:avLst/>
              <a:gdLst>
                <a:gd name="connsiteX0" fmla="*/ 20538 w 134675"/>
                <a:gd name="connsiteY0" fmla="*/ 5050 h 282817"/>
                <a:gd name="connsiteX1" fmla="*/ 15824 w 134675"/>
                <a:gd name="connsiteY1" fmla="*/ 10437 h 282817"/>
                <a:gd name="connsiteX2" fmla="*/ 14478 w 134675"/>
                <a:gd name="connsiteY2" fmla="*/ 18518 h 282817"/>
                <a:gd name="connsiteX3" fmla="*/ 10437 w 134675"/>
                <a:gd name="connsiteY3" fmla="*/ 40739 h 282817"/>
                <a:gd name="connsiteX4" fmla="*/ 5050 w 134675"/>
                <a:gd name="connsiteY4" fmla="*/ 114137 h 282817"/>
                <a:gd name="connsiteX5" fmla="*/ 17845 w 134675"/>
                <a:gd name="connsiteY5" fmla="*/ 206389 h 282817"/>
                <a:gd name="connsiteX6" fmla="*/ 105384 w 134675"/>
                <a:gd name="connsiteY6" fmla="*/ 277767 h 282817"/>
                <a:gd name="connsiteX7" fmla="*/ 105384 w 134675"/>
                <a:gd name="connsiteY7" fmla="*/ 277767 h 282817"/>
                <a:gd name="connsiteX8" fmla="*/ 120198 w 134675"/>
                <a:gd name="connsiteY8" fmla="*/ 275074 h 282817"/>
                <a:gd name="connsiteX9" fmla="*/ 126932 w 134675"/>
                <a:gd name="connsiteY9" fmla="*/ 271707 h 282817"/>
                <a:gd name="connsiteX10" fmla="*/ 121545 w 134675"/>
                <a:gd name="connsiteY10" fmla="*/ 262953 h 282817"/>
                <a:gd name="connsiteX11" fmla="*/ 114137 w 134675"/>
                <a:gd name="connsiteY11" fmla="*/ 221877 h 282817"/>
                <a:gd name="connsiteX12" fmla="*/ 126932 w 134675"/>
                <a:gd name="connsiteY12" fmla="*/ 151173 h 282817"/>
                <a:gd name="connsiteX13" fmla="*/ 129625 w 134675"/>
                <a:gd name="connsiteY13" fmla="*/ 143766 h 282817"/>
                <a:gd name="connsiteX14" fmla="*/ 130299 w 134675"/>
                <a:gd name="connsiteY14" fmla="*/ 141072 h 282817"/>
                <a:gd name="connsiteX15" fmla="*/ 27945 w 134675"/>
                <a:gd name="connsiteY15" fmla="*/ 9764 h 282817"/>
                <a:gd name="connsiteX16" fmla="*/ 24578 w 134675"/>
                <a:gd name="connsiteY16" fmla="*/ 7070 h 282817"/>
                <a:gd name="connsiteX17" fmla="*/ 20538 w 134675"/>
                <a:gd name="connsiteY17" fmla="*/ 5050 h 2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4675" h="282817">
                  <a:moveTo>
                    <a:pt x="20538" y="5050"/>
                  </a:moveTo>
                  <a:cubicBezTo>
                    <a:pt x="18518" y="5050"/>
                    <a:pt x="16498" y="8417"/>
                    <a:pt x="15824" y="10437"/>
                  </a:cubicBezTo>
                  <a:cubicBezTo>
                    <a:pt x="15824" y="11111"/>
                    <a:pt x="15151" y="13804"/>
                    <a:pt x="14478" y="18518"/>
                  </a:cubicBezTo>
                  <a:cubicBezTo>
                    <a:pt x="13804" y="21885"/>
                    <a:pt x="12457" y="29965"/>
                    <a:pt x="10437" y="40739"/>
                  </a:cubicBezTo>
                  <a:cubicBezTo>
                    <a:pt x="7744" y="58247"/>
                    <a:pt x="5050" y="84509"/>
                    <a:pt x="5050" y="114137"/>
                  </a:cubicBezTo>
                  <a:cubicBezTo>
                    <a:pt x="5050" y="149826"/>
                    <a:pt x="9091" y="180801"/>
                    <a:pt x="17845" y="206389"/>
                  </a:cubicBezTo>
                  <a:cubicBezTo>
                    <a:pt x="33332" y="255546"/>
                    <a:pt x="78448" y="277767"/>
                    <a:pt x="105384" y="277767"/>
                  </a:cubicBezTo>
                  <a:lnTo>
                    <a:pt x="105384" y="277767"/>
                  </a:lnTo>
                  <a:cubicBezTo>
                    <a:pt x="111444" y="277767"/>
                    <a:pt x="116158" y="277094"/>
                    <a:pt x="120198" y="275074"/>
                  </a:cubicBezTo>
                  <a:cubicBezTo>
                    <a:pt x="122218" y="274400"/>
                    <a:pt x="124238" y="273053"/>
                    <a:pt x="126932" y="271707"/>
                  </a:cubicBezTo>
                  <a:cubicBezTo>
                    <a:pt x="124912" y="269013"/>
                    <a:pt x="122891" y="266320"/>
                    <a:pt x="121545" y="262953"/>
                  </a:cubicBezTo>
                  <a:cubicBezTo>
                    <a:pt x="116831" y="251506"/>
                    <a:pt x="114137" y="238711"/>
                    <a:pt x="114137" y="221877"/>
                  </a:cubicBezTo>
                  <a:cubicBezTo>
                    <a:pt x="114137" y="201676"/>
                    <a:pt x="118851" y="177434"/>
                    <a:pt x="126932" y="151173"/>
                  </a:cubicBezTo>
                  <a:cubicBezTo>
                    <a:pt x="127605" y="148479"/>
                    <a:pt x="128278" y="146459"/>
                    <a:pt x="129625" y="143766"/>
                  </a:cubicBezTo>
                  <a:cubicBezTo>
                    <a:pt x="129625" y="143092"/>
                    <a:pt x="130299" y="141745"/>
                    <a:pt x="130299" y="141072"/>
                  </a:cubicBezTo>
                  <a:cubicBezTo>
                    <a:pt x="101343" y="69694"/>
                    <a:pt x="35352" y="15824"/>
                    <a:pt x="27945" y="9764"/>
                  </a:cubicBezTo>
                  <a:cubicBezTo>
                    <a:pt x="25252" y="7744"/>
                    <a:pt x="24578" y="7070"/>
                    <a:pt x="24578" y="7070"/>
                  </a:cubicBezTo>
                  <a:cubicBezTo>
                    <a:pt x="23232" y="5724"/>
                    <a:pt x="21885" y="5050"/>
                    <a:pt x="2053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5500C47-B0B0-4F92-B13C-9BFE37D29F95}"/>
                </a:ext>
              </a:extLst>
            </p:cNvPr>
            <p:cNvSpPr/>
            <p:nvPr/>
          </p:nvSpPr>
          <p:spPr>
            <a:xfrm>
              <a:off x="705041" y="5825072"/>
              <a:ext cx="141409" cy="242415"/>
            </a:xfrm>
            <a:custGeom>
              <a:avLst/>
              <a:gdLst>
                <a:gd name="connsiteX0" fmla="*/ 72388 w 141409"/>
                <a:gd name="connsiteY0" fmla="*/ 5050 h 242414"/>
                <a:gd name="connsiteX1" fmla="*/ 67674 w 141409"/>
                <a:gd name="connsiteY1" fmla="*/ 9091 h 242414"/>
                <a:gd name="connsiteX2" fmla="*/ 64308 w 141409"/>
                <a:gd name="connsiteY2" fmla="*/ 14478 h 242414"/>
                <a:gd name="connsiteX3" fmla="*/ 54880 w 141409"/>
                <a:gd name="connsiteY3" fmla="*/ 30639 h 242414"/>
                <a:gd name="connsiteX4" fmla="*/ 25925 w 141409"/>
                <a:gd name="connsiteY4" fmla="*/ 89222 h 242414"/>
                <a:gd name="connsiteX5" fmla="*/ 5050 w 141409"/>
                <a:gd name="connsiteY5" fmla="*/ 143092 h 242414"/>
                <a:gd name="connsiteX6" fmla="*/ 74408 w 141409"/>
                <a:gd name="connsiteY6" fmla="*/ 238711 h 242414"/>
                <a:gd name="connsiteX7" fmla="*/ 141073 w 141409"/>
                <a:gd name="connsiteY7" fmla="*/ 144439 h 242414"/>
                <a:gd name="connsiteX8" fmla="*/ 81142 w 141409"/>
                <a:gd name="connsiteY8" fmla="*/ 14478 h 242414"/>
                <a:gd name="connsiteX9" fmla="*/ 77775 w 141409"/>
                <a:gd name="connsiteY9" fmla="*/ 8417 h 242414"/>
                <a:gd name="connsiteX10" fmla="*/ 72388 w 141409"/>
                <a:gd name="connsiteY10" fmla="*/ 5050 h 24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409" h="242414">
                  <a:moveTo>
                    <a:pt x="72388" y="5050"/>
                  </a:moveTo>
                  <a:cubicBezTo>
                    <a:pt x="71041" y="5050"/>
                    <a:pt x="69021" y="6397"/>
                    <a:pt x="67674" y="9091"/>
                  </a:cubicBezTo>
                  <a:cubicBezTo>
                    <a:pt x="67674" y="9091"/>
                    <a:pt x="66328" y="11111"/>
                    <a:pt x="64308" y="14478"/>
                  </a:cubicBezTo>
                  <a:cubicBezTo>
                    <a:pt x="60941" y="19865"/>
                    <a:pt x="57574" y="25252"/>
                    <a:pt x="54880" y="30639"/>
                  </a:cubicBezTo>
                  <a:cubicBezTo>
                    <a:pt x="47473" y="43433"/>
                    <a:pt x="36699" y="63634"/>
                    <a:pt x="25925" y="89222"/>
                  </a:cubicBezTo>
                  <a:cubicBezTo>
                    <a:pt x="18518" y="106730"/>
                    <a:pt x="11111" y="124911"/>
                    <a:pt x="5050" y="143092"/>
                  </a:cubicBezTo>
                  <a:cubicBezTo>
                    <a:pt x="26598" y="164640"/>
                    <a:pt x="55554" y="197636"/>
                    <a:pt x="74408" y="238711"/>
                  </a:cubicBezTo>
                  <a:cubicBezTo>
                    <a:pt x="89223" y="207063"/>
                    <a:pt x="111444" y="175414"/>
                    <a:pt x="141073" y="144439"/>
                  </a:cubicBezTo>
                  <a:cubicBezTo>
                    <a:pt x="120871" y="83162"/>
                    <a:pt x="92589" y="33332"/>
                    <a:pt x="81142" y="14478"/>
                  </a:cubicBezTo>
                  <a:cubicBezTo>
                    <a:pt x="78448" y="10437"/>
                    <a:pt x="77775" y="8417"/>
                    <a:pt x="77775" y="8417"/>
                  </a:cubicBezTo>
                  <a:cubicBezTo>
                    <a:pt x="74408" y="5050"/>
                    <a:pt x="72388" y="5050"/>
                    <a:pt x="7238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FDFC730-E3DB-4BBF-9233-F38CCB66F50C}"/>
                </a:ext>
              </a:extLst>
            </p:cNvPr>
            <p:cNvSpPr/>
            <p:nvPr/>
          </p:nvSpPr>
          <p:spPr>
            <a:xfrm>
              <a:off x="864631" y="5883656"/>
              <a:ext cx="141409" cy="329954"/>
            </a:xfrm>
            <a:custGeom>
              <a:avLst/>
              <a:gdLst>
                <a:gd name="connsiteX0" fmla="*/ 124912 w 141409"/>
                <a:gd name="connsiteY0" fmla="*/ 5050 h 329953"/>
                <a:gd name="connsiteX1" fmla="*/ 120871 w 141409"/>
                <a:gd name="connsiteY1" fmla="*/ 5724 h 329953"/>
                <a:gd name="connsiteX2" fmla="*/ 120871 w 141409"/>
                <a:gd name="connsiteY2" fmla="*/ 5724 h 329953"/>
                <a:gd name="connsiteX3" fmla="*/ 120871 w 141409"/>
                <a:gd name="connsiteY3" fmla="*/ 5724 h 329953"/>
                <a:gd name="connsiteX4" fmla="*/ 114811 w 141409"/>
                <a:gd name="connsiteY4" fmla="*/ 8417 h 329953"/>
                <a:gd name="connsiteX5" fmla="*/ 99997 w 141409"/>
                <a:gd name="connsiteY5" fmla="*/ 15151 h 329953"/>
                <a:gd name="connsiteX6" fmla="*/ 97976 w 141409"/>
                <a:gd name="connsiteY6" fmla="*/ 15824 h 329953"/>
                <a:gd name="connsiteX7" fmla="*/ 42759 w 141409"/>
                <a:gd name="connsiteY7" fmla="*/ 46126 h 329953"/>
                <a:gd name="connsiteX8" fmla="*/ 36699 w 141409"/>
                <a:gd name="connsiteY8" fmla="*/ 49493 h 329953"/>
                <a:gd name="connsiteX9" fmla="*/ 48147 w 141409"/>
                <a:gd name="connsiteY9" fmla="*/ 64981 h 329953"/>
                <a:gd name="connsiteX10" fmla="*/ 48147 w 141409"/>
                <a:gd name="connsiteY10" fmla="*/ 65654 h 329953"/>
                <a:gd name="connsiteX11" fmla="*/ 58921 w 141409"/>
                <a:gd name="connsiteY11" fmla="*/ 172047 h 329953"/>
                <a:gd name="connsiteX12" fmla="*/ 46126 w 141409"/>
                <a:gd name="connsiteY12" fmla="*/ 269013 h 329953"/>
                <a:gd name="connsiteX13" fmla="*/ 5050 w 141409"/>
                <a:gd name="connsiteY13" fmla="*/ 328270 h 329953"/>
                <a:gd name="connsiteX14" fmla="*/ 99323 w 141409"/>
                <a:gd name="connsiteY14" fmla="*/ 261606 h 329953"/>
                <a:gd name="connsiteX15" fmla="*/ 137032 w 141409"/>
                <a:gd name="connsiteY15" fmla="*/ 85182 h 329953"/>
                <a:gd name="connsiteX16" fmla="*/ 134339 w 141409"/>
                <a:gd name="connsiteY16" fmla="*/ 31985 h 329953"/>
                <a:gd name="connsiteX17" fmla="*/ 132319 w 141409"/>
                <a:gd name="connsiteY17" fmla="*/ 11784 h 329953"/>
                <a:gd name="connsiteX18" fmla="*/ 124912 w 141409"/>
                <a:gd name="connsiteY18" fmla="*/ 5050 h 3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1409" h="329953">
                  <a:moveTo>
                    <a:pt x="124912" y="5050"/>
                  </a:moveTo>
                  <a:cubicBezTo>
                    <a:pt x="124238" y="5050"/>
                    <a:pt x="122891" y="5050"/>
                    <a:pt x="120871" y="5724"/>
                  </a:cubicBezTo>
                  <a:lnTo>
                    <a:pt x="120871" y="5724"/>
                  </a:lnTo>
                  <a:lnTo>
                    <a:pt x="120871" y="5724"/>
                  </a:lnTo>
                  <a:cubicBezTo>
                    <a:pt x="120871" y="5724"/>
                    <a:pt x="118851" y="6397"/>
                    <a:pt x="114811" y="8417"/>
                  </a:cubicBezTo>
                  <a:cubicBezTo>
                    <a:pt x="111444" y="9764"/>
                    <a:pt x="106057" y="12457"/>
                    <a:pt x="99997" y="15151"/>
                  </a:cubicBezTo>
                  <a:lnTo>
                    <a:pt x="97976" y="15824"/>
                  </a:lnTo>
                  <a:cubicBezTo>
                    <a:pt x="79122" y="25252"/>
                    <a:pt x="60267" y="35352"/>
                    <a:pt x="42759" y="46126"/>
                  </a:cubicBezTo>
                  <a:cubicBezTo>
                    <a:pt x="40739" y="47473"/>
                    <a:pt x="38719" y="48820"/>
                    <a:pt x="36699" y="49493"/>
                  </a:cubicBezTo>
                  <a:cubicBezTo>
                    <a:pt x="42086" y="52187"/>
                    <a:pt x="46126" y="58247"/>
                    <a:pt x="48147" y="64981"/>
                  </a:cubicBezTo>
                  <a:cubicBezTo>
                    <a:pt x="48147" y="64981"/>
                    <a:pt x="48147" y="65654"/>
                    <a:pt x="48147" y="65654"/>
                  </a:cubicBezTo>
                  <a:cubicBezTo>
                    <a:pt x="50840" y="77775"/>
                    <a:pt x="58921" y="121544"/>
                    <a:pt x="58921" y="172047"/>
                  </a:cubicBezTo>
                  <a:cubicBezTo>
                    <a:pt x="58921" y="208409"/>
                    <a:pt x="54880" y="241405"/>
                    <a:pt x="46126" y="269013"/>
                  </a:cubicBezTo>
                  <a:cubicBezTo>
                    <a:pt x="36699" y="297968"/>
                    <a:pt x="19865" y="316823"/>
                    <a:pt x="5050" y="328270"/>
                  </a:cubicBezTo>
                  <a:cubicBezTo>
                    <a:pt x="42086" y="326250"/>
                    <a:pt x="75755" y="303355"/>
                    <a:pt x="99323" y="261606"/>
                  </a:cubicBezTo>
                  <a:cubicBezTo>
                    <a:pt x="130299" y="207063"/>
                    <a:pt x="137032" y="135685"/>
                    <a:pt x="137032" y="85182"/>
                  </a:cubicBezTo>
                  <a:cubicBezTo>
                    <a:pt x="137032" y="67674"/>
                    <a:pt x="136359" y="49493"/>
                    <a:pt x="134339" y="31985"/>
                  </a:cubicBezTo>
                  <a:cubicBezTo>
                    <a:pt x="132992" y="19191"/>
                    <a:pt x="132319" y="11784"/>
                    <a:pt x="132319" y="11784"/>
                  </a:cubicBezTo>
                  <a:cubicBezTo>
                    <a:pt x="131645" y="7744"/>
                    <a:pt x="129625" y="5050"/>
                    <a:pt x="12491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01F0405-6B2E-4852-83A2-C179D40F2526}"/>
                </a:ext>
              </a:extLst>
            </p:cNvPr>
            <p:cNvSpPr/>
            <p:nvPr/>
          </p:nvSpPr>
          <p:spPr>
            <a:xfrm>
              <a:off x="823555" y="5841233"/>
              <a:ext cx="87539" cy="107740"/>
            </a:xfrm>
            <a:custGeom>
              <a:avLst/>
              <a:gdLst>
                <a:gd name="connsiteX0" fmla="*/ 62287 w 87539"/>
                <a:gd name="connsiteY0" fmla="*/ 5050 h 107739"/>
                <a:gd name="connsiteX1" fmla="*/ 60941 w 87539"/>
                <a:gd name="connsiteY1" fmla="*/ 5050 h 107739"/>
                <a:gd name="connsiteX2" fmla="*/ 60941 w 87539"/>
                <a:gd name="connsiteY2" fmla="*/ 5050 h 107739"/>
                <a:gd name="connsiteX3" fmla="*/ 60941 w 87539"/>
                <a:gd name="connsiteY3" fmla="*/ 5050 h 107739"/>
                <a:gd name="connsiteX4" fmla="*/ 57574 w 87539"/>
                <a:gd name="connsiteY4" fmla="*/ 6397 h 107739"/>
                <a:gd name="connsiteX5" fmla="*/ 57574 w 87539"/>
                <a:gd name="connsiteY5" fmla="*/ 6397 h 107739"/>
                <a:gd name="connsiteX6" fmla="*/ 57574 w 87539"/>
                <a:gd name="connsiteY6" fmla="*/ 6397 h 107739"/>
                <a:gd name="connsiteX7" fmla="*/ 36699 w 87539"/>
                <a:gd name="connsiteY7" fmla="*/ 20538 h 107739"/>
                <a:gd name="connsiteX8" fmla="*/ 5050 w 87539"/>
                <a:gd name="connsiteY8" fmla="*/ 45453 h 107739"/>
                <a:gd name="connsiteX9" fmla="*/ 31312 w 87539"/>
                <a:gd name="connsiteY9" fmla="*/ 108077 h 107739"/>
                <a:gd name="connsiteX10" fmla="*/ 85856 w 87539"/>
                <a:gd name="connsiteY10" fmla="*/ 71041 h 107739"/>
                <a:gd name="connsiteX11" fmla="*/ 70368 w 87539"/>
                <a:gd name="connsiteY11" fmla="*/ 11784 h 107739"/>
                <a:gd name="connsiteX12" fmla="*/ 70368 w 87539"/>
                <a:gd name="connsiteY12" fmla="*/ 11111 h 107739"/>
                <a:gd name="connsiteX13" fmla="*/ 62287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62287" y="5050"/>
                  </a:moveTo>
                  <a:cubicBezTo>
                    <a:pt x="61614" y="5050"/>
                    <a:pt x="61614" y="5050"/>
                    <a:pt x="60941" y="5050"/>
                  </a:cubicBezTo>
                  <a:lnTo>
                    <a:pt x="60941" y="5050"/>
                  </a:lnTo>
                  <a:lnTo>
                    <a:pt x="60941" y="5050"/>
                  </a:lnTo>
                  <a:cubicBezTo>
                    <a:pt x="59594" y="5050"/>
                    <a:pt x="58921" y="5724"/>
                    <a:pt x="57574" y="6397"/>
                  </a:cubicBezTo>
                  <a:lnTo>
                    <a:pt x="57574" y="6397"/>
                  </a:lnTo>
                  <a:lnTo>
                    <a:pt x="57574" y="6397"/>
                  </a:lnTo>
                  <a:cubicBezTo>
                    <a:pt x="57574" y="6397"/>
                    <a:pt x="49493" y="11784"/>
                    <a:pt x="36699" y="20538"/>
                  </a:cubicBezTo>
                  <a:cubicBezTo>
                    <a:pt x="29965" y="25252"/>
                    <a:pt x="18518" y="34005"/>
                    <a:pt x="5050" y="45453"/>
                  </a:cubicBezTo>
                  <a:cubicBezTo>
                    <a:pt x="15151" y="66327"/>
                    <a:pt x="23905" y="87202"/>
                    <a:pt x="31312" y="108077"/>
                  </a:cubicBezTo>
                  <a:cubicBezTo>
                    <a:pt x="47473" y="95283"/>
                    <a:pt x="65654" y="83162"/>
                    <a:pt x="85856" y="71041"/>
                  </a:cubicBezTo>
                  <a:cubicBezTo>
                    <a:pt x="79122" y="41413"/>
                    <a:pt x="73061" y="19865"/>
                    <a:pt x="70368" y="11784"/>
                  </a:cubicBezTo>
                  <a:cubicBezTo>
                    <a:pt x="70368" y="11784"/>
                    <a:pt x="70368" y="11111"/>
                    <a:pt x="70368" y="11111"/>
                  </a:cubicBezTo>
                  <a:cubicBezTo>
                    <a:pt x="68348" y="7070"/>
                    <a:pt x="65654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F3EBB3F-303E-487D-8AAA-8AD96342D364}"/>
                </a:ext>
              </a:extLst>
            </p:cNvPr>
            <p:cNvSpPr/>
            <p:nvPr/>
          </p:nvSpPr>
          <p:spPr>
            <a:xfrm>
              <a:off x="641070" y="5841233"/>
              <a:ext cx="87539" cy="107740"/>
            </a:xfrm>
            <a:custGeom>
              <a:avLst/>
              <a:gdLst>
                <a:gd name="connsiteX0" fmla="*/ 27272 w 87539"/>
                <a:gd name="connsiteY0" fmla="*/ 5050 h 107739"/>
                <a:gd name="connsiteX1" fmla="*/ 19865 w 87539"/>
                <a:gd name="connsiteY1" fmla="*/ 11111 h 107739"/>
                <a:gd name="connsiteX2" fmla="*/ 19865 w 87539"/>
                <a:gd name="connsiteY2" fmla="*/ 11784 h 107739"/>
                <a:gd name="connsiteX3" fmla="*/ 5050 w 87539"/>
                <a:gd name="connsiteY3" fmla="*/ 70368 h 107739"/>
                <a:gd name="connsiteX4" fmla="*/ 59594 w 87539"/>
                <a:gd name="connsiteY4" fmla="*/ 107403 h 107739"/>
                <a:gd name="connsiteX5" fmla="*/ 85856 w 87539"/>
                <a:gd name="connsiteY5" fmla="*/ 44779 h 107739"/>
                <a:gd name="connsiteX6" fmla="*/ 54207 w 87539"/>
                <a:gd name="connsiteY6" fmla="*/ 19865 h 107739"/>
                <a:gd name="connsiteX7" fmla="*/ 32659 w 87539"/>
                <a:gd name="connsiteY7" fmla="*/ 6397 h 107739"/>
                <a:gd name="connsiteX8" fmla="*/ 32659 w 87539"/>
                <a:gd name="connsiteY8" fmla="*/ 6397 h 107739"/>
                <a:gd name="connsiteX9" fmla="*/ 32659 w 87539"/>
                <a:gd name="connsiteY9" fmla="*/ 6397 h 107739"/>
                <a:gd name="connsiteX10" fmla="*/ 29292 w 87539"/>
                <a:gd name="connsiteY10" fmla="*/ 5050 h 107739"/>
                <a:gd name="connsiteX11" fmla="*/ 29292 w 87539"/>
                <a:gd name="connsiteY11" fmla="*/ 5050 h 107739"/>
                <a:gd name="connsiteX12" fmla="*/ 29292 w 87539"/>
                <a:gd name="connsiteY12" fmla="*/ 5050 h 107739"/>
                <a:gd name="connsiteX13" fmla="*/ 27272 w 87539"/>
                <a:gd name="connsiteY13" fmla="*/ 5050 h 10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9" h="107739">
                  <a:moveTo>
                    <a:pt x="27272" y="5050"/>
                  </a:moveTo>
                  <a:cubicBezTo>
                    <a:pt x="23905" y="5050"/>
                    <a:pt x="21211" y="7070"/>
                    <a:pt x="19865" y="11111"/>
                  </a:cubicBezTo>
                  <a:cubicBezTo>
                    <a:pt x="19865" y="11111"/>
                    <a:pt x="19865" y="11784"/>
                    <a:pt x="19865" y="11784"/>
                  </a:cubicBezTo>
                  <a:cubicBezTo>
                    <a:pt x="17171" y="19865"/>
                    <a:pt x="10437" y="41413"/>
                    <a:pt x="5050" y="70368"/>
                  </a:cubicBezTo>
                  <a:cubicBezTo>
                    <a:pt x="25252" y="82488"/>
                    <a:pt x="43433" y="94609"/>
                    <a:pt x="59594" y="107403"/>
                  </a:cubicBezTo>
                  <a:cubicBezTo>
                    <a:pt x="67001" y="87202"/>
                    <a:pt x="75755" y="66327"/>
                    <a:pt x="85856" y="44779"/>
                  </a:cubicBezTo>
                  <a:cubicBezTo>
                    <a:pt x="75082" y="36026"/>
                    <a:pt x="64308" y="27272"/>
                    <a:pt x="54207" y="19865"/>
                  </a:cubicBezTo>
                  <a:cubicBezTo>
                    <a:pt x="40739" y="11784"/>
                    <a:pt x="32659" y="6397"/>
                    <a:pt x="32659" y="6397"/>
                  </a:cubicBezTo>
                  <a:lnTo>
                    <a:pt x="32659" y="6397"/>
                  </a:lnTo>
                  <a:lnTo>
                    <a:pt x="32659" y="6397"/>
                  </a:lnTo>
                  <a:cubicBezTo>
                    <a:pt x="31312" y="5724"/>
                    <a:pt x="29965" y="5050"/>
                    <a:pt x="29292" y="5050"/>
                  </a:cubicBezTo>
                  <a:lnTo>
                    <a:pt x="29292" y="5050"/>
                  </a:lnTo>
                  <a:lnTo>
                    <a:pt x="29292" y="5050"/>
                  </a:lnTo>
                  <a:cubicBezTo>
                    <a:pt x="28619" y="5050"/>
                    <a:pt x="27945" y="5050"/>
                    <a:pt x="2727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A4F22E0-01AA-4A2E-9E1B-4512CBC98EC2}"/>
                </a:ext>
              </a:extLst>
            </p:cNvPr>
            <p:cNvSpPr/>
            <p:nvPr/>
          </p:nvSpPr>
          <p:spPr>
            <a:xfrm>
              <a:off x="450504" y="5976581"/>
              <a:ext cx="94273" cy="101006"/>
            </a:xfrm>
            <a:custGeom>
              <a:avLst/>
              <a:gdLst>
                <a:gd name="connsiteX0" fmla="*/ 35352 w 94272"/>
                <a:gd name="connsiteY0" fmla="*/ 5050 h 101006"/>
                <a:gd name="connsiteX1" fmla="*/ 17845 w 94272"/>
                <a:gd name="connsiteY1" fmla="*/ 5050 h 101006"/>
                <a:gd name="connsiteX2" fmla="*/ 7070 w 94272"/>
                <a:gd name="connsiteY2" fmla="*/ 11784 h 101006"/>
                <a:gd name="connsiteX3" fmla="*/ 5050 w 94272"/>
                <a:gd name="connsiteY3" fmla="*/ 19865 h 101006"/>
                <a:gd name="connsiteX4" fmla="*/ 43433 w 94272"/>
                <a:gd name="connsiteY4" fmla="*/ 95956 h 101006"/>
                <a:gd name="connsiteX5" fmla="*/ 92589 w 94272"/>
                <a:gd name="connsiteY5" fmla="*/ 74408 h 101006"/>
                <a:gd name="connsiteX6" fmla="*/ 86529 w 94272"/>
                <a:gd name="connsiteY6" fmla="*/ 7744 h 101006"/>
                <a:gd name="connsiteX7" fmla="*/ 40739 w 94272"/>
                <a:gd name="connsiteY7" fmla="*/ 5050 h 101006"/>
                <a:gd name="connsiteX8" fmla="*/ 35352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35352" y="5050"/>
                  </a:moveTo>
                  <a:cubicBezTo>
                    <a:pt x="24578" y="5050"/>
                    <a:pt x="17845" y="5050"/>
                    <a:pt x="17845" y="5050"/>
                  </a:cubicBezTo>
                  <a:cubicBezTo>
                    <a:pt x="13804" y="5050"/>
                    <a:pt x="9764" y="7744"/>
                    <a:pt x="7070" y="11784"/>
                  </a:cubicBezTo>
                  <a:cubicBezTo>
                    <a:pt x="5724" y="13804"/>
                    <a:pt x="5050" y="17171"/>
                    <a:pt x="5050" y="19865"/>
                  </a:cubicBezTo>
                  <a:cubicBezTo>
                    <a:pt x="5724" y="27272"/>
                    <a:pt x="11111" y="54880"/>
                    <a:pt x="43433" y="95956"/>
                  </a:cubicBezTo>
                  <a:cubicBezTo>
                    <a:pt x="60267" y="87875"/>
                    <a:pt x="77102" y="80468"/>
                    <a:pt x="92589" y="74408"/>
                  </a:cubicBezTo>
                  <a:cubicBezTo>
                    <a:pt x="89223" y="54207"/>
                    <a:pt x="87202" y="31312"/>
                    <a:pt x="86529" y="7744"/>
                  </a:cubicBezTo>
                  <a:cubicBezTo>
                    <a:pt x="66328" y="5724"/>
                    <a:pt x="50840" y="5050"/>
                    <a:pt x="40739" y="5050"/>
                  </a:cubicBezTo>
                  <a:cubicBezTo>
                    <a:pt x="39393" y="5050"/>
                    <a:pt x="37372" y="5050"/>
                    <a:pt x="35352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8B5E16B-8B12-4AD3-8E8D-BC0B21E25E3A}"/>
                </a:ext>
              </a:extLst>
            </p:cNvPr>
            <p:cNvSpPr/>
            <p:nvPr/>
          </p:nvSpPr>
          <p:spPr>
            <a:xfrm>
              <a:off x="1006040" y="5976581"/>
              <a:ext cx="94273" cy="101006"/>
            </a:xfrm>
            <a:custGeom>
              <a:avLst/>
              <a:gdLst>
                <a:gd name="connsiteX0" fmla="*/ 62287 w 94272"/>
                <a:gd name="connsiteY0" fmla="*/ 5050 h 101006"/>
                <a:gd name="connsiteX1" fmla="*/ 56227 w 94272"/>
                <a:gd name="connsiteY1" fmla="*/ 5050 h 101006"/>
                <a:gd name="connsiteX2" fmla="*/ 11111 w 94272"/>
                <a:gd name="connsiteY2" fmla="*/ 7744 h 101006"/>
                <a:gd name="connsiteX3" fmla="*/ 5050 w 94272"/>
                <a:gd name="connsiteY3" fmla="*/ 74408 h 101006"/>
                <a:gd name="connsiteX4" fmla="*/ 54207 w 94272"/>
                <a:gd name="connsiteY4" fmla="*/ 95956 h 101006"/>
                <a:gd name="connsiteX5" fmla="*/ 92589 w 94272"/>
                <a:gd name="connsiteY5" fmla="*/ 19865 h 101006"/>
                <a:gd name="connsiteX6" fmla="*/ 90569 w 94272"/>
                <a:gd name="connsiteY6" fmla="*/ 11784 h 101006"/>
                <a:gd name="connsiteX7" fmla="*/ 79795 w 94272"/>
                <a:gd name="connsiteY7" fmla="*/ 5050 h 101006"/>
                <a:gd name="connsiteX8" fmla="*/ 62287 w 94272"/>
                <a:gd name="connsiteY8" fmla="*/ 5050 h 10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272" h="101006">
                  <a:moveTo>
                    <a:pt x="62287" y="5050"/>
                  </a:moveTo>
                  <a:cubicBezTo>
                    <a:pt x="60267" y="5050"/>
                    <a:pt x="58247" y="5050"/>
                    <a:pt x="56227" y="5050"/>
                  </a:cubicBezTo>
                  <a:cubicBezTo>
                    <a:pt x="46800" y="5724"/>
                    <a:pt x="31312" y="5724"/>
                    <a:pt x="11111" y="7744"/>
                  </a:cubicBezTo>
                  <a:cubicBezTo>
                    <a:pt x="10437" y="30639"/>
                    <a:pt x="8417" y="52860"/>
                    <a:pt x="5050" y="74408"/>
                  </a:cubicBezTo>
                  <a:cubicBezTo>
                    <a:pt x="21211" y="80468"/>
                    <a:pt x="38046" y="87875"/>
                    <a:pt x="54207" y="95956"/>
                  </a:cubicBezTo>
                  <a:cubicBezTo>
                    <a:pt x="87202" y="54880"/>
                    <a:pt x="91916" y="27272"/>
                    <a:pt x="92589" y="19865"/>
                  </a:cubicBezTo>
                  <a:cubicBezTo>
                    <a:pt x="92589" y="17171"/>
                    <a:pt x="91243" y="13131"/>
                    <a:pt x="90569" y="11784"/>
                  </a:cubicBezTo>
                  <a:cubicBezTo>
                    <a:pt x="87876" y="7744"/>
                    <a:pt x="83836" y="5724"/>
                    <a:pt x="79795" y="5050"/>
                  </a:cubicBezTo>
                  <a:cubicBezTo>
                    <a:pt x="79795" y="5724"/>
                    <a:pt x="73061" y="5050"/>
                    <a:pt x="62287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787409-DB03-4437-BC6D-58FAC9726681}"/>
                </a:ext>
              </a:extLst>
            </p:cNvPr>
            <p:cNvSpPr/>
            <p:nvPr/>
          </p:nvSpPr>
          <p:spPr>
            <a:xfrm>
              <a:off x="918501" y="6061426"/>
              <a:ext cx="215481" cy="154876"/>
            </a:xfrm>
            <a:custGeom>
              <a:avLst/>
              <a:gdLst>
                <a:gd name="connsiteX0" fmla="*/ 89896 w 215480"/>
                <a:gd name="connsiteY0" fmla="*/ 5050 h 154876"/>
                <a:gd name="connsiteX1" fmla="*/ 58921 w 215480"/>
                <a:gd name="connsiteY1" fmla="*/ 92589 h 154876"/>
                <a:gd name="connsiteX2" fmla="*/ 5050 w 215480"/>
                <a:gd name="connsiteY2" fmla="*/ 150499 h 154876"/>
                <a:gd name="connsiteX3" fmla="*/ 209084 w 215480"/>
                <a:gd name="connsiteY3" fmla="*/ 86529 h 154876"/>
                <a:gd name="connsiteX4" fmla="*/ 209084 w 215480"/>
                <a:gd name="connsiteY4" fmla="*/ 86529 h 154876"/>
                <a:gd name="connsiteX5" fmla="*/ 211104 w 215480"/>
                <a:gd name="connsiteY5" fmla="*/ 79122 h 154876"/>
                <a:gd name="connsiteX6" fmla="*/ 205717 w 215480"/>
                <a:gd name="connsiteY6" fmla="*/ 67674 h 154876"/>
                <a:gd name="connsiteX7" fmla="*/ 200330 w 215480"/>
                <a:gd name="connsiteY7" fmla="*/ 64307 h 154876"/>
                <a:gd name="connsiteX8" fmla="*/ 200330 w 215480"/>
                <a:gd name="connsiteY8" fmla="*/ 64307 h 154876"/>
                <a:gd name="connsiteX9" fmla="*/ 200330 w 215480"/>
                <a:gd name="connsiteY9" fmla="*/ 64307 h 154876"/>
                <a:gd name="connsiteX10" fmla="*/ 189556 w 215480"/>
                <a:gd name="connsiteY10" fmla="*/ 56900 h 154876"/>
                <a:gd name="connsiteX11" fmla="*/ 185516 w 215480"/>
                <a:gd name="connsiteY11" fmla="*/ 54207 h 154876"/>
                <a:gd name="connsiteX12" fmla="*/ 134339 w 215480"/>
                <a:gd name="connsiteY12" fmla="*/ 25252 h 154876"/>
                <a:gd name="connsiteX13" fmla="*/ 89896 w 215480"/>
                <a:gd name="connsiteY13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5480" h="154876">
                  <a:moveTo>
                    <a:pt x="89896" y="5050"/>
                  </a:moveTo>
                  <a:cubicBezTo>
                    <a:pt x="83162" y="38719"/>
                    <a:pt x="73061" y="68348"/>
                    <a:pt x="58921" y="92589"/>
                  </a:cubicBezTo>
                  <a:cubicBezTo>
                    <a:pt x="44106" y="118177"/>
                    <a:pt x="25925" y="137705"/>
                    <a:pt x="5050" y="150499"/>
                  </a:cubicBezTo>
                  <a:cubicBezTo>
                    <a:pt x="160601" y="141745"/>
                    <a:pt x="204370" y="91916"/>
                    <a:pt x="209084" y="86529"/>
                  </a:cubicBezTo>
                  <a:lnTo>
                    <a:pt x="209084" y="86529"/>
                  </a:lnTo>
                  <a:cubicBezTo>
                    <a:pt x="210430" y="84509"/>
                    <a:pt x="211104" y="81815"/>
                    <a:pt x="211104" y="79122"/>
                  </a:cubicBezTo>
                  <a:cubicBezTo>
                    <a:pt x="211104" y="74408"/>
                    <a:pt x="209084" y="70368"/>
                    <a:pt x="205717" y="67674"/>
                  </a:cubicBezTo>
                  <a:cubicBezTo>
                    <a:pt x="205717" y="67674"/>
                    <a:pt x="203697" y="66327"/>
                    <a:pt x="200330" y="64307"/>
                  </a:cubicBezTo>
                  <a:lnTo>
                    <a:pt x="200330" y="64307"/>
                  </a:lnTo>
                  <a:lnTo>
                    <a:pt x="200330" y="64307"/>
                  </a:lnTo>
                  <a:cubicBezTo>
                    <a:pt x="197636" y="62287"/>
                    <a:pt x="194269" y="60267"/>
                    <a:pt x="189556" y="56900"/>
                  </a:cubicBezTo>
                  <a:cubicBezTo>
                    <a:pt x="188209" y="56227"/>
                    <a:pt x="186862" y="55553"/>
                    <a:pt x="185516" y="54207"/>
                  </a:cubicBezTo>
                  <a:cubicBezTo>
                    <a:pt x="174068" y="46800"/>
                    <a:pt x="156560" y="36026"/>
                    <a:pt x="134339" y="25252"/>
                  </a:cubicBezTo>
                  <a:cubicBezTo>
                    <a:pt x="119525" y="17171"/>
                    <a:pt x="104710" y="10437"/>
                    <a:pt x="89896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8DA564F-CA81-4A56-96A6-0EAEE97DE3C3}"/>
                </a:ext>
              </a:extLst>
            </p:cNvPr>
            <p:cNvSpPr/>
            <p:nvPr/>
          </p:nvSpPr>
          <p:spPr>
            <a:xfrm>
              <a:off x="420202" y="6061426"/>
              <a:ext cx="215481" cy="154876"/>
            </a:xfrm>
            <a:custGeom>
              <a:avLst/>
              <a:gdLst>
                <a:gd name="connsiteX0" fmla="*/ 125585 w 215480"/>
                <a:gd name="connsiteY0" fmla="*/ 5050 h 154876"/>
                <a:gd name="connsiteX1" fmla="*/ 15151 w 215480"/>
                <a:gd name="connsiteY1" fmla="*/ 63634 h 154876"/>
                <a:gd name="connsiteX2" fmla="*/ 10437 w 215480"/>
                <a:gd name="connsiteY2" fmla="*/ 67001 h 154876"/>
                <a:gd name="connsiteX3" fmla="*/ 5050 w 215480"/>
                <a:gd name="connsiteY3" fmla="*/ 78448 h 154876"/>
                <a:gd name="connsiteX4" fmla="*/ 7070 w 215480"/>
                <a:gd name="connsiteY4" fmla="*/ 85855 h 154876"/>
                <a:gd name="connsiteX5" fmla="*/ 7070 w 215480"/>
                <a:gd name="connsiteY5" fmla="*/ 86529 h 154876"/>
                <a:gd name="connsiteX6" fmla="*/ 8417 w 215480"/>
                <a:gd name="connsiteY6" fmla="*/ 87875 h 154876"/>
                <a:gd name="connsiteX7" fmla="*/ 9091 w 215480"/>
                <a:gd name="connsiteY7" fmla="*/ 88549 h 154876"/>
                <a:gd name="connsiteX8" fmla="*/ 16498 w 215480"/>
                <a:gd name="connsiteY8" fmla="*/ 95283 h 154876"/>
                <a:gd name="connsiteX9" fmla="*/ 53534 w 215480"/>
                <a:gd name="connsiteY9" fmla="*/ 117504 h 154876"/>
                <a:gd name="connsiteX10" fmla="*/ 211104 w 215480"/>
                <a:gd name="connsiteY10" fmla="*/ 149826 h 154876"/>
                <a:gd name="connsiteX11" fmla="*/ 157234 w 215480"/>
                <a:gd name="connsiteY11" fmla="*/ 91916 h 154876"/>
                <a:gd name="connsiteX12" fmla="*/ 125585 w 215480"/>
                <a:gd name="connsiteY12" fmla="*/ 5050 h 15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5480" h="154876">
                  <a:moveTo>
                    <a:pt x="125585" y="5050"/>
                  </a:moveTo>
                  <a:cubicBezTo>
                    <a:pt x="73061" y="24578"/>
                    <a:pt x="31312" y="52187"/>
                    <a:pt x="15151" y="63634"/>
                  </a:cubicBezTo>
                  <a:cubicBezTo>
                    <a:pt x="11784" y="65654"/>
                    <a:pt x="10437" y="67001"/>
                    <a:pt x="10437" y="67001"/>
                  </a:cubicBezTo>
                  <a:cubicBezTo>
                    <a:pt x="7070" y="69694"/>
                    <a:pt x="5050" y="73735"/>
                    <a:pt x="5050" y="78448"/>
                  </a:cubicBezTo>
                  <a:cubicBezTo>
                    <a:pt x="5050" y="81142"/>
                    <a:pt x="5724" y="83835"/>
                    <a:pt x="7070" y="85855"/>
                  </a:cubicBezTo>
                  <a:cubicBezTo>
                    <a:pt x="7070" y="85855"/>
                    <a:pt x="7070" y="85855"/>
                    <a:pt x="7070" y="86529"/>
                  </a:cubicBezTo>
                  <a:cubicBezTo>
                    <a:pt x="7744" y="87202"/>
                    <a:pt x="7744" y="87202"/>
                    <a:pt x="8417" y="87875"/>
                  </a:cubicBezTo>
                  <a:cubicBezTo>
                    <a:pt x="8417" y="87875"/>
                    <a:pt x="9091" y="88549"/>
                    <a:pt x="9091" y="88549"/>
                  </a:cubicBezTo>
                  <a:cubicBezTo>
                    <a:pt x="10437" y="89896"/>
                    <a:pt x="12457" y="92589"/>
                    <a:pt x="16498" y="95283"/>
                  </a:cubicBezTo>
                  <a:cubicBezTo>
                    <a:pt x="23232" y="100670"/>
                    <a:pt x="34679" y="109423"/>
                    <a:pt x="53534" y="117504"/>
                  </a:cubicBezTo>
                  <a:cubicBezTo>
                    <a:pt x="92589" y="135012"/>
                    <a:pt x="147133" y="146459"/>
                    <a:pt x="211104" y="149826"/>
                  </a:cubicBezTo>
                  <a:cubicBezTo>
                    <a:pt x="190229" y="137032"/>
                    <a:pt x="171375" y="117504"/>
                    <a:pt x="157234" y="91916"/>
                  </a:cubicBezTo>
                  <a:cubicBezTo>
                    <a:pt x="143093" y="68348"/>
                    <a:pt x="132319" y="38719"/>
                    <a:pt x="125585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AC25CC6-2E6B-46F7-9A71-0BBB1D05E846}"/>
                </a:ext>
              </a:extLst>
            </p:cNvPr>
            <p:cNvSpPr/>
            <p:nvPr/>
          </p:nvSpPr>
          <p:spPr>
            <a:xfrm>
              <a:off x="789886" y="6217649"/>
              <a:ext cx="215481" cy="40402"/>
            </a:xfrm>
            <a:custGeom>
              <a:avLst/>
              <a:gdLst>
                <a:gd name="connsiteX0" fmla="*/ 198983 w 215480"/>
                <a:gd name="connsiteY0" fmla="*/ 5050 h 40402"/>
                <a:gd name="connsiteX1" fmla="*/ 161274 w 215480"/>
                <a:gd name="connsiteY1" fmla="*/ 9091 h 40402"/>
                <a:gd name="connsiteX2" fmla="*/ 153193 w 215480"/>
                <a:gd name="connsiteY2" fmla="*/ 10437 h 40402"/>
                <a:gd name="connsiteX3" fmla="*/ 123565 w 215480"/>
                <a:gd name="connsiteY3" fmla="*/ 11784 h 40402"/>
                <a:gd name="connsiteX4" fmla="*/ 99323 w 215480"/>
                <a:gd name="connsiteY4" fmla="*/ 11111 h 40402"/>
                <a:gd name="connsiteX5" fmla="*/ 98650 w 215480"/>
                <a:gd name="connsiteY5" fmla="*/ 11111 h 40402"/>
                <a:gd name="connsiteX6" fmla="*/ 72388 w 215480"/>
                <a:gd name="connsiteY6" fmla="*/ 10437 h 40402"/>
                <a:gd name="connsiteX7" fmla="*/ 7070 w 215480"/>
                <a:gd name="connsiteY7" fmla="*/ 17171 h 40402"/>
                <a:gd name="connsiteX8" fmla="*/ 5050 w 215480"/>
                <a:gd name="connsiteY8" fmla="*/ 20538 h 40402"/>
                <a:gd name="connsiteX9" fmla="*/ 7744 w 215480"/>
                <a:gd name="connsiteY9" fmla="*/ 21211 h 40402"/>
                <a:gd name="connsiteX10" fmla="*/ 9091 w 215480"/>
                <a:gd name="connsiteY10" fmla="*/ 21211 h 40402"/>
                <a:gd name="connsiteX11" fmla="*/ 33332 w 215480"/>
                <a:gd name="connsiteY11" fmla="*/ 20538 h 40402"/>
                <a:gd name="connsiteX12" fmla="*/ 99997 w 215480"/>
                <a:gd name="connsiteY12" fmla="*/ 29965 h 40402"/>
                <a:gd name="connsiteX13" fmla="*/ 157234 w 215480"/>
                <a:gd name="connsiteY13" fmla="*/ 38719 h 40402"/>
                <a:gd name="connsiteX14" fmla="*/ 209084 w 215480"/>
                <a:gd name="connsiteY14" fmla="*/ 24578 h 40402"/>
                <a:gd name="connsiteX15" fmla="*/ 212451 w 215480"/>
                <a:gd name="connsiteY15" fmla="*/ 15151 h 40402"/>
                <a:gd name="connsiteX16" fmla="*/ 198983 w 215480"/>
                <a:gd name="connsiteY16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5480" h="40402">
                  <a:moveTo>
                    <a:pt x="198983" y="5050"/>
                  </a:moveTo>
                  <a:cubicBezTo>
                    <a:pt x="190903" y="5050"/>
                    <a:pt x="179455" y="6397"/>
                    <a:pt x="161274" y="9091"/>
                  </a:cubicBezTo>
                  <a:cubicBezTo>
                    <a:pt x="158580" y="9764"/>
                    <a:pt x="155887" y="9764"/>
                    <a:pt x="153193" y="10437"/>
                  </a:cubicBezTo>
                  <a:cubicBezTo>
                    <a:pt x="145113" y="11784"/>
                    <a:pt x="135686" y="11784"/>
                    <a:pt x="123565" y="11784"/>
                  </a:cubicBezTo>
                  <a:cubicBezTo>
                    <a:pt x="116158" y="11784"/>
                    <a:pt x="108077" y="11784"/>
                    <a:pt x="99323" y="11111"/>
                  </a:cubicBezTo>
                  <a:lnTo>
                    <a:pt x="98650" y="11111"/>
                  </a:lnTo>
                  <a:cubicBezTo>
                    <a:pt x="90569" y="11111"/>
                    <a:pt x="81142" y="10437"/>
                    <a:pt x="72388" y="10437"/>
                  </a:cubicBezTo>
                  <a:cubicBezTo>
                    <a:pt x="53534" y="10437"/>
                    <a:pt x="28619" y="11111"/>
                    <a:pt x="7070" y="17171"/>
                  </a:cubicBezTo>
                  <a:cubicBezTo>
                    <a:pt x="5724" y="18518"/>
                    <a:pt x="5050" y="19865"/>
                    <a:pt x="5050" y="20538"/>
                  </a:cubicBezTo>
                  <a:cubicBezTo>
                    <a:pt x="5050" y="21211"/>
                    <a:pt x="6397" y="21211"/>
                    <a:pt x="7744" y="21211"/>
                  </a:cubicBezTo>
                  <a:cubicBezTo>
                    <a:pt x="7744" y="21211"/>
                    <a:pt x="8417" y="21211"/>
                    <a:pt x="9091" y="21211"/>
                  </a:cubicBezTo>
                  <a:cubicBezTo>
                    <a:pt x="17171" y="20538"/>
                    <a:pt x="25252" y="20538"/>
                    <a:pt x="33332" y="20538"/>
                  </a:cubicBezTo>
                  <a:cubicBezTo>
                    <a:pt x="61614" y="20538"/>
                    <a:pt x="81142" y="25252"/>
                    <a:pt x="99997" y="29965"/>
                  </a:cubicBezTo>
                  <a:cubicBezTo>
                    <a:pt x="117504" y="34679"/>
                    <a:pt x="134339" y="38719"/>
                    <a:pt x="157234" y="38719"/>
                  </a:cubicBezTo>
                  <a:cubicBezTo>
                    <a:pt x="182149" y="38719"/>
                    <a:pt x="201677" y="33332"/>
                    <a:pt x="209084" y="24578"/>
                  </a:cubicBezTo>
                  <a:cubicBezTo>
                    <a:pt x="211777" y="21885"/>
                    <a:pt x="213124" y="18518"/>
                    <a:pt x="212451" y="15151"/>
                  </a:cubicBezTo>
                  <a:cubicBezTo>
                    <a:pt x="211777" y="8417"/>
                    <a:pt x="209757" y="5050"/>
                    <a:pt x="198983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B9348F4-9968-4E94-9EEC-EAEB2C0E0EDA}"/>
                </a:ext>
              </a:extLst>
            </p:cNvPr>
            <p:cNvSpPr/>
            <p:nvPr/>
          </p:nvSpPr>
          <p:spPr>
            <a:xfrm>
              <a:off x="546797" y="6217649"/>
              <a:ext cx="215481" cy="40402"/>
            </a:xfrm>
            <a:custGeom>
              <a:avLst/>
              <a:gdLst>
                <a:gd name="connsiteX0" fmla="*/ 18518 w 215480"/>
                <a:gd name="connsiteY0" fmla="*/ 5050 h 40402"/>
                <a:gd name="connsiteX1" fmla="*/ 5050 w 215480"/>
                <a:gd name="connsiteY1" fmla="*/ 14478 h 40402"/>
                <a:gd name="connsiteX2" fmla="*/ 8417 w 215480"/>
                <a:gd name="connsiteY2" fmla="*/ 23905 h 40402"/>
                <a:gd name="connsiteX3" fmla="*/ 60941 w 215480"/>
                <a:gd name="connsiteY3" fmla="*/ 38046 h 40402"/>
                <a:gd name="connsiteX4" fmla="*/ 118178 w 215480"/>
                <a:gd name="connsiteY4" fmla="*/ 29292 h 40402"/>
                <a:gd name="connsiteX5" fmla="*/ 184842 w 215480"/>
                <a:gd name="connsiteY5" fmla="*/ 19865 h 40402"/>
                <a:gd name="connsiteX6" fmla="*/ 209757 w 215480"/>
                <a:gd name="connsiteY6" fmla="*/ 21211 h 40402"/>
                <a:gd name="connsiteX7" fmla="*/ 211104 w 215480"/>
                <a:gd name="connsiteY7" fmla="*/ 21211 h 40402"/>
                <a:gd name="connsiteX8" fmla="*/ 213797 w 215480"/>
                <a:gd name="connsiteY8" fmla="*/ 20538 h 40402"/>
                <a:gd name="connsiteX9" fmla="*/ 211777 w 215480"/>
                <a:gd name="connsiteY9" fmla="*/ 18518 h 40402"/>
                <a:gd name="connsiteX10" fmla="*/ 146460 w 215480"/>
                <a:gd name="connsiteY10" fmla="*/ 11784 h 40402"/>
                <a:gd name="connsiteX11" fmla="*/ 146460 w 215480"/>
                <a:gd name="connsiteY11" fmla="*/ 11784 h 40402"/>
                <a:gd name="connsiteX12" fmla="*/ 120198 w 215480"/>
                <a:gd name="connsiteY12" fmla="*/ 12457 h 40402"/>
                <a:gd name="connsiteX13" fmla="*/ 119525 w 215480"/>
                <a:gd name="connsiteY13" fmla="*/ 12457 h 40402"/>
                <a:gd name="connsiteX14" fmla="*/ 95283 w 215480"/>
                <a:gd name="connsiteY14" fmla="*/ 13131 h 40402"/>
                <a:gd name="connsiteX15" fmla="*/ 65654 w 215480"/>
                <a:gd name="connsiteY15" fmla="*/ 11784 h 40402"/>
                <a:gd name="connsiteX16" fmla="*/ 56900 w 215480"/>
                <a:gd name="connsiteY16" fmla="*/ 10437 h 40402"/>
                <a:gd name="connsiteX17" fmla="*/ 18518 w 215480"/>
                <a:gd name="connsiteY17" fmla="*/ 5050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5480" h="40402">
                  <a:moveTo>
                    <a:pt x="18518" y="5050"/>
                  </a:moveTo>
                  <a:cubicBezTo>
                    <a:pt x="7744" y="5050"/>
                    <a:pt x="5724" y="7744"/>
                    <a:pt x="5050" y="14478"/>
                  </a:cubicBezTo>
                  <a:cubicBezTo>
                    <a:pt x="5050" y="17844"/>
                    <a:pt x="5724" y="21211"/>
                    <a:pt x="8417" y="23905"/>
                  </a:cubicBezTo>
                  <a:cubicBezTo>
                    <a:pt x="16498" y="32659"/>
                    <a:pt x="36026" y="38046"/>
                    <a:pt x="60941" y="38046"/>
                  </a:cubicBezTo>
                  <a:cubicBezTo>
                    <a:pt x="83836" y="38046"/>
                    <a:pt x="100670" y="34005"/>
                    <a:pt x="118178" y="29292"/>
                  </a:cubicBezTo>
                  <a:cubicBezTo>
                    <a:pt x="137032" y="24578"/>
                    <a:pt x="155887" y="19865"/>
                    <a:pt x="184842" y="19865"/>
                  </a:cubicBezTo>
                  <a:cubicBezTo>
                    <a:pt x="192923" y="19865"/>
                    <a:pt x="201003" y="20538"/>
                    <a:pt x="209757" y="21211"/>
                  </a:cubicBezTo>
                  <a:cubicBezTo>
                    <a:pt x="210430" y="21211"/>
                    <a:pt x="210430" y="21211"/>
                    <a:pt x="211104" y="21211"/>
                  </a:cubicBezTo>
                  <a:cubicBezTo>
                    <a:pt x="212451" y="21211"/>
                    <a:pt x="213797" y="21211"/>
                    <a:pt x="213797" y="20538"/>
                  </a:cubicBezTo>
                  <a:cubicBezTo>
                    <a:pt x="213797" y="19865"/>
                    <a:pt x="213124" y="18518"/>
                    <a:pt x="211777" y="18518"/>
                  </a:cubicBezTo>
                  <a:cubicBezTo>
                    <a:pt x="190229" y="12457"/>
                    <a:pt x="165314" y="11784"/>
                    <a:pt x="146460" y="11784"/>
                  </a:cubicBezTo>
                  <a:lnTo>
                    <a:pt x="146460" y="11784"/>
                  </a:lnTo>
                  <a:cubicBezTo>
                    <a:pt x="137032" y="11784"/>
                    <a:pt x="128278" y="11784"/>
                    <a:pt x="120198" y="12457"/>
                  </a:cubicBezTo>
                  <a:lnTo>
                    <a:pt x="119525" y="12457"/>
                  </a:lnTo>
                  <a:cubicBezTo>
                    <a:pt x="110771" y="12457"/>
                    <a:pt x="103363" y="13131"/>
                    <a:pt x="95283" y="13131"/>
                  </a:cubicBezTo>
                  <a:cubicBezTo>
                    <a:pt x="82489" y="13131"/>
                    <a:pt x="73061" y="12457"/>
                    <a:pt x="65654" y="11784"/>
                  </a:cubicBezTo>
                  <a:cubicBezTo>
                    <a:pt x="62961" y="11111"/>
                    <a:pt x="59594" y="11111"/>
                    <a:pt x="56900" y="10437"/>
                  </a:cubicBezTo>
                  <a:cubicBezTo>
                    <a:pt x="38046" y="7070"/>
                    <a:pt x="26598" y="5050"/>
                    <a:pt x="18518" y="5050"/>
                  </a:cubicBezTo>
                </a:path>
              </a:pathLst>
            </a:custGeom>
            <a:solidFill>
              <a:srgbClr val="E317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0E5C2E8-3FDB-41A3-A7B5-9A2923850825}"/>
                </a:ext>
              </a:extLst>
            </p:cNvPr>
            <p:cNvSpPr/>
            <p:nvPr/>
          </p:nvSpPr>
          <p:spPr>
            <a:xfrm>
              <a:off x="447810" y="6279600"/>
              <a:ext cx="666644" cy="215480"/>
            </a:xfrm>
            <a:custGeom>
              <a:avLst/>
              <a:gdLst>
                <a:gd name="connsiteX0" fmla="*/ 617151 w 666643"/>
                <a:gd name="connsiteY0" fmla="*/ 5724 h 215479"/>
                <a:gd name="connsiteX1" fmla="*/ 586175 w 666643"/>
                <a:gd name="connsiteY1" fmla="*/ 139725 h 215479"/>
                <a:gd name="connsiteX2" fmla="*/ 553853 w 666643"/>
                <a:gd name="connsiteY2" fmla="*/ 5724 h 215479"/>
                <a:gd name="connsiteX3" fmla="*/ 508737 w 666643"/>
                <a:gd name="connsiteY3" fmla="*/ 5724 h 215479"/>
                <a:gd name="connsiteX4" fmla="*/ 475741 w 666643"/>
                <a:gd name="connsiteY4" fmla="*/ 137705 h 215479"/>
                <a:gd name="connsiteX5" fmla="*/ 445439 w 666643"/>
                <a:gd name="connsiteY5" fmla="*/ 5724 h 215479"/>
                <a:gd name="connsiteX6" fmla="*/ 396283 w 666643"/>
                <a:gd name="connsiteY6" fmla="*/ 5724 h 215479"/>
                <a:gd name="connsiteX7" fmla="*/ 450826 w 666643"/>
                <a:gd name="connsiteY7" fmla="*/ 214470 h 215479"/>
                <a:gd name="connsiteX8" fmla="*/ 499309 w 666643"/>
                <a:gd name="connsiteY8" fmla="*/ 214470 h 215479"/>
                <a:gd name="connsiteX9" fmla="*/ 530958 w 666643"/>
                <a:gd name="connsiteY9" fmla="*/ 82488 h 215479"/>
                <a:gd name="connsiteX10" fmla="*/ 563280 w 666643"/>
                <a:gd name="connsiteY10" fmla="*/ 214470 h 215479"/>
                <a:gd name="connsiteX11" fmla="*/ 611090 w 666643"/>
                <a:gd name="connsiteY11" fmla="*/ 214470 h 215479"/>
                <a:gd name="connsiteX12" fmla="*/ 611764 w 666643"/>
                <a:gd name="connsiteY12" fmla="*/ 212450 h 215479"/>
                <a:gd name="connsiteX13" fmla="*/ 666307 w 666643"/>
                <a:gd name="connsiteY13" fmla="*/ 5050 h 215479"/>
                <a:gd name="connsiteX14" fmla="*/ 617151 w 666643"/>
                <a:gd name="connsiteY14" fmla="*/ 5050 h 215479"/>
                <a:gd name="connsiteX15" fmla="*/ 167334 w 666643"/>
                <a:gd name="connsiteY15" fmla="*/ 139052 h 215479"/>
                <a:gd name="connsiteX16" fmla="*/ 53534 w 666643"/>
                <a:gd name="connsiteY16" fmla="*/ 5724 h 215479"/>
                <a:gd name="connsiteX17" fmla="*/ 5050 w 666643"/>
                <a:gd name="connsiteY17" fmla="*/ 5724 h 215479"/>
                <a:gd name="connsiteX18" fmla="*/ 5050 w 666643"/>
                <a:gd name="connsiteY18" fmla="*/ 214470 h 215479"/>
                <a:gd name="connsiteX19" fmla="*/ 52187 w 666643"/>
                <a:gd name="connsiteY19" fmla="*/ 214470 h 215479"/>
                <a:gd name="connsiteX20" fmla="*/ 52187 w 666643"/>
                <a:gd name="connsiteY20" fmla="*/ 81142 h 215479"/>
                <a:gd name="connsiteX21" fmla="*/ 165314 w 666643"/>
                <a:gd name="connsiteY21" fmla="*/ 214470 h 215479"/>
                <a:gd name="connsiteX22" fmla="*/ 213797 w 666643"/>
                <a:gd name="connsiteY22" fmla="*/ 214470 h 215479"/>
                <a:gd name="connsiteX23" fmla="*/ 213797 w 666643"/>
                <a:gd name="connsiteY23" fmla="*/ 5724 h 215479"/>
                <a:gd name="connsiteX24" fmla="*/ 166661 w 666643"/>
                <a:gd name="connsiteY24" fmla="*/ 5724 h 215479"/>
                <a:gd name="connsiteX25" fmla="*/ 166661 w 666643"/>
                <a:gd name="connsiteY25" fmla="*/ 139052 h 21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66643" h="215479">
                  <a:moveTo>
                    <a:pt x="617151" y="5724"/>
                  </a:moveTo>
                  <a:lnTo>
                    <a:pt x="586175" y="139725"/>
                  </a:lnTo>
                  <a:lnTo>
                    <a:pt x="553853" y="5724"/>
                  </a:lnTo>
                  <a:lnTo>
                    <a:pt x="508737" y="5724"/>
                  </a:lnTo>
                  <a:lnTo>
                    <a:pt x="475741" y="137705"/>
                  </a:lnTo>
                  <a:lnTo>
                    <a:pt x="445439" y="5724"/>
                  </a:lnTo>
                  <a:lnTo>
                    <a:pt x="396283" y="5724"/>
                  </a:lnTo>
                  <a:lnTo>
                    <a:pt x="450826" y="214470"/>
                  </a:lnTo>
                  <a:lnTo>
                    <a:pt x="499309" y="214470"/>
                  </a:lnTo>
                  <a:lnTo>
                    <a:pt x="530958" y="82488"/>
                  </a:lnTo>
                  <a:lnTo>
                    <a:pt x="563280" y="214470"/>
                  </a:lnTo>
                  <a:lnTo>
                    <a:pt x="611090" y="214470"/>
                  </a:lnTo>
                  <a:lnTo>
                    <a:pt x="611764" y="212450"/>
                  </a:lnTo>
                  <a:lnTo>
                    <a:pt x="666307" y="5050"/>
                  </a:lnTo>
                  <a:lnTo>
                    <a:pt x="617151" y="5050"/>
                  </a:lnTo>
                  <a:close/>
                  <a:moveTo>
                    <a:pt x="167334" y="139052"/>
                  </a:moveTo>
                  <a:lnTo>
                    <a:pt x="53534" y="5724"/>
                  </a:lnTo>
                  <a:lnTo>
                    <a:pt x="5050" y="5724"/>
                  </a:lnTo>
                  <a:lnTo>
                    <a:pt x="5050" y="214470"/>
                  </a:lnTo>
                  <a:lnTo>
                    <a:pt x="52187" y="214470"/>
                  </a:lnTo>
                  <a:lnTo>
                    <a:pt x="52187" y="81142"/>
                  </a:lnTo>
                  <a:lnTo>
                    <a:pt x="165314" y="214470"/>
                  </a:lnTo>
                  <a:lnTo>
                    <a:pt x="213797" y="214470"/>
                  </a:lnTo>
                  <a:lnTo>
                    <a:pt x="213797" y="5724"/>
                  </a:lnTo>
                  <a:lnTo>
                    <a:pt x="166661" y="5724"/>
                  </a:lnTo>
                  <a:lnTo>
                    <a:pt x="166661" y="139052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9A11BED-6191-4DDD-ABAA-40E2D785725C}"/>
                </a:ext>
              </a:extLst>
            </p:cNvPr>
            <p:cNvSpPr/>
            <p:nvPr/>
          </p:nvSpPr>
          <p:spPr>
            <a:xfrm>
              <a:off x="669351" y="6275560"/>
              <a:ext cx="175078" cy="228947"/>
            </a:xfrm>
            <a:custGeom>
              <a:avLst/>
              <a:gdLst>
                <a:gd name="connsiteX0" fmla="*/ 5050 w 175078"/>
                <a:gd name="connsiteY0" fmla="*/ 189555 h 228947"/>
                <a:gd name="connsiteX1" fmla="*/ 32659 w 175078"/>
                <a:gd name="connsiteY1" fmla="*/ 156560 h 228947"/>
                <a:gd name="connsiteX2" fmla="*/ 95956 w 175078"/>
                <a:gd name="connsiteY2" fmla="*/ 182148 h 228947"/>
                <a:gd name="connsiteX3" fmla="*/ 126932 w 175078"/>
                <a:gd name="connsiteY3" fmla="*/ 161947 h 228947"/>
                <a:gd name="connsiteX4" fmla="*/ 126932 w 175078"/>
                <a:gd name="connsiteY4" fmla="*/ 161273 h 228947"/>
                <a:gd name="connsiteX5" fmla="*/ 83836 w 175078"/>
                <a:gd name="connsiteY5" fmla="*/ 134338 h 228947"/>
                <a:gd name="connsiteX6" fmla="*/ 13804 w 175078"/>
                <a:gd name="connsiteY6" fmla="*/ 69694 h 228947"/>
                <a:gd name="connsiteX7" fmla="*/ 13804 w 175078"/>
                <a:gd name="connsiteY7" fmla="*/ 69021 h 228947"/>
                <a:gd name="connsiteX8" fmla="*/ 87876 w 175078"/>
                <a:gd name="connsiteY8" fmla="*/ 5050 h 228947"/>
                <a:gd name="connsiteX9" fmla="*/ 166661 w 175078"/>
                <a:gd name="connsiteY9" fmla="*/ 31985 h 228947"/>
                <a:gd name="connsiteX10" fmla="*/ 142419 w 175078"/>
                <a:gd name="connsiteY10" fmla="*/ 67001 h 228947"/>
                <a:gd name="connsiteX11" fmla="*/ 87202 w 175078"/>
                <a:gd name="connsiteY11" fmla="*/ 46126 h 228947"/>
                <a:gd name="connsiteX12" fmla="*/ 59594 w 175078"/>
                <a:gd name="connsiteY12" fmla="*/ 64981 h 228947"/>
                <a:gd name="connsiteX13" fmla="*/ 59594 w 175078"/>
                <a:gd name="connsiteY13" fmla="*/ 65654 h 228947"/>
                <a:gd name="connsiteX14" fmla="*/ 105384 w 175078"/>
                <a:gd name="connsiteY14" fmla="*/ 93262 h 228947"/>
                <a:gd name="connsiteX15" fmla="*/ 172721 w 175078"/>
                <a:gd name="connsiteY15" fmla="*/ 157233 h 228947"/>
                <a:gd name="connsiteX16" fmla="*/ 172721 w 175078"/>
                <a:gd name="connsiteY16" fmla="*/ 157906 h 228947"/>
                <a:gd name="connsiteX17" fmla="*/ 94610 w 175078"/>
                <a:gd name="connsiteY17" fmla="*/ 223897 h 228947"/>
                <a:gd name="connsiteX18" fmla="*/ 5050 w 175078"/>
                <a:gd name="connsiteY18" fmla="*/ 189555 h 22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5078" h="228947">
                  <a:moveTo>
                    <a:pt x="5050" y="189555"/>
                  </a:moveTo>
                  <a:lnTo>
                    <a:pt x="32659" y="156560"/>
                  </a:lnTo>
                  <a:cubicBezTo>
                    <a:pt x="51513" y="172047"/>
                    <a:pt x="71715" y="182148"/>
                    <a:pt x="95956" y="182148"/>
                  </a:cubicBezTo>
                  <a:cubicBezTo>
                    <a:pt x="114811" y="182148"/>
                    <a:pt x="126932" y="174741"/>
                    <a:pt x="126932" y="161947"/>
                  </a:cubicBezTo>
                  <a:lnTo>
                    <a:pt x="126932" y="161273"/>
                  </a:lnTo>
                  <a:cubicBezTo>
                    <a:pt x="126932" y="149152"/>
                    <a:pt x="119525" y="143092"/>
                    <a:pt x="83836" y="134338"/>
                  </a:cubicBezTo>
                  <a:cubicBezTo>
                    <a:pt x="41413" y="123564"/>
                    <a:pt x="13804" y="111443"/>
                    <a:pt x="13804" y="69694"/>
                  </a:cubicBezTo>
                  <a:lnTo>
                    <a:pt x="13804" y="69021"/>
                  </a:lnTo>
                  <a:cubicBezTo>
                    <a:pt x="13804" y="30639"/>
                    <a:pt x="44780" y="5050"/>
                    <a:pt x="87876" y="5050"/>
                  </a:cubicBezTo>
                  <a:cubicBezTo>
                    <a:pt x="118851" y="5050"/>
                    <a:pt x="145113" y="14478"/>
                    <a:pt x="166661" y="31985"/>
                  </a:cubicBezTo>
                  <a:lnTo>
                    <a:pt x="142419" y="67001"/>
                  </a:lnTo>
                  <a:cubicBezTo>
                    <a:pt x="123565" y="54207"/>
                    <a:pt x="105384" y="46126"/>
                    <a:pt x="87202" y="46126"/>
                  </a:cubicBezTo>
                  <a:cubicBezTo>
                    <a:pt x="69021" y="46126"/>
                    <a:pt x="59594" y="54207"/>
                    <a:pt x="59594" y="64981"/>
                  </a:cubicBezTo>
                  <a:lnTo>
                    <a:pt x="59594" y="65654"/>
                  </a:lnTo>
                  <a:cubicBezTo>
                    <a:pt x="59594" y="79795"/>
                    <a:pt x="69021" y="83835"/>
                    <a:pt x="105384" y="93262"/>
                  </a:cubicBezTo>
                  <a:cubicBezTo>
                    <a:pt x="148480" y="104710"/>
                    <a:pt x="172721" y="120197"/>
                    <a:pt x="172721" y="157233"/>
                  </a:cubicBezTo>
                  <a:lnTo>
                    <a:pt x="172721" y="157906"/>
                  </a:lnTo>
                  <a:cubicBezTo>
                    <a:pt x="172721" y="200329"/>
                    <a:pt x="140399" y="223897"/>
                    <a:pt x="94610" y="223897"/>
                  </a:cubicBezTo>
                  <a:cubicBezTo>
                    <a:pt x="62961" y="223224"/>
                    <a:pt x="30639" y="212450"/>
                    <a:pt x="5050" y="189555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A37EDAD-7DEA-413E-AB4D-5C85697C5642}"/>
                </a:ext>
              </a:extLst>
            </p:cNvPr>
            <p:cNvSpPr/>
            <p:nvPr/>
          </p:nvSpPr>
          <p:spPr>
            <a:xfrm>
              <a:off x="443097" y="6519321"/>
              <a:ext cx="67338" cy="74071"/>
            </a:xfrm>
            <a:custGeom>
              <a:avLst/>
              <a:gdLst>
                <a:gd name="connsiteX0" fmla="*/ 5050 w 67337"/>
                <a:gd name="connsiteY0" fmla="*/ 38719 h 74071"/>
                <a:gd name="connsiteX1" fmla="*/ 5050 w 67337"/>
                <a:gd name="connsiteY1" fmla="*/ 38719 h 74071"/>
                <a:gd name="connsiteX2" fmla="*/ 38719 w 67337"/>
                <a:gd name="connsiteY2" fmla="*/ 5050 h 74071"/>
                <a:gd name="connsiteX3" fmla="*/ 63634 w 67337"/>
                <a:gd name="connsiteY3" fmla="*/ 13804 h 74071"/>
                <a:gd name="connsiteX4" fmla="*/ 56227 w 67337"/>
                <a:gd name="connsiteY4" fmla="*/ 22558 h 74071"/>
                <a:gd name="connsiteX5" fmla="*/ 38046 w 67337"/>
                <a:gd name="connsiteY5" fmla="*/ 15824 h 74071"/>
                <a:gd name="connsiteX6" fmla="*/ 17171 w 67337"/>
                <a:gd name="connsiteY6" fmla="*/ 38719 h 74071"/>
                <a:gd name="connsiteX7" fmla="*/ 17171 w 67337"/>
                <a:gd name="connsiteY7" fmla="*/ 38719 h 74071"/>
                <a:gd name="connsiteX8" fmla="*/ 39393 w 67337"/>
                <a:gd name="connsiteY8" fmla="*/ 61614 h 74071"/>
                <a:gd name="connsiteX9" fmla="*/ 54880 w 67337"/>
                <a:gd name="connsiteY9" fmla="*/ 56900 h 74071"/>
                <a:gd name="connsiteX10" fmla="*/ 54880 w 67337"/>
                <a:gd name="connsiteY10" fmla="*/ 44779 h 74071"/>
                <a:gd name="connsiteX11" fmla="*/ 38046 w 67337"/>
                <a:gd name="connsiteY11" fmla="*/ 44779 h 74071"/>
                <a:gd name="connsiteX12" fmla="*/ 38046 w 67337"/>
                <a:gd name="connsiteY12" fmla="*/ 34679 h 74071"/>
                <a:gd name="connsiteX13" fmla="*/ 65654 w 67337"/>
                <a:gd name="connsiteY13" fmla="*/ 34679 h 74071"/>
                <a:gd name="connsiteX14" fmla="*/ 65654 w 67337"/>
                <a:gd name="connsiteY14" fmla="*/ 61614 h 74071"/>
                <a:gd name="connsiteX15" fmla="*/ 38719 w 67337"/>
                <a:gd name="connsiteY15" fmla="*/ 71714 h 74071"/>
                <a:gd name="connsiteX16" fmla="*/ 5050 w 67337"/>
                <a:gd name="connsiteY16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337" h="74071"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0167" y="5050"/>
                    <a:pt x="56900" y="8417"/>
                    <a:pt x="63634" y="13804"/>
                  </a:cubicBezTo>
                  <a:lnTo>
                    <a:pt x="56227" y="22558"/>
                  </a:lnTo>
                  <a:cubicBezTo>
                    <a:pt x="51513" y="18518"/>
                    <a:pt x="46126" y="15824"/>
                    <a:pt x="38046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2187"/>
                    <a:pt x="25925" y="61614"/>
                    <a:pt x="39393" y="61614"/>
                  </a:cubicBezTo>
                  <a:cubicBezTo>
                    <a:pt x="45453" y="61614"/>
                    <a:pt x="50840" y="59594"/>
                    <a:pt x="54880" y="56900"/>
                  </a:cubicBezTo>
                  <a:lnTo>
                    <a:pt x="54880" y="44779"/>
                  </a:lnTo>
                  <a:lnTo>
                    <a:pt x="38046" y="44779"/>
                  </a:lnTo>
                  <a:lnTo>
                    <a:pt x="38046" y="34679"/>
                  </a:lnTo>
                  <a:lnTo>
                    <a:pt x="65654" y="34679"/>
                  </a:lnTo>
                  <a:lnTo>
                    <a:pt x="65654" y="61614"/>
                  </a:lnTo>
                  <a:cubicBezTo>
                    <a:pt x="59594" y="67001"/>
                    <a:pt x="50167" y="71714"/>
                    <a:pt x="38719" y="71714"/>
                  </a:cubicBezTo>
                  <a:cubicBezTo>
                    <a:pt x="18518" y="72388"/>
                    <a:pt x="5050" y="57574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CF3297D-CD7D-4E14-BA6B-CF87D1173203}"/>
                </a:ext>
              </a:extLst>
            </p:cNvPr>
            <p:cNvSpPr/>
            <p:nvPr/>
          </p:nvSpPr>
          <p:spPr>
            <a:xfrm>
              <a:off x="510434" y="6519321"/>
              <a:ext cx="74072" cy="74071"/>
            </a:xfrm>
            <a:custGeom>
              <a:avLst/>
              <a:gdLst>
                <a:gd name="connsiteX0" fmla="*/ 60941 w 74071"/>
                <a:gd name="connsiteY0" fmla="*/ 38719 h 74071"/>
                <a:gd name="connsiteX1" fmla="*/ 60941 w 74071"/>
                <a:gd name="connsiteY1" fmla="*/ 38719 h 74071"/>
                <a:gd name="connsiteX2" fmla="*/ 38719 w 74071"/>
                <a:gd name="connsiteY2" fmla="*/ 15824 h 74071"/>
                <a:gd name="connsiteX3" fmla="*/ 17171 w 74071"/>
                <a:gd name="connsiteY3" fmla="*/ 38719 h 74071"/>
                <a:gd name="connsiteX4" fmla="*/ 17171 w 74071"/>
                <a:gd name="connsiteY4" fmla="*/ 38719 h 74071"/>
                <a:gd name="connsiteX5" fmla="*/ 39393 w 74071"/>
                <a:gd name="connsiteY5" fmla="*/ 61614 h 74071"/>
                <a:gd name="connsiteX6" fmla="*/ 60941 w 74071"/>
                <a:gd name="connsiteY6" fmla="*/ 38719 h 74071"/>
                <a:gd name="connsiteX7" fmla="*/ 5050 w 74071"/>
                <a:gd name="connsiteY7" fmla="*/ 38719 h 74071"/>
                <a:gd name="connsiteX8" fmla="*/ 5050 w 74071"/>
                <a:gd name="connsiteY8" fmla="*/ 38719 h 74071"/>
                <a:gd name="connsiteX9" fmla="*/ 38719 w 74071"/>
                <a:gd name="connsiteY9" fmla="*/ 5050 h 74071"/>
                <a:gd name="connsiteX10" fmla="*/ 72388 w 74071"/>
                <a:gd name="connsiteY10" fmla="*/ 38046 h 74071"/>
                <a:gd name="connsiteX11" fmla="*/ 72388 w 74071"/>
                <a:gd name="connsiteY11" fmla="*/ 38046 h 74071"/>
                <a:gd name="connsiteX12" fmla="*/ 38719 w 74071"/>
                <a:gd name="connsiteY12" fmla="*/ 71714 h 74071"/>
                <a:gd name="connsiteX13" fmla="*/ 5050 w 74071"/>
                <a:gd name="connsiteY13" fmla="*/ 38719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071" h="74071">
                  <a:moveTo>
                    <a:pt x="60941" y="38719"/>
                  </a:moveTo>
                  <a:lnTo>
                    <a:pt x="60941" y="38719"/>
                  </a:lnTo>
                  <a:cubicBezTo>
                    <a:pt x="60941" y="25925"/>
                    <a:pt x="51513" y="15824"/>
                    <a:pt x="38719" y="15824"/>
                  </a:cubicBezTo>
                  <a:cubicBezTo>
                    <a:pt x="25925" y="15824"/>
                    <a:pt x="17171" y="25925"/>
                    <a:pt x="17171" y="38719"/>
                  </a:cubicBezTo>
                  <a:lnTo>
                    <a:pt x="17171" y="38719"/>
                  </a:lnTo>
                  <a:cubicBezTo>
                    <a:pt x="17171" y="51513"/>
                    <a:pt x="26598" y="61614"/>
                    <a:pt x="39393" y="61614"/>
                  </a:cubicBezTo>
                  <a:cubicBezTo>
                    <a:pt x="51513" y="61614"/>
                    <a:pt x="60941" y="51513"/>
                    <a:pt x="60941" y="38719"/>
                  </a:cubicBezTo>
                  <a:moveTo>
                    <a:pt x="5050" y="38719"/>
                  </a:moveTo>
                  <a:lnTo>
                    <a:pt x="5050" y="38719"/>
                  </a:lnTo>
                  <a:cubicBezTo>
                    <a:pt x="5050" y="20538"/>
                    <a:pt x="19191" y="5050"/>
                    <a:pt x="38719" y="5050"/>
                  </a:cubicBezTo>
                  <a:cubicBezTo>
                    <a:pt x="58921" y="5050"/>
                    <a:pt x="72388" y="19865"/>
                    <a:pt x="72388" y="38046"/>
                  </a:cubicBezTo>
                  <a:lnTo>
                    <a:pt x="72388" y="38046"/>
                  </a:lnTo>
                  <a:cubicBezTo>
                    <a:pt x="72388" y="56227"/>
                    <a:pt x="58247" y="71714"/>
                    <a:pt x="38719" y="71714"/>
                  </a:cubicBezTo>
                  <a:cubicBezTo>
                    <a:pt x="18518" y="72388"/>
                    <a:pt x="5050" y="56900"/>
                    <a:pt x="5050" y="38719"/>
                  </a:cubicBezTo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AABED05-7EF6-45AA-A71C-B97D4A54C21F}"/>
                </a:ext>
              </a:extLst>
            </p:cNvPr>
            <p:cNvSpPr/>
            <p:nvPr/>
          </p:nvSpPr>
          <p:spPr>
            <a:xfrm>
              <a:off x="577099" y="6520668"/>
              <a:ext cx="74072" cy="74071"/>
            </a:xfrm>
            <a:custGeom>
              <a:avLst/>
              <a:gdLst>
                <a:gd name="connsiteX0" fmla="*/ 5050 w 74071"/>
                <a:gd name="connsiteY0" fmla="*/ 5050 h 74071"/>
                <a:gd name="connsiteX1" fmla="*/ 17845 w 74071"/>
                <a:gd name="connsiteY1" fmla="*/ 5050 h 74071"/>
                <a:gd name="connsiteX2" fmla="*/ 37372 w 74071"/>
                <a:gd name="connsiteY2" fmla="*/ 54880 h 74071"/>
                <a:gd name="connsiteX3" fmla="*/ 56227 w 74071"/>
                <a:gd name="connsiteY3" fmla="*/ 5050 h 74071"/>
                <a:gd name="connsiteX4" fmla="*/ 69021 w 74071"/>
                <a:gd name="connsiteY4" fmla="*/ 5050 h 74071"/>
                <a:gd name="connsiteX5" fmla="*/ 42086 w 74071"/>
                <a:gd name="connsiteY5" fmla="*/ 70368 h 74071"/>
                <a:gd name="connsiteX6" fmla="*/ 31985 w 74071"/>
                <a:gd name="connsiteY6" fmla="*/ 70368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071" h="74071">
                  <a:moveTo>
                    <a:pt x="5050" y="5050"/>
                  </a:moveTo>
                  <a:lnTo>
                    <a:pt x="17845" y="5050"/>
                  </a:lnTo>
                  <a:lnTo>
                    <a:pt x="37372" y="54880"/>
                  </a:lnTo>
                  <a:lnTo>
                    <a:pt x="56227" y="5050"/>
                  </a:lnTo>
                  <a:lnTo>
                    <a:pt x="69021" y="5050"/>
                  </a:lnTo>
                  <a:lnTo>
                    <a:pt x="42086" y="70368"/>
                  </a:lnTo>
                  <a:lnTo>
                    <a:pt x="31985" y="70368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CCDE7D7-F441-4BC4-95BA-9482AFCFDEC4}"/>
                </a:ext>
              </a:extLst>
            </p:cNvPr>
            <p:cNvSpPr/>
            <p:nvPr/>
          </p:nvSpPr>
          <p:spPr>
            <a:xfrm>
              <a:off x="648477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4 w 53870"/>
                <a:gd name="connsiteY9" fmla="*/ 59594 h 74071"/>
                <a:gd name="connsiteX10" fmla="*/ 53534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4" y="59594"/>
                  </a:lnTo>
                  <a:lnTo>
                    <a:pt x="5353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026A2D7-1620-409E-AE29-D74BB909AEB6}"/>
                </a:ext>
              </a:extLst>
            </p:cNvPr>
            <p:cNvSpPr/>
            <p:nvPr/>
          </p:nvSpPr>
          <p:spPr>
            <a:xfrm>
              <a:off x="707734" y="6520668"/>
              <a:ext cx="60604" cy="74071"/>
            </a:xfrm>
            <a:custGeom>
              <a:avLst/>
              <a:gdLst>
                <a:gd name="connsiteX0" fmla="*/ 33332 w 60603"/>
                <a:gd name="connsiteY0" fmla="*/ 36699 h 74071"/>
                <a:gd name="connsiteX1" fmla="*/ 46800 w 60603"/>
                <a:gd name="connsiteY1" fmla="*/ 25925 h 74071"/>
                <a:gd name="connsiteX2" fmla="*/ 46800 w 60603"/>
                <a:gd name="connsiteY2" fmla="*/ 25925 h 74071"/>
                <a:gd name="connsiteX3" fmla="*/ 33332 w 60603"/>
                <a:gd name="connsiteY3" fmla="*/ 15151 h 74071"/>
                <a:gd name="connsiteX4" fmla="*/ 16498 w 60603"/>
                <a:gd name="connsiteY4" fmla="*/ 15151 h 74071"/>
                <a:gd name="connsiteX5" fmla="*/ 16498 w 60603"/>
                <a:gd name="connsiteY5" fmla="*/ 36699 h 74071"/>
                <a:gd name="connsiteX6" fmla="*/ 33332 w 60603"/>
                <a:gd name="connsiteY6" fmla="*/ 36699 h 74071"/>
                <a:gd name="connsiteX7" fmla="*/ 5050 w 60603"/>
                <a:gd name="connsiteY7" fmla="*/ 5050 h 74071"/>
                <a:gd name="connsiteX8" fmla="*/ 34006 w 60603"/>
                <a:gd name="connsiteY8" fmla="*/ 5050 h 74071"/>
                <a:gd name="connsiteX9" fmla="*/ 52860 w 60603"/>
                <a:gd name="connsiteY9" fmla="*/ 11784 h 74071"/>
                <a:gd name="connsiteX10" fmla="*/ 58247 w 60603"/>
                <a:gd name="connsiteY10" fmla="*/ 25925 h 74071"/>
                <a:gd name="connsiteX11" fmla="*/ 58247 w 60603"/>
                <a:gd name="connsiteY11" fmla="*/ 25925 h 74071"/>
                <a:gd name="connsiteX12" fmla="*/ 42759 w 60603"/>
                <a:gd name="connsiteY12" fmla="*/ 45453 h 74071"/>
                <a:gd name="connsiteX13" fmla="*/ 60267 w 60603"/>
                <a:gd name="connsiteY13" fmla="*/ 69694 h 74071"/>
                <a:gd name="connsiteX14" fmla="*/ 46800 w 60603"/>
                <a:gd name="connsiteY14" fmla="*/ 69694 h 74071"/>
                <a:gd name="connsiteX15" fmla="*/ 30639 w 60603"/>
                <a:gd name="connsiteY15" fmla="*/ 47473 h 74071"/>
                <a:gd name="connsiteX16" fmla="*/ 16498 w 60603"/>
                <a:gd name="connsiteY16" fmla="*/ 47473 h 74071"/>
                <a:gd name="connsiteX17" fmla="*/ 16498 w 60603"/>
                <a:gd name="connsiteY17" fmla="*/ 69694 h 74071"/>
                <a:gd name="connsiteX18" fmla="*/ 5050 w 60603"/>
                <a:gd name="connsiteY18" fmla="*/ 69694 h 74071"/>
                <a:gd name="connsiteX19" fmla="*/ 5050 w 60603"/>
                <a:gd name="connsiteY19" fmla="*/ 5050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603" h="74071">
                  <a:moveTo>
                    <a:pt x="33332" y="36699"/>
                  </a:moveTo>
                  <a:cubicBezTo>
                    <a:pt x="41413" y="36699"/>
                    <a:pt x="46800" y="32659"/>
                    <a:pt x="46800" y="25925"/>
                  </a:cubicBezTo>
                  <a:lnTo>
                    <a:pt x="46800" y="25925"/>
                  </a:lnTo>
                  <a:cubicBezTo>
                    <a:pt x="46800" y="19191"/>
                    <a:pt x="42086" y="15151"/>
                    <a:pt x="33332" y="15151"/>
                  </a:cubicBezTo>
                  <a:lnTo>
                    <a:pt x="16498" y="15151"/>
                  </a:lnTo>
                  <a:lnTo>
                    <a:pt x="16498" y="36699"/>
                  </a:lnTo>
                  <a:lnTo>
                    <a:pt x="33332" y="36699"/>
                  </a:lnTo>
                  <a:close/>
                  <a:moveTo>
                    <a:pt x="5050" y="5050"/>
                  </a:moveTo>
                  <a:lnTo>
                    <a:pt x="34006" y="5050"/>
                  </a:lnTo>
                  <a:cubicBezTo>
                    <a:pt x="42086" y="5050"/>
                    <a:pt x="48820" y="7744"/>
                    <a:pt x="52860" y="11784"/>
                  </a:cubicBezTo>
                  <a:cubicBezTo>
                    <a:pt x="56227" y="15151"/>
                    <a:pt x="58247" y="19865"/>
                    <a:pt x="58247" y="25925"/>
                  </a:cubicBezTo>
                  <a:lnTo>
                    <a:pt x="58247" y="25925"/>
                  </a:lnTo>
                  <a:cubicBezTo>
                    <a:pt x="58247" y="36699"/>
                    <a:pt x="52187" y="42759"/>
                    <a:pt x="42759" y="45453"/>
                  </a:cubicBezTo>
                  <a:lnTo>
                    <a:pt x="60267" y="69694"/>
                  </a:lnTo>
                  <a:lnTo>
                    <a:pt x="46800" y="69694"/>
                  </a:lnTo>
                  <a:lnTo>
                    <a:pt x="30639" y="47473"/>
                  </a:lnTo>
                  <a:lnTo>
                    <a:pt x="16498" y="47473"/>
                  </a:lnTo>
                  <a:lnTo>
                    <a:pt x="16498" y="69694"/>
                  </a:lnTo>
                  <a:lnTo>
                    <a:pt x="5050" y="69694"/>
                  </a:lnTo>
                  <a:lnTo>
                    <a:pt x="5050" y="5050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5E15D9F-7791-4DA4-8526-3539DCF68319}"/>
                </a:ext>
              </a:extLst>
            </p:cNvPr>
            <p:cNvSpPr/>
            <p:nvPr/>
          </p:nvSpPr>
          <p:spPr>
            <a:xfrm>
              <a:off x="771032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DB9952F-DDD2-4678-9A29-9F649FCB2EA5}"/>
                </a:ext>
              </a:extLst>
            </p:cNvPr>
            <p:cNvSpPr/>
            <p:nvPr/>
          </p:nvSpPr>
          <p:spPr>
            <a:xfrm>
              <a:off x="839043" y="6520668"/>
              <a:ext cx="67338" cy="74071"/>
            </a:xfrm>
            <a:custGeom>
              <a:avLst/>
              <a:gdLst>
                <a:gd name="connsiteX0" fmla="*/ 5050 w 67337"/>
                <a:gd name="connsiteY0" fmla="*/ 5050 h 74071"/>
                <a:gd name="connsiteX1" fmla="*/ 17171 w 67337"/>
                <a:gd name="connsiteY1" fmla="*/ 5050 h 74071"/>
                <a:gd name="connsiteX2" fmla="*/ 36699 w 67337"/>
                <a:gd name="connsiteY2" fmla="*/ 35352 h 74071"/>
                <a:gd name="connsiteX3" fmla="*/ 56227 w 67337"/>
                <a:gd name="connsiteY3" fmla="*/ 5050 h 74071"/>
                <a:gd name="connsiteX4" fmla="*/ 68348 w 67337"/>
                <a:gd name="connsiteY4" fmla="*/ 5050 h 74071"/>
                <a:gd name="connsiteX5" fmla="*/ 68348 w 67337"/>
                <a:gd name="connsiteY5" fmla="*/ 69694 h 74071"/>
                <a:gd name="connsiteX6" fmla="*/ 56900 w 67337"/>
                <a:gd name="connsiteY6" fmla="*/ 69694 h 74071"/>
                <a:gd name="connsiteX7" fmla="*/ 56900 w 67337"/>
                <a:gd name="connsiteY7" fmla="*/ 23231 h 74071"/>
                <a:gd name="connsiteX8" fmla="*/ 36699 w 67337"/>
                <a:gd name="connsiteY8" fmla="*/ 53533 h 74071"/>
                <a:gd name="connsiteX9" fmla="*/ 36026 w 67337"/>
                <a:gd name="connsiteY9" fmla="*/ 53533 h 74071"/>
                <a:gd name="connsiteX10" fmla="*/ 15824 w 67337"/>
                <a:gd name="connsiteY10" fmla="*/ 23231 h 74071"/>
                <a:gd name="connsiteX11" fmla="*/ 15824 w 67337"/>
                <a:gd name="connsiteY11" fmla="*/ 69694 h 74071"/>
                <a:gd name="connsiteX12" fmla="*/ 5050 w 67337"/>
                <a:gd name="connsiteY12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337" h="74071">
                  <a:moveTo>
                    <a:pt x="5050" y="5050"/>
                  </a:moveTo>
                  <a:lnTo>
                    <a:pt x="17171" y="5050"/>
                  </a:lnTo>
                  <a:lnTo>
                    <a:pt x="36699" y="35352"/>
                  </a:lnTo>
                  <a:lnTo>
                    <a:pt x="56227" y="5050"/>
                  </a:lnTo>
                  <a:lnTo>
                    <a:pt x="68348" y="5050"/>
                  </a:lnTo>
                  <a:lnTo>
                    <a:pt x="68348" y="69694"/>
                  </a:lnTo>
                  <a:lnTo>
                    <a:pt x="56900" y="69694"/>
                  </a:lnTo>
                  <a:lnTo>
                    <a:pt x="56900" y="23231"/>
                  </a:lnTo>
                  <a:lnTo>
                    <a:pt x="36699" y="53533"/>
                  </a:lnTo>
                  <a:lnTo>
                    <a:pt x="36026" y="53533"/>
                  </a:lnTo>
                  <a:lnTo>
                    <a:pt x="15824" y="23231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7C07BA8-1811-408B-8DC9-6D6770164E38}"/>
                </a:ext>
              </a:extLst>
            </p:cNvPr>
            <p:cNvSpPr/>
            <p:nvPr/>
          </p:nvSpPr>
          <p:spPr>
            <a:xfrm>
              <a:off x="913114" y="6520668"/>
              <a:ext cx="53870" cy="74071"/>
            </a:xfrm>
            <a:custGeom>
              <a:avLst/>
              <a:gdLst>
                <a:gd name="connsiteX0" fmla="*/ 5050 w 53870"/>
                <a:gd name="connsiteY0" fmla="*/ 5050 h 74071"/>
                <a:gd name="connsiteX1" fmla="*/ 52860 w 53870"/>
                <a:gd name="connsiteY1" fmla="*/ 5050 h 74071"/>
                <a:gd name="connsiteX2" fmla="*/ 52860 w 53870"/>
                <a:gd name="connsiteY2" fmla="*/ 15151 h 74071"/>
                <a:gd name="connsiteX3" fmla="*/ 16498 w 53870"/>
                <a:gd name="connsiteY3" fmla="*/ 15151 h 74071"/>
                <a:gd name="connsiteX4" fmla="*/ 16498 w 53870"/>
                <a:gd name="connsiteY4" fmla="*/ 31985 h 74071"/>
                <a:gd name="connsiteX5" fmla="*/ 48820 w 53870"/>
                <a:gd name="connsiteY5" fmla="*/ 31985 h 74071"/>
                <a:gd name="connsiteX6" fmla="*/ 48820 w 53870"/>
                <a:gd name="connsiteY6" fmla="*/ 42086 h 74071"/>
                <a:gd name="connsiteX7" fmla="*/ 16498 w 53870"/>
                <a:gd name="connsiteY7" fmla="*/ 42086 h 74071"/>
                <a:gd name="connsiteX8" fmla="*/ 16498 w 53870"/>
                <a:gd name="connsiteY8" fmla="*/ 59594 h 74071"/>
                <a:gd name="connsiteX9" fmla="*/ 53533 w 53870"/>
                <a:gd name="connsiteY9" fmla="*/ 59594 h 74071"/>
                <a:gd name="connsiteX10" fmla="*/ 53533 w 53870"/>
                <a:gd name="connsiteY10" fmla="*/ 69694 h 74071"/>
                <a:gd name="connsiteX11" fmla="*/ 5050 w 53870"/>
                <a:gd name="connsiteY11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70" h="74071">
                  <a:moveTo>
                    <a:pt x="5050" y="5050"/>
                  </a:moveTo>
                  <a:lnTo>
                    <a:pt x="52860" y="5050"/>
                  </a:lnTo>
                  <a:lnTo>
                    <a:pt x="52860" y="15151"/>
                  </a:lnTo>
                  <a:lnTo>
                    <a:pt x="16498" y="15151"/>
                  </a:lnTo>
                  <a:lnTo>
                    <a:pt x="16498" y="31985"/>
                  </a:lnTo>
                  <a:lnTo>
                    <a:pt x="48820" y="31985"/>
                  </a:lnTo>
                  <a:lnTo>
                    <a:pt x="48820" y="42086"/>
                  </a:lnTo>
                  <a:lnTo>
                    <a:pt x="16498" y="42086"/>
                  </a:lnTo>
                  <a:lnTo>
                    <a:pt x="16498" y="59594"/>
                  </a:lnTo>
                  <a:lnTo>
                    <a:pt x="53533" y="59594"/>
                  </a:lnTo>
                  <a:lnTo>
                    <a:pt x="53533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6F15F08-ED9C-4D77-88E0-8D00EB297416}"/>
                </a:ext>
              </a:extLst>
            </p:cNvPr>
            <p:cNvSpPr/>
            <p:nvPr/>
          </p:nvSpPr>
          <p:spPr>
            <a:xfrm>
              <a:off x="973045" y="6520668"/>
              <a:ext cx="60604" cy="74071"/>
            </a:xfrm>
            <a:custGeom>
              <a:avLst/>
              <a:gdLst>
                <a:gd name="connsiteX0" fmla="*/ 5050 w 60603"/>
                <a:gd name="connsiteY0" fmla="*/ 5050 h 74071"/>
                <a:gd name="connsiteX1" fmla="*/ 15151 w 60603"/>
                <a:gd name="connsiteY1" fmla="*/ 5050 h 74071"/>
                <a:gd name="connsiteX2" fmla="*/ 50167 w 60603"/>
                <a:gd name="connsiteY2" fmla="*/ 49493 h 74071"/>
                <a:gd name="connsiteX3" fmla="*/ 50167 w 60603"/>
                <a:gd name="connsiteY3" fmla="*/ 5050 h 74071"/>
                <a:gd name="connsiteX4" fmla="*/ 60941 w 60603"/>
                <a:gd name="connsiteY4" fmla="*/ 5050 h 74071"/>
                <a:gd name="connsiteX5" fmla="*/ 60941 w 60603"/>
                <a:gd name="connsiteY5" fmla="*/ 69694 h 74071"/>
                <a:gd name="connsiteX6" fmla="*/ 51513 w 60603"/>
                <a:gd name="connsiteY6" fmla="*/ 69694 h 74071"/>
                <a:gd name="connsiteX7" fmla="*/ 15824 w 60603"/>
                <a:gd name="connsiteY7" fmla="*/ 23905 h 74071"/>
                <a:gd name="connsiteX8" fmla="*/ 15824 w 60603"/>
                <a:gd name="connsiteY8" fmla="*/ 69694 h 74071"/>
                <a:gd name="connsiteX9" fmla="*/ 5050 w 60603"/>
                <a:gd name="connsiteY9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03" h="74071">
                  <a:moveTo>
                    <a:pt x="5050" y="5050"/>
                  </a:moveTo>
                  <a:lnTo>
                    <a:pt x="15151" y="5050"/>
                  </a:lnTo>
                  <a:lnTo>
                    <a:pt x="50167" y="49493"/>
                  </a:lnTo>
                  <a:lnTo>
                    <a:pt x="50167" y="5050"/>
                  </a:lnTo>
                  <a:lnTo>
                    <a:pt x="60941" y="5050"/>
                  </a:lnTo>
                  <a:lnTo>
                    <a:pt x="60941" y="69694"/>
                  </a:lnTo>
                  <a:lnTo>
                    <a:pt x="51513" y="69694"/>
                  </a:lnTo>
                  <a:lnTo>
                    <a:pt x="15824" y="23905"/>
                  </a:lnTo>
                  <a:lnTo>
                    <a:pt x="15824" y="69694"/>
                  </a:lnTo>
                  <a:lnTo>
                    <a:pt x="5050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86A5A25-2352-4D1B-BA56-C43ACB08F166}"/>
                </a:ext>
              </a:extLst>
            </p:cNvPr>
            <p:cNvSpPr/>
            <p:nvPr/>
          </p:nvSpPr>
          <p:spPr>
            <a:xfrm>
              <a:off x="1038362" y="6520668"/>
              <a:ext cx="60604" cy="74071"/>
            </a:xfrm>
            <a:custGeom>
              <a:avLst/>
              <a:gdLst>
                <a:gd name="connsiteX0" fmla="*/ 25252 w 60603"/>
                <a:gd name="connsiteY0" fmla="*/ 15151 h 74071"/>
                <a:gd name="connsiteX1" fmla="*/ 5050 w 60603"/>
                <a:gd name="connsiteY1" fmla="*/ 15151 h 74071"/>
                <a:gd name="connsiteX2" fmla="*/ 5050 w 60603"/>
                <a:gd name="connsiteY2" fmla="*/ 5050 h 74071"/>
                <a:gd name="connsiteX3" fmla="*/ 57574 w 60603"/>
                <a:gd name="connsiteY3" fmla="*/ 5050 h 74071"/>
                <a:gd name="connsiteX4" fmla="*/ 57574 w 60603"/>
                <a:gd name="connsiteY4" fmla="*/ 15151 h 74071"/>
                <a:gd name="connsiteX5" fmla="*/ 36699 w 60603"/>
                <a:gd name="connsiteY5" fmla="*/ 15151 h 74071"/>
                <a:gd name="connsiteX6" fmla="*/ 36699 w 60603"/>
                <a:gd name="connsiteY6" fmla="*/ 69694 h 74071"/>
                <a:gd name="connsiteX7" fmla="*/ 25252 w 60603"/>
                <a:gd name="connsiteY7" fmla="*/ 69694 h 7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603" h="74071">
                  <a:moveTo>
                    <a:pt x="25252" y="15151"/>
                  </a:moveTo>
                  <a:lnTo>
                    <a:pt x="5050" y="15151"/>
                  </a:lnTo>
                  <a:lnTo>
                    <a:pt x="5050" y="5050"/>
                  </a:lnTo>
                  <a:lnTo>
                    <a:pt x="57574" y="5050"/>
                  </a:lnTo>
                  <a:lnTo>
                    <a:pt x="57574" y="15151"/>
                  </a:lnTo>
                  <a:lnTo>
                    <a:pt x="36699" y="15151"/>
                  </a:lnTo>
                  <a:lnTo>
                    <a:pt x="36699" y="69694"/>
                  </a:lnTo>
                  <a:lnTo>
                    <a:pt x="25252" y="69694"/>
                  </a:lnTo>
                  <a:close/>
                </a:path>
              </a:pathLst>
            </a:custGeom>
            <a:solidFill>
              <a:srgbClr val="1539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790BB17-D9B4-403E-8C5D-5FA30D7C38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62" b="18027"/>
          <a:stretch/>
        </p:blipFill>
        <p:spPr>
          <a:xfrm>
            <a:off x="10168933" y="4596276"/>
            <a:ext cx="2023068" cy="22617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365126"/>
            <a:ext cx="4288744" cy="540310"/>
          </a:xfrm>
        </p:spPr>
        <p:txBody>
          <a:bodyPr lIns="0" tIns="0" rIns="0" bIns="0">
            <a:noAutofit/>
          </a:bodyPr>
          <a:lstStyle>
            <a:lvl1pPr>
              <a:defRPr cap="none">
                <a:solidFill>
                  <a:schemeClr val="accent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5" y="1230757"/>
            <a:ext cx="2898299" cy="429465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defRPr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3" name="Content Placeholder 2"/>
          <p:cNvSpPr>
            <a:spLocks noGrp="1"/>
          </p:cNvSpPr>
          <p:nvPr>
            <p:ph idx="10"/>
          </p:nvPr>
        </p:nvSpPr>
        <p:spPr>
          <a:xfrm>
            <a:off x="9347200" y="4107543"/>
            <a:ext cx="2374582" cy="2114208"/>
          </a:xfrm>
        </p:spPr>
        <p:txBody>
          <a:bodyPr lIns="0" tIns="0" rIns="0" bIns="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None/>
              <a:defRPr sz="1600" b="1">
                <a:solidFill>
                  <a:schemeClr val="accent3"/>
                </a:solidFill>
              </a:defRPr>
            </a:lvl1pPr>
            <a:lvl2pPr marL="268288" indent="0" algn="r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None/>
              <a:defRPr sz="1600" b="1">
                <a:solidFill>
                  <a:schemeClr val="accent3"/>
                </a:solidFill>
              </a:defRPr>
            </a:lvl2pPr>
            <a:lvl3pPr marL="538162" indent="0" algn="r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None/>
              <a:defRPr sz="1600" b="1">
                <a:solidFill>
                  <a:schemeClr val="accent3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4" name="Picture Placeholder 103"/>
          <p:cNvSpPr>
            <a:spLocks noGrp="1"/>
          </p:cNvSpPr>
          <p:nvPr>
            <p:ph type="pic" sz="quarter" idx="11"/>
          </p:nvPr>
        </p:nvSpPr>
        <p:spPr>
          <a:xfrm>
            <a:off x="3375762" y="0"/>
            <a:ext cx="6952274" cy="6858000"/>
          </a:xfrm>
          <a:custGeom>
            <a:avLst/>
            <a:gdLst>
              <a:gd name="connsiteX0" fmla="*/ 1837596 w 6952274"/>
              <a:gd name="connsiteY0" fmla="*/ 0 h 6858000"/>
              <a:gd name="connsiteX1" fmla="*/ 2376041 w 6952274"/>
              <a:gd name="connsiteY1" fmla="*/ 0 h 6858000"/>
              <a:gd name="connsiteX2" fmla="*/ 2737507 w 6952274"/>
              <a:gd name="connsiteY2" fmla="*/ 0 h 6858000"/>
              <a:gd name="connsiteX3" fmla="*/ 6052363 w 6952274"/>
              <a:gd name="connsiteY3" fmla="*/ 0 h 6858000"/>
              <a:gd name="connsiteX4" fmla="*/ 6413829 w 6952274"/>
              <a:gd name="connsiteY4" fmla="*/ 0 h 6858000"/>
              <a:gd name="connsiteX5" fmla="*/ 6952274 w 6952274"/>
              <a:gd name="connsiteY5" fmla="*/ 0 h 6858000"/>
              <a:gd name="connsiteX6" fmla="*/ 5114678 w 6952274"/>
              <a:gd name="connsiteY6" fmla="*/ 6858000 h 6858000"/>
              <a:gd name="connsiteX7" fmla="*/ 4576233 w 6952274"/>
              <a:gd name="connsiteY7" fmla="*/ 6858000 h 6858000"/>
              <a:gd name="connsiteX8" fmla="*/ 4214767 w 6952274"/>
              <a:gd name="connsiteY8" fmla="*/ 6858000 h 6858000"/>
              <a:gd name="connsiteX9" fmla="*/ 899911 w 6952274"/>
              <a:gd name="connsiteY9" fmla="*/ 6858000 h 6858000"/>
              <a:gd name="connsiteX10" fmla="*/ 538445 w 6952274"/>
              <a:gd name="connsiteY10" fmla="*/ 6858000 h 6858000"/>
              <a:gd name="connsiteX11" fmla="*/ 0 w 6952274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52274" h="6858000">
                <a:moveTo>
                  <a:pt x="1837596" y="0"/>
                </a:moveTo>
                <a:lnTo>
                  <a:pt x="2376041" y="0"/>
                </a:lnTo>
                <a:lnTo>
                  <a:pt x="2737507" y="0"/>
                </a:lnTo>
                <a:lnTo>
                  <a:pt x="6052363" y="0"/>
                </a:lnTo>
                <a:lnTo>
                  <a:pt x="6413829" y="0"/>
                </a:lnTo>
                <a:lnTo>
                  <a:pt x="6952274" y="0"/>
                </a:lnTo>
                <a:lnTo>
                  <a:pt x="5114678" y="6858000"/>
                </a:lnTo>
                <a:lnTo>
                  <a:pt x="4576233" y="6858000"/>
                </a:lnTo>
                <a:lnTo>
                  <a:pt x="4214767" y="6858000"/>
                </a:lnTo>
                <a:lnTo>
                  <a:pt x="899911" y="6858000"/>
                </a:lnTo>
                <a:lnTo>
                  <a:pt x="53844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003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2913" y="365126"/>
            <a:ext cx="11306174" cy="54031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13" y="1084729"/>
            <a:ext cx="11306174" cy="50922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5253038" y="6330762"/>
            <a:ext cx="1685925" cy="276999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/>
            <a:fld id="{BB0550BB-1B04-43DD-891E-0AC4A154F765}" type="slidenum">
              <a:rPr lang="en-AU" sz="600" smtClean="0">
                <a:solidFill>
                  <a:schemeClr val="tx2"/>
                </a:solidFill>
                <a:latin typeface="Arial" panose="020B0604020202020204" pitchFamily="34" charset="0"/>
              </a:rPr>
              <a:pPr algn="ctr"/>
              <a:t>‹#›</a:t>
            </a:fld>
            <a:endParaRPr lang="en-AU" sz="6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256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4" r:id="rId2"/>
    <p:sldLayoutId id="2147483674" r:id="rId3"/>
    <p:sldLayoutId id="2147483682" r:id="rId4"/>
    <p:sldLayoutId id="2147483696" r:id="rId5"/>
    <p:sldLayoutId id="2147483697" r:id="rId6"/>
    <p:sldLayoutId id="2147483676" r:id="rId7"/>
    <p:sldLayoutId id="2147483688" r:id="rId8"/>
    <p:sldLayoutId id="2147483691" r:id="rId9"/>
    <p:sldLayoutId id="2147483692" r:id="rId10"/>
    <p:sldLayoutId id="2147483689" r:id="rId11"/>
    <p:sldLayoutId id="2147483693" r:id="rId12"/>
    <p:sldLayoutId id="2147483694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cap="none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lnSpc>
          <a:spcPct val="100000"/>
        </a:lnSpc>
        <a:spcBef>
          <a:spcPts val="600"/>
        </a:spcBef>
        <a:buClr>
          <a:schemeClr val="accent4"/>
        </a:buClr>
        <a:buSzPct val="75000"/>
        <a:buFont typeface="Arial" panose="020B0604020202020204" pitchFamily="34" charset="0"/>
        <a:buChar char="►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69875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75000"/>
        <a:buFont typeface="Arial" panose="020B0604020202020204" pitchFamily="34" charset="0"/>
        <a:buChar char="►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68288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SzPct val="75000"/>
        <a:buFont typeface="Arial" panose="020B0604020202020204" pitchFamily="34" charset="0"/>
        <a:buChar char="►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SzPct val="75000"/>
        <a:buFont typeface="Arial" panose="020B0604020202020204" pitchFamily="34" charset="0"/>
        <a:buChar char="►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SzPct val="75000"/>
        <a:buFont typeface="Arial" panose="020B0604020202020204" pitchFamily="34" charset="0"/>
        <a:buChar char="►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 userDrawn="1">
          <p15:clr>
            <a:srgbClr val="F26B43"/>
          </p15:clr>
        </p15:guide>
        <p15:guide id="2" pos="7401" userDrawn="1">
          <p15:clr>
            <a:srgbClr val="F26B43"/>
          </p15:clr>
        </p15:guide>
        <p15:guide id="3" orient="horz" pos="2160" userDrawn="1">
          <p15:clr>
            <a:srgbClr val="F26B43"/>
          </p15:clr>
        </p15:guide>
        <p15:guide id="4" pos="1970" userDrawn="1">
          <p15:clr>
            <a:srgbClr val="F26B43"/>
          </p15:clr>
        </p15:guide>
        <p15:guide id="7" pos="5704" userDrawn="1">
          <p15:clr>
            <a:srgbClr val="F26B43"/>
          </p15:clr>
        </p15:guide>
        <p15:guide id="8" pos="2090" userDrawn="1">
          <p15:clr>
            <a:srgbClr val="F26B43"/>
          </p15:clr>
        </p15:guide>
        <p15:guide id="10" pos="3784" userDrawn="1">
          <p15:clr>
            <a:srgbClr val="F26B43"/>
          </p15:clr>
        </p15:guide>
        <p15:guide id="11" pos="3896" userDrawn="1">
          <p15:clr>
            <a:srgbClr val="F26B43"/>
          </p15:clr>
        </p15:guide>
        <p15:guide id="12" pos="5590" userDrawn="1">
          <p15:clr>
            <a:srgbClr val="F26B43"/>
          </p15:clr>
        </p15:guide>
        <p15:guide id="13" orient="horz" pos="36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 noRot="1" noMove="1" noResize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AU" sz="4400" dirty="0"/>
              <a:t>Vaccine preventable hospitalizations in mental health service users: a booster is needed</a:t>
            </a:r>
            <a:endParaRPr lang="en-AU" sz="4400" dirty="0">
              <a:solidFill>
                <a:schemeClr val="bg1"/>
              </a:solidFill>
            </a:endParaRPr>
          </a:p>
        </p:txBody>
      </p:sp>
      <p:sp>
        <p:nvSpPr>
          <p:cNvPr id="8" name="Subtitle 7"/>
          <p:cNvSpPr>
            <a:spLocks noGrp="1" noRot="1" noMove="1" noResize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AU" sz="2000" b="1" dirty="0"/>
              <a:t>Grant </a:t>
            </a:r>
            <a:r>
              <a:rPr lang="en-AU" sz="2000" b="1" dirty="0" err="1"/>
              <a:t>Sara,</a:t>
            </a:r>
            <a:r>
              <a:rPr lang="en-AU" sz="2000" b="1" dirty="0"/>
              <a:t> Michael Lau, Wendy Chen, Myu Arumuganathan, Fred Wu</a:t>
            </a:r>
          </a:p>
          <a:p>
            <a:r>
              <a:rPr lang="en-AU" sz="1000" i="1" dirty="0"/>
              <a:t>InforMH, System Information and Analytics Branch, NSW Ministry of Health</a:t>
            </a:r>
          </a:p>
          <a:p>
            <a:r>
              <a:rPr lang="en-AU" sz="1000" i="1" dirty="0"/>
              <a:t>Northern Clinical School, Faculty of Medicine and Health, University of Sydney</a:t>
            </a:r>
          </a:p>
          <a:p>
            <a:endParaRPr lang="en-AU" sz="1000" i="1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1881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A0AE4-F50E-4238-8E92-8ECC28377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MH service users have more vaccine preventable hospitalisations?</a:t>
            </a:r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D781B7-A18E-4EC2-89BC-2774EAA8DF03}"/>
              </a:ext>
            </a:extLst>
          </p:cNvPr>
          <p:cNvSpPr txBox="1"/>
          <p:nvPr/>
        </p:nvSpPr>
        <p:spPr>
          <a:xfrm>
            <a:off x="617538" y="1720850"/>
            <a:ext cx="1771650" cy="1092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US" dirty="0"/>
              <a:t>Shared risk factors</a:t>
            </a:r>
            <a:endParaRPr lang="en-AU" dirty="0" err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25E886-5F0A-4148-B08A-BC7D725FD960}"/>
              </a:ext>
            </a:extLst>
          </p:cNvPr>
          <p:cNvSpPr txBox="1"/>
          <p:nvPr/>
        </p:nvSpPr>
        <p:spPr>
          <a:xfrm>
            <a:off x="3263900" y="1720850"/>
            <a:ext cx="1574800" cy="1092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US" dirty="0"/>
              <a:t>Lower Vaccination rates</a:t>
            </a:r>
            <a:endParaRPr lang="en-AU" dirty="0" err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85A672-E2EB-4F92-8B3F-D022F003466F}"/>
              </a:ext>
            </a:extLst>
          </p:cNvPr>
          <p:cNvSpPr txBox="1"/>
          <p:nvPr/>
        </p:nvSpPr>
        <p:spPr>
          <a:xfrm>
            <a:off x="5753099" y="1720850"/>
            <a:ext cx="1693863" cy="1092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US" dirty="0"/>
              <a:t>More exposure to illness</a:t>
            </a:r>
            <a:endParaRPr lang="en-AU" dirty="0" err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C59D62-D89C-4B07-B3BB-C55755AC084B}"/>
              </a:ext>
            </a:extLst>
          </p:cNvPr>
          <p:cNvSpPr txBox="1"/>
          <p:nvPr/>
        </p:nvSpPr>
        <p:spPr>
          <a:xfrm>
            <a:off x="8277225" y="1720850"/>
            <a:ext cx="1384300" cy="1092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US" dirty="0"/>
              <a:t>More severe illness</a:t>
            </a:r>
            <a:endParaRPr lang="en-AU" dirty="0" err="1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52310937-A689-48F7-BBA2-1E5B54C8F861}"/>
              </a:ext>
            </a:extLst>
          </p:cNvPr>
          <p:cNvSpPr/>
          <p:nvPr/>
        </p:nvSpPr>
        <p:spPr>
          <a:xfrm rot="5400000">
            <a:off x="2625725" y="1955800"/>
            <a:ext cx="558800" cy="4445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4850A9A-A424-4801-8483-B2F601B59251}"/>
              </a:ext>
            </a:extLst>
          </p:cNvPr>
          <p:cNvSpPr/>
          <p:nvPr/>
        </p:nvSpPr>
        <p:spPr>
          <a:xfrm rot="5400000">
            <a:off x="4997450" y="1955800"/>
            <a:ext cx="558800" cy="4445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D8A09BF0-EBB6-4F84-BD2B-9C6D4A922170}"/>
              </a:ext>
            </a:extLst>
          </p:cNvPr>
          <p:cNvSpPr/>
          <p:nvPr/>
        </p:nvSpPr>
        <p:spPr>
          <a:xfrm rot="5400000">
            <a:off x="7646988" y="1955800"/>
            <a:ext cx="558800" cy="4445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E3257D-524C-44A5-B285-B232AD1BED76}"/>
              </a:ext>
            </a:extLst>
          </p:cNvPr>
          <p:cNvSpPr txBox="1"/>
          <p:nvPr/>
        </p:nvSpPr>
        <p:spPr>
          <a:xfrm>
            <a:off x="9918700" y="1800786"/>
            <a:ext cx="2592387" cy="9144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en-US" sz="1400" i="1" dirty="0"/>
              <a:t>More severe symptoms</a:t>
            </a:r>
          </a:p>
          <a:p>
            <a:pPr>
              <a:spcAft>
                <a:spcPts val="600"/>
              </a:spcAft>
            </a:pPr>
            <a:r>
              <a:rPr lang="en-US" sz="1400" b="1" i="1" dirty="0"/>
              <a:t>Hospitalisation</a:t>
            </a:r>
          </a:p>
          <a:p>
            <a:pPr>
              <a:spcAft>
                <a:spcPts val="600"/>
              </a:spcAft>
            </a:pPr>
            <a:r>
              <a:rPr lang="en-US" sz="1400" i="1" dirty="0"/>
              <a:t>ICU Admission</a:t>
            </a:r>
          </a:p>
          <a:p>
            <a:pPr>
              <a:spcAft>
                <a:spcPts val="600"/>
              </a:spcAft>
            </a:pPr>
            <a:r>
              <a:rPr lang="en-US" sz="1400" i="1" dirty="0"/>
              <a:t>Death </a:t>
            </a:r>
            <a:endParaRPr lang="en-AU" sz="1400" i="1" dirty="0" err="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EC96D0-4ECE-41DE-A12D-1B0DB50C8103}"/>
              </a:ext>
            </a:extLst>
          </p:cNvPr>
          <p:cNvSpPr txBox="1"/>
          <p:nvPr/>
        </p:nvSpPr>
        <p:spPr>
          <a:xfrm>
            <a:off x="617538" y="3289300"/>
            <a:ext cx="1771650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i="1" dirty="0"/>
              <a:t>Disadvantage or rural location </a:t>
            </a:r>
            <a:r>
              <a:rPr lang="en-US" i="1" u="sng" dirty="0"/>
              <a:t>don’t</a:t>
            </a:r>
            <a:r>
              <a:rPr lang="en-US" i="1" dirty="0"/>
              <a:t> appear to be the major drivers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D0B329-184B-40CE-AF49-DFA90FC2F2D7}"/>
              </a:ext>
            </a:extLst>
          </p:cNvPr>
          <p:cNvSpPr txBox="1"/>
          <p:nvPr/>
        </p:nvSpPr>
        <p:spPr>
          <a:xfrm>
            <a:off x="3263900" y="3289300"/>
            <a:ext cx="1574800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i="1" dirty="0"/>
              <a:t>Likely, but no direct evidence in this data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A01736-A294-4151-B5C3-D2F9FB75E7B6}"/>
              </a:ext>
            </a:extLst>
          </p:cNvPr>
          <p:cNvSpPr txBox="1"/>
          <p:nvPr/>
        </p:nvSpPr>
        <p:spPr>
          <a:xfrm>
            <a:off x="5713412" y="3289300"/>
            <a:ext cx="2124075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i="1" dirty="0"/>
              <a:t>Home, work or study environments ?</a:t>
            </a:r>
          </a:p>
          <a:p>
            <a:pPr algn="l">
              <a:spcBef>
                <a:spcPts val="600"/>
              </a:spcBef>
            </a:pPr>
            <a:r>
              <a:rPr lang="en-US" i="1" dirty="0"/>
              <a:t>(Flu, COVID)</a:t>
            </a:r>
          </a:p>
          <a:p>
            <a:pPr algn="l">
              <a:spcBef>
                <a:spcPts val="600"/>
              </a:spcBef>
            </a:pPr>
            <a:endParaRPr lang="en-US" i="1" dirty="0"/>
          </a:p>
          <a:p>
            <a:pPr algn="l">
              <a:spcBef>
                <a:spcPts val="600"/>
              </a:spcBef>
            </a:pPr>
            <a:r>
              <a:rPr lang="en-US" i="1" dirty="0"/>
              <a:t>IV drug use or unsafe sex ?</a:t>
            </a:r>
          </a:p>
          <a:p>
            <a:pPr algn="l">
              <a:spcBef>
                <a:spcPts val="600"/>
              </a:spcBef>
            </a:pPr>
            <a:r>
              <a:rPr lang="en-US" i="1" dirty="0"/>
              <a:t>(Hepatitis)</a:t>
            </a:r>
          </a:p>
          <a:p>
            <a:pPr algn="l">
              <a:spcBef>
                <a:spcPts val="600"/>
              </a:spcBef>
            </a:pPr>
            <a:endParaRPr lang="en-US" i="1" dirty="0"/>
          </a:p>
          <a:p>
            <a:pPr algn="l">
              <a:spcBef>
                <a:spcPts val="600"/>
              </a:spcBef>
            </a:pPr>
            <a:endParaRPr lang="en-US" i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0E0C1B-E7F7-4E06-B007-3D5D0A7BBD59}"/>
              </a:ext>
            </a:extLst>
          </p:cNvPr>
          <p:cNvSpPr txBox="1"/>
          <p:nvPr/>
        </p:nvSpPr>
        <p:spPr>
          <a:xfrm>
            <a:off x="8470900" y="3289300"/>
            <a:ext cx="2222498" cy="14097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i="1" dirty="0"/>
              <a:t>Medical comorbidities lead to more severe illness and greater risk of hospitalisation</a:t>
            </a:r>
          </a:p>
          <a:p>
            <a:pPr algn="l">
              <a:spcBef>
                <a:spcPts val="600"/>
              </a:spcBef>
            </a:pPr>
            <a:endParaRPr lang="en-US" i="1" dirty="0"/>
          </a:p>
          <a:p>
            <a:pPr algn="l">
              <a:spcBef>
                <a:spcPts val="600"/>
              </a:spcBef>
            </a:pPr>
            <a:endParaRPr lang="en-US" i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F0725B-B9C6-4CB6-B767-AFF610E30481}"/>
              </a:ext>
            </a:extLst>
          </p:cNvPr>
          <p:cNvSpPr/>
          <p:nvPr/>
        </p:nvSpPr>
        <p:spPr>
          <a:xfrm>
            <a:off x="3263900" y="1720850"/>
            <a:ext cx="1574800" cy="10922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F9E4747-2815-48B8-8CD7-B6842F69DB0F}"/>
              </a:ext>
            </a:extLst>
          </p:cNvPr>
          <p:cNvSpPr/>
          <p:nvPr/>
        </p:nvSpPr>
        <p:spPr>
          <a:xfrm>
            <a:off x="8277225" y="1720850"/>
            <a:ext cx="1384300" cy="1092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154DD0F-C793-4C14-8B97-ADF2E94D8C6A}"/>
              </a:ext>
            </a:extLst>
          </p:cNvPr>
          <p:cNvSpPr/>
          <p:nvPr/>
        </p:nvSpPr>
        <p:spPr>
          <a:xfrm>
            <a:off x="9845198" y="1958975"/>
            <a:ext cx="1384300" cy="2965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284BB6-6000-4FA1-B022-038913C0C87F}"/>
              </a:ext>
            </a:extLst>
          </p:cNvPr>
          <p:cNvSpPr txBox="1"/>
          <p:nvPr/>
        </p:nvSpPr>
        <p:spPr>
          <a:xfrm>
            <a:off x="617538" y="126365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dirty="0"/>
              <a:t>Possible links …</a:t>
            </a:r>
            <a:endParaRPr lang="en-AU" dirty="0" err="1"/>
          </a:p>
        </p:txBody>
      </p:sp>
    </p:spTree>
    <p:extLst>
      <p:ext uri="{BB962C8B-B14F-4D97-AF65-F5344CB8AC3E}">
        <p14:creationId xmlns:p14="http://schemas.microsoft.com/office/powerpoint/2010/main" val="211498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3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FA3E7-E325-FA4E-888A-2C9FB1CE3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7159" y="1078030"/>
            <a:ext cx="8732288" cy="948375"/>
          </a:xfrm>
        </p:spPr>
        <p:txBody>
          <a:bodyPr>
            <a:normAutofit fontScale="92500"/>
          </a:bodyPr>
          <a:lstStyle/>
          <a:p>
            <a:pPr lvl="1"/>
            <a:r>
              <a:rPr lang="en-US" sz="2200" dirty="0"/>
              <a:t>Routine vaccine history and serology in younger people, risk groups</a:t>
            </a:r>
          </a:p>
          <a:p>
            <a:pPr lvl="1"/>
            <a:r>
              <a:rPr lang="en-US" sz="2200" dirty="0"/>
              <a:t>Promote vaccination, catch-up doses </a:t>
            </a:r>
          </a:p>
          <a:p>
            <a:pPr marL="0" indent="0">
              <a:buNone/>
            </a:pPr>
            <a:endParaRPr lang="en-US" sz="2200" dirty="0"/>
          </a:p>
          <a:p>
            <a:endParaRPr lang="en-US" sz="22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AE04193-004F-A741-85CE-8CDD21E6D276}"/>
              </a:ext>
            </a:extLst>
          </p:cNvPr>
          <p:cNvSpPr txBox="1">
            <a:spLocks/>
          </p:cNvSpPr>
          <p:nvPr/>
        </p:nvSpPr>
        <p:spPr>
          <a:xfrm>
            <a:off x="841248" y="256032"/>
            <a:ext cx="10506456" cy="101498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none" baseline="0">
                <a:solidFill>
                  <a:schemeClr val="accent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DA0666F-68F7-4AD4-A469-73ABE619943C}"/>
              </a:ext>
            </a:extLst>
          </p:cNvPr>
          <p:cNvSpPr txBox="1">
            <a:spLocks/>
          </p:cNvSpPr>
          <p:nvPr/>
        </p:nvSpPr>
        <p:spPr>
          <a:xfrm>
            <a:off x="442913" y="365126"/>
            <a:ext cx="11306174" cy="54031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none" baseline="0">
                <a:solidFill>
                  <a:schemeClr val="accent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Action is needed. Action is possible.</a:t>
            </a:r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B63323-EA96-471E-93FA-DCD375A9E1DE}"/>
              </a:ext>
            </a:extLst>
          </p:cNvPr>
          <p:cNvSpPr txBox="1"/>
          <p:nvPr/>
        </p:nvSpPr>
        <p:spPr>
          <a:xfrm>
            <a:off x="381780" y="1079600"/>
            <a:ext cx="2235600" cy="765920"/>
          </a:xfrm>
          <a:prstGeom prst="rect">
            <a:avLst/>
          </a:prstGeom>
          <a:solidFill>
            <a:srgbClr val="15397F"/>
          </a:solidFill>
        </p:spPr>
        <p:txBody>
          <a:bodyPr wrap="square" anchor="ctr">
            <a:no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Hepatitis 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97BE42-6799-42F5-A74C-63648F994763}"/>
              </a:ext>
            </a:extLst>
          </p:cNvPr>
          <p:cNvSpPr txBox="1"/>
          <p:nvPr/>
        </p:nvSpPr>
        <p:spPr>
          <a:xfrm>
            <a:off x="381780" y="1994222"/>
            <a:ext cx="2235600" cy="1200329"/>
          </a:xfrm>
          <a:prstGeom prst="rect">
            <a:avLst/>
          </a:prstGeom>
          <a:solidFill>
            <a:srgbClr val="15397F"/>
          </a:solidFill>
        </p:spPr>
        <p:txBody>
          <a:bodyPr wrap="square" anchor="ctr">
            <a:no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Respiratory illness: Influenza, pneumococcus (and COVID)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922E7D-52E9-4524-AE39-17D7676741A5}"/>
              </a:ext>
            </a:extLst>
          </p:cNvPr>
          <p:cNvSpPr txBox="1"/>
          <p:nvPr/>
        </p:nvSpPr>
        <p:spPr>
          <a:xfrm>
            <a:off x="405858" y="3357947"/>
            <a:ext cx="2235600" cy="1289838"/>
          </a:xfrm>
          <a:prstGeom prst="rect">
            <a:avLst/>
          </a:prstGeom>
          <a:solidFill>
            <a:srgbClr val="15397F"/>
          </a:solidFill>
        </p:spPr>
        <p:txBody>
          <a:bodyPr wrap="square" anchor="ctr">
            <a:no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Health system barriers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FA33F2E-0451-48CE-BC6E-5B208C935566}"/>
              </a:ext>
            </a:extLst>
          </p:cNvPr>
          <p:cNvSpPr txBox="1">
            <a:spLocks/>
          </p:cNvSpPr>
          <p:nvPr/>
        </p:nvSpPr>
        <p:spPr>
          <a:xfrm>
            <a:off x="2551237" y="3357947"/>
            <a:ext cx="8796467" cy="17370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8288" indent="-2682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75000"/>
              <a:buFont typeface="Arial" panose="020B0604020202020204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698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75000"/>
              <a:buFont typeface="Arial" panose="020B0604020202020204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50" indent="-2682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SzPct val="75000"/>
              <a:buFont typeface="Arial" panose="020B0604020202020204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SzPct val="75000"/>
              <a:buFont typeface="Arial" panose="020B0604020202020204" pitchFamily="34" charset="0"/>
              <a:buChar char="►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SzPct val="75000"/>
              <a:buFont typeface="Arial" panose="020B0604020202020204" pitchFamily="34" charset="0"/>
              <a:buChar char="►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dirty="0"/>
              <a:t>Relational: trust, stigma, cultural safety</a:t>
            </a:r>
          </a:p>
          <a:p>
            <a:pPr lvl="1"/>
            <a:r>
              <a:rPr lang="en-US" sz="2000" dirty="0"/>
              <a:t>Structural: access, cost, regulations, integration, roles/responsibilities </a:t>
            </a:r>
          </a:p>
          <a:p>
            <a:pPr lvl="1"/>
            <a:r>
              <a:rPr lang="en-US" sz="2000" dirty="0"/>
              <a:t>Technical: location, data, KPIs and accountability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AA49A31-FAD3-41CE-B160-56AB9E602D27}"/>
              </a:ext>
            </a:extLst>
          </p:cNvPr>
          <p:cNvSpPr txBox="1">
            <a:spLocks/>
          </p:cNvSpPr>
          <p:nvPr/>
        </p:nvSpPr>
        <p:spPr>
          <a:xfrm>
            <a:off x="2527159" y="1987117"/>
            <a:ext cx="8910766" cy="1363725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>
            <a:lvl1pPr marL="268288" indent="-2682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75000"/>
              <a:buFont typeface="Arial" panose="020B0604020202020204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698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75000"/>
              <a:buFont typeface="Arial" panose="020B0604020202020204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50" indent="-2682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SzPct val="75000"/>
              <a:buFont typeface="Arial" panose="020B0604020202020204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SzPct val="75000"/>
              <a:buFont typeface="Arial" panose="020B0604020202020204" pitchFamily="34" charset="0"/>
              <a:buChar char="►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SzPct val="75000"/>
              <a:buFont typeface="Arial" panose="020B0604020202020204" pitchFamily="34" charset="0"/>
              <a:buChar char="►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200" dirty="0"/>
              <a:t>Monitor and promote vaccination in all older or at-risk MH consumers</a:t>
            </a:r>
          </a:p>
          <a:p>
            <a:pPr lvl="1"/>
            <a:r>
              <a:rPr lang="en-US" sz="2200" dirty="0"/>
              <a:t>Consider all MH consumers  &gt; 40 or with medical comorbidity as at risk</a:t>
            </a:r>
          </a:p>
          <a:p>
            <a:pPr lvl="1"/>
            <a:r>
              <a:rPr lang="en-US" sz="2200" dirty="0"/>
              <a:t>Monitor and promote pneumococcal vax in MH consumers  &gt; 70</a:t>
            </a:r>
          </a:p>
          <a:p>
            <a:pPr marL="0" indent="0">
              <a:buNone/>
            </a:pPr>
            <a:endParaRPr lang="en-US" sz="2200" dirty="0"/>
          </a:p>
          <a:p>
            <a:endParaRPr lang="en-US" sz="220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7ADC6F6-57F4-4B92-91EF-8489DC1E4F92}"/>
              </a:ext>
            </a:extLst>
          </p:cNvPr>
          <p:cNvSpPr txBox="1">
            <a:spLocks/>
          </p:cNvSpPr>
          <p:nvPr/>
        </p:nvSpPr>
        <p:spPr>
          <a:xfrm>
            <a:off x="2527159" y="4811181"/>
            <a:ext cx="8732288" cy="948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8288" indent="-2682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75000"/>
              <a:buFont typeface="Arial" panose="020B0604020202020204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698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75000"/>
              <a:buFont typeface="Arial" panose="020B0604020202020204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50" indent="-2682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SzPct val="75000"/>
              <a:buFont typeface="Arial" panose="020B0604020202020204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SzPct val="75000"/>
              <a:buFont typeface="Arial" panose="020B0604020202020204" pitchFamily="34" charset="0"/>
              <a:buChar char="►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SzPct val="75000"/>
              <a:buFont typeface="Arial" panose="020B0604020202020204" pitchFamily="34" charset="0"/>
              <a:buChar char="►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dirty="0"/>
              <a:t>Support better overall health to reduce the impact and severity of vaccine-preventable conditions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9FC28F-D099-4AFD-88E2-D14497B8FFBC}"/>
              </a:ext>
            </a:extLst>
          </p:cNvPr>
          <p:cNvSpPr txBox="1"/>
          <p:nvPr/>
        </p:nvSpPr>
        <p:spPr>
          <a:xfrm>
            <a:off x="381780" y="4812751"/>
            <a:ext cx="2235600" cy="765920"/>
          </a:xfrm>
          <a:prstGeom prst="rect">
            <a:avLst/>
          </a:prstGeom>
          <a:solidFill>
            <a:srgbClr val="15397F"/>
          </a:solidFill>
        </p:spPr>
        <p:txBody>
          <a:bodyPr wrap="square" anchor="ctr">
            <a:no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General health and risk factors</a:t>
            </a:r>
          </a:p>
        </p:txBody>
      </p:sp>
    </p:spTree>
    <p:extLst>
      <p:ext uri="{BB962C8B-B14F-4D97-AF65-F5344CB8AC3E}">
        <p14:creationId xmlns:p14="http://schemas.microsoft.com/office/powerpoint/2010/main" val="120767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92D1A-F22B-40DE-8B36-42A725574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for this work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C88BD-B773-4EB3-99E5-2C4D5ED7D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3" y="1176523"/>
            <a:ext cx="10926127" cy="4504954"/>
          </a:xfrm>
        </p:spPr>
        <p:txBody>
          <a:bodyPr/>
          <a:lstStyle/>
          <a:p>
            <a:pPr lvl="1"/>
            <a:r>
              <a:rPr lang="en-US" sz="2000" dirty="0"/>
              <a:t>People receiving mental health care are diverse: Further subgroup analysis planned</a:t>
            </a:r>
          </a:p>
          <a:p>
            <a:pPr lvl="1"/>
            <a:r>
              <a:rPr lang="en-US" sz="2000" dirty="0"/>
              <a:t>No data (yet) on COVID-related admissions</a:t>
            </a:r>
          </a:p>
          <a:p>
            <a:pPr lvl="1"/>
            <a:r>
              <a:rPr lang="en-AU" sz="2000" dirty="0"/>
              <a:t>Limited or no data available on some important covariates</a:t>
            </a:r>
          </a:p>
          <a:p>
            <a:pPr lvl="2"/>
            <a:r>
              <a:rPr lang="en-AU" sz="2000" dirty="0"/>
              <a:t>Smoking status</a:t>
            </a:r>
          </a:p>
          <a:p>
            <a:pPr lvl="2"/>
            <a:r>
              <a:rPr lang="en-AU" sz="2000" dirty="0"/>
              <a:t>Vaccination status</a:t>
            </a:r>
          </a:p>
          <a:p>
            <a:pPr lvl="2"/>
            <a:r>
              <a:rPr lang="en-AU" sz="2000" dirty="0"/>
              <a:t>Primary care access</a:t>
            </a:r>
          </a:p>
          <a:p>
            <a:pPr lvl="2"/>
            <a:r>
              <a:rPr lang="en-AU" sz="2000" dirty="0"/>
              <a:t>… </a:t>
            </a:r>
          </a:p>
          <a:p>
            <a:pPr marL="268288" lvl="1" indent="0">
              <a:buNone/>
            </a:pPr>
            <a:endParaRPr lang="en-US" sz="2000" dirty="0"/>
          </a:p>
          <a:p>
            <a:pPr lvl="1"/>
            <a:r>
              <a:rPr lang="en-US" sz="2000" dirty="0"/>
              <a:t>Working towards routine linkage, reporting and KPI development </a:t>
            </a:r>
          </a:p>
          <a:p>
            <a:pPr marL="268288" lvl="1" indent="0">
              <a:buNone/>
            </a:pPr>
            <a:endParaRPr lang="en-US" sz="2000" dirty="0"/>
          </a:p>
          <a:p>
            <a:pPr marL="268288" lvl="1" indent="0">
              <a:buNone/>
            </a:pPr>
            <a:endParaRPr lang="en-US" sz="2000" dirty="0"/>
          </a:p>
          <a:p>
            <a:pPr marL="268288" lvl="1" indent="0">
              <a:buNone/>
            </a:pPr>
            <a:r>
              <a:rPr lang="en-US" sz="2000" dirty="0"/>
              <a:t>	</a:t>
            </a:r>
          </a:p>
          <a:p>
            <a:pPr marL="268288" lvl="1" indent="0">
              <a:buNone/>
            </a:pPr>
            <a:endParaRPr lang="en-US" sz="2000" dirty="0"/>
          </a:p>
          <a:p>
            <a:pPr lvl="1"/>
            <a:endParaRPr lang="en-AU" sz="2000" dirty="0"/>
          </a:p>
          <a:p>
            <a:pPr lvl="1"/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35028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93D02-E3A8-4BB1-B810-0615F3CF5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Thankyou  </a:t>
            </a:r>
            <a:endParaRPr lang="en-AU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05AC5-21CB-410B-860C-6538FFE11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3" y="1211707"/>
            <a:ext cx="11306174" cy="5092234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Mental Health Living Longer project team and collaborators</a:t>
            </a:r>
          </a:p>
          <a:p>
            <a:pPr lvl="1"/>
            <a:r>
              <a:rPr lang="en-AU" dirty="0"/>
              <a:t>Steering Committee (Chair: Sharon Smith)</a:t>
            </a:r>
          </a:p>
          <a:p>
            <a:pPr lvl="1"/>
            <a:r>
              <a:rPr lang="en-AU" dirty="0"/>
              <a:t>Aboriginal Sovereign Steering Committee (Co-chairs: Ashley Brown, Pauline Ferkula)</a:t>
            </a:r>
          </a:p>
          <a:p>
            <a:pPr lvl="1"/>
            <a:r>
              <a:rPr lang="en-AU" dirty="0"/>
              <a:t>Academic Advisory Group: David Currow (Cancer NSW), Philip Burgess (UQ), Matthew Large, Jackie Curtis, Faye McMillan (UNSW), Parashar </a:t>
            </a:r>
            <a:r>
              <a:rPr lang="en-AU" dirty="0" err="1"/>
              <a:t>Ramanuj</a:t>
            </a:r>
            <a:r>
              <a:rPr lang="en-AU" dirty="0"/>
              <a:t> (National Orthopaedic Hospital, London), Niels Mulder (Erasmus U)</a:t>
            </a:r>
          </a:p>
          <a:p>
            <a:pPr lvl="1"/>
            <a:r>
              <a:rPr lang="en-AU" dirty="0"/>
              <a:t>InforMH:  Myu Arumuganathan, Wendy Chen, Fred Wu</a:t>
            </a:r>
          </a:p>
          <a:p>
            <a:pPr lvl="1"/>
            <a:r>
              <a:rPr lang="en-AU" dirty="0"/>
              <a:t>Chris Lambeth: NSW Biostatistics Trainee Program</a:t>
            </a:r>
          </a:p>
          <a:p>
            <a:pPr lvl="1"/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1D8989-E776-4755-8C91-7D55C6205EA8}"/>
              </a:ext>
            </a:extLst>
          </p:cNvPr>
          <p:cNvSpPr txBox="1"/>
          <p:nvPr/>
        </p:nvSpPr>
        <p:spPr>
          <a:xfrm>
            <a:off x="3514725" y="6040288"/>
            <a:ext cx="6097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8288" lvl="1" indent="0">
              <a:buNone/>
            </a:pPr>
            <a:r>
              <a:rPr lang="en-US" sz="1800" dirty="0"/>
              <a:t>	Grant.Sara@health.nsw.gov.au</a:t>
            </a:r>
          </a:p>
        </p:txBody>
      </p:sp>
    </p:spTree>
    <p:extLst>
      <p:ext uri="{BB962C8B-B14F-4D97-AF65-F5344CB8AC3E}">
        <p14:creationId xmlns:p14="http://schemas.microsoft.com/office/powerpoint/2010/main" val="167370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93D02-E3A8-4BB1-B810-0615F3CF5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 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05AC5-21CB-410B-860C-6538FFE11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1594" y="1961567"/>
            <a:ext cx="9548812" cy="3112643"/>
          </a:xfrm>
        </p:spPr>
        <p:txBody>
          <a:bodyPr/>
          <a:lstStyle/>
          <a:p>
            <a:pPr marL="0" indent="0" algn="ctr">
              <a:buNone/>
            </a:pPr>
            <a:r>
              <a:rPr lang="en-AU" sz="2400" dirty="0"/>
              <a:t>The </a:t>
            </a:r>
            <a:r>
              <a:rPr lang="en-AU" sz="2400" dirty="0" err="1"/>
              <a:t>Yugambeh</a:t>
            </a:r>
            <a:r>
              <a:rPr lang="en-AU" sz="2400" dirty="0"/>
              <a:t>/</a:t>
            </a:r>
            <a:r>
              <a:rPr lang="en-AU" sz="2400" dirty="0" err="1"/>
              <a:t>Kombumerri</a:t>
            </a:r>
            <a:r>
              <a:rPr lang="en-AU" sz="2400" dirty="0"/>
              <a:t> people on whose lands we meet</a:t>
            </a:r>
          </a:p>
          <a:p>
            <a:pPr marL="0" indent="0" algn="ctr">
              <a:buNone/>
            </a:pPr>
            <a:endParaRPr lang="en-AU" sz="2400" dirty="0"/>
          </a:p>
          <a:p>
            <a:pPr marL="0" indent="0" algn="ctr">
              <a:buNone/>
            </a:pPr>
            <a:r>
              <a:rPr lang="en-AU" sz="2400" dirty="0"/>
              <a:t>People who have used NSW hospital or community mental health services, whose data we use with gratitude and respect </a:t>
            </a:r>
          </a:p>
          <a:p>
            <a:pPr algn="ctr"/>
            <a:endParaRPr lang="en-AU" sz="2400" dirty="0"/>
          </a:p>
          <a:p>
            <a:pPr marL="268288" lvl="1" indent="0" algn="ctr">
              <a:buNone/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02928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6B281-4CAF-4BE1-8AA3-221A44004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EA94D-4BA4-450E-B991-E4CC5ED03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3" y="1090080"/>
            <a:ext cx="10820173" cy="4454377"/>
          </a:xfrm>
        </p:spPr>
        <p:txBody>
          <a:bodyPr/>
          <a:lstStyle/>
          <a:p>
            <a:r>
              <a:rPr lang="en-US" sz="2000" dirty="0"/>
              <a:t>Vaccine-preventable illnesses remain an important cause of illness and premature death</a:t>
            </a:r>
          </a:p>
          <a:p>
            <a:r>
              <a:rPr lang="en-US" sz="2000" dirty="0"/>
              <a:t>Evidence of impact on people living with Mental Health conditions is limited</a:t>
            </a:r>
          </a:p>
          <a:p>
            <a:pPr lvl="1"/>
            <a:r>
              <a:rPr lang="en-US" sz="2000" dirty="0"/>
              <a:t>Hepatitis: high prevalence </a:t>
            </a:r>
          </a:p>
          <a:p>
            <a:pPr lvl="1"/>
            <a:r>
              <a:rPr lang="en-US" sz="2000" dirty="0"/>
              <a:t>Respiratory illness: handful of studies showing lower vax rate, increased hospitalisation. </a:t>
            </a:r>
          </a:p>
          <a:p>
            <a:pPr lvl="1"/>
            <a:r>
              <a:rPr lang="en-US" sz="2000" dirty="0"/>
              <a:t>Recent NSW study found unexpectedly high rates of vaccine preventable hospitalisation </a:t>
            </a:r>
          </a:p>
          <a:p>
            <a:pPr marL="268288" lvl="1" indent="0">
              <a:buNone/>
            </a:pPr>
            <a:endParaRPr lang="en-US" sz="2000" dirty="0"/>
          </a:p>
          <a:p>
            <a:pPr marL="268288" lvl="1" indent="0">
              <a:buNone/>
            </a:pPr>
            <a:r>
              <a:rPr lang="en-US" sz="2000" b="1" dirty="0"/>
              <a:t>This study extends previous NSW study: larger data set (5 years), focus on adults</a:t>
            </a:r>
          </a:p>
          <a:p>
            <a:pPr marL="268288" lvl="1" indent="0">
              <a:buNone/>
            </a:pPr>
            <a:endParaRPr lang="en-US" sz="2000" b="1" dirty="0"/>
          </a:p>
          <a:p>
            <a:pPr lvl="1"/>
            <a:r>
              <a:rPr lang="en-US" sz="2000" b="1" dirty="0"/>
              <a:t>What is the rate of vaccine preventable hospitalisation for NSW adults who have had recent contact with MH services?</a:t>
            </a:r>
          </a:p>
          <a:p>
            <a:pPr lvl="1"/>
            <a:r>
              <a:rPr lang="en-US" sz="2000" b="1" dirty="0"/>
              <a:t>How does rate differ for different types of VPH?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83740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FA61604-98B9-4854-9414-EBB541146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0564" y="1558351"/>
            <a:ext cx="7200456" cy="443604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B7CB681-F8FF-4144-A980-EF7A197BD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NSW Health </a:t>
            </a:r>
            <a:r>
              <a:rPr lang="en-US" i="1" dirty="0"/>
              <a:t>Mental Health Living Longer d</a:t>
            </a:r>
            <a:r>
              <a:rPr lang="en-US" dirty="0"/>
              <a:t>ata linkage</a:t>
            </a:r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97A36E-F5EB-4E6C-8263-193D7F0336B2}"/>
              </a:ext>
            </a:extLst>
          </p:cNvPr>
          <p:cNvSpPr txBox="1"/>
          <p:nvPr/>
        </p:nvSpPr>
        <p:spPr>
          <a:xfrm>
            <a:off x="442913" y="1558351"/>
            <a:ext cx="3348111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i="1" dirty="0"/>
              <a:t>Supporting policy and system improvement to reduce premature mortality in people using mental health services</a:t>
            </a:r>
          </a:p>
          <a:p>
            <a:pPr algn="l">
              <a:spcBef>
                <a:spcPts val="600"/>
              </a:spcBef>
            </a:pPr>
            <a:endParaRPr lang="en-US" dirty="0"/>
          </a:p>
          <a:p>
            <a:pPr algn="l">
              <a:spcBef>
                <a:spcPts val="600"/>
              </a:spcBef>
            </a:pPr>
            <a:r>
              <a:rPr lang="en-US" dirty="0"/>
              <a:t>6 monthly linkage of: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Hospital (public and private)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ED and Ambulance 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Cancer screening and care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Community MH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Dialysis and Transplant 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Deaths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algn="l">
              <a:spcBef>
                <a:spcPts val="600"/>
              </a:spcBef>
            </a:pPr>
            <a:endParaRPr lang="en-US" dirty="0"/>
          </a:p>
          <a:p>
            <a:pPr algn="l">
              <a:spcBef>
                <a:spcPts val="600"/>
              </a:spcBef>
            </a:pPr>
            <a:endParaRPr lang="en-AU" dirty="0" err="1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04119DB-EBA0-4BCB-9D9C-7E997FB77892}"/>
              </a:ext>
            </a:extLst>
          </p:cNvPr>
          <p:cNvSpPr/>
          <p:nvPr/>
        </p:nvSpPr>
        <p:spPr>
          <a:xfrm>
            <a:off x="4314312" y="3452037"/>
            <a:ext cx="4742601" cy="2005334"/>
          </a:xfrm>
          <a:custGeom>
            <a:avLst/>
            <a:gdLst>
              <a:gd name="connsiteX0" fmla="*/ 2152357 w 4107766"/>
              <a:gd name="connsiteY0" fmla="*/ 0 h 1800664"/>
              <a:gd name="connsiteX1" fmla="*/ 0 w 4107766"/>
              <a:gd name="connsiteY1" fmla="*/ 0 h 1800664"/>
              <a:gd name="connsiteX2" fmla="*/ 42203 w 4107766"/>
              <a:gd name="connsiteY2" fmla="*/ 1800664 h 1800664"/>
              <a:gd name="connsiteX3" fmla="*/ 1997612 w 4107766"/>
              <a:gd name="connsiteY3" fmla="*/ 1744394 h 1800664"/>
              <a:gd name="connsiteX4" fmla="*/ 2307102 w 4107766"/>
              <a:gd name="connsiteY4" fmla="*/ 1434904 h 1800664"/>
              <a:gd name="connsiteX5" fmla="*/ 4107766 w 4107766"/>
              <a:gd name="connsiteY5" fmla="*/ 1434904 h 1800664"/>
              <a:gd name="connsiteX6" fmla="*/ 4093699 w 4107766"/>
              <a:gd name="connsiteY6" fmla="*/ 562707 h 1800664"/>
              <a:gd name="connsiteX7" fmla="*/ 2419643 w 4107766"/>
              <a:gd name="connsiteY7" fmla="*/ 506437 h 1800664"/>
              <a:gd name="connsiteX8" fmla="*/ 2152357 w 4107766"/>
              <a:gd name="connsiteY8" fmla="*/ 0 h 1800664"/>
              <a:gd name="connsiteX0" fmla="*/ 2152357 w 4107766"/>
              <a:gd name="connsiteY0" fmla="*/ 0 h 1800664"/>
              <a:gd name="connsiteX1" fmla="*/ 0 w 4107766"/>
              <a:gd name="connsiteY1" fmla="*/ 0 h 1800664"/>
              <a:gd name="connsiteX2" fmla="*/ 42203 w 4107766"/>
              <a:gd name="connsiteY2" fmla="*/ 1800664 h 1800664"/>
              <a:gd name="connsiteX3" fmla="*/ 1997612 w 4107766"/>
              <a:gd name="connsiteY3" fmla="*/ 1744394 h 1800664"/>
              <a:gd name="connsiteX4" fmla="*/ 2307102 w 4107766"/>
              <a:gd name="connsiteY4" fmla="*/ 1434904 h 1800664"/>
              <a:gd name="connsiteX5" fmla="*/ 4107766 w 4107766"/>
              <a:gd name="connsiteY5" fmla="*/ 1434904 h 1800664"/>
              <a:gd name="connsiteX6" fmla="*/ 4093699 w 4107766"/>
              <a:gd name="connsiteY6" fmla="*/ 562707 h 1800664"/>
              <a:gd name="connsiteX7" fmla="*/ 2377440 w 4107766"/>
              <a:gd name="connsiteY7" fmla="*/ 562708 h 1800664"/>
              <a:gd name="connsiteX8" fmla="*/ 2152357 w 4107766"/>
              <a:gd name="connsiteY8" fmla="*/ 0 h 1800664"/>
              <a:gd name="connsiteX0" fmla="*/ 2152357 w 4107766"/>
              <a:gd name="connsiteY0" fmla="*/ 0 h 1758461"/>
              <a:gd name="connsiteX1" fmla="*/ 0 w 4107766"/>
              <a:gd name="connsiteY1" fmla="*/ 0 h 1758461"/>
              <a:gd name="connsiteX2" fmla="*/ 56271 w 4107766"/>
              <a:gd name="connsiteY2" fmla="*/ 1758461 h 1758461"/>
              <a:gd name="connsiteX3" fmla="*/ 1997612 w 4107766"/>
              <a:gd name="connsiteY3" fmla="*/ 1744394 h 1758461"/>
              <a:gd name="connsiteX4" fmla="*/ 2307102 w 4107766"/>
              <a:gd name="connsiteY4" fmla="*/ 1434904 h 1758461"/>
              <a:gd name="connsiteX5" fmla="*/ 4107766 w 4107766"/>
              <a:gd name="connsiteY5" fmla="*/ 1434904 h 1758461"/>
              <a:gd name="connsiteX6" fmla="*/ 4093699 w 4107766"/>
              <a:gd name="connsiteY6" fmla="*/ 562707 h 1758461"/>
              <a:gd name="connsiteX7" fmla="*/ 2377440 w 4107766"/>
              <a:gd name="connsiteY7" fmla="*/ 562708 h 1758461"/>
              <a:gd name="connsiteX8" fmla="*/ 2152357 w 4107766"/>
              <a:gd name="connsiteY8" fmla="*/ 0 h 1758461"/>
              <a:gd name="connsiteX0" fmla="*/ 2096086 w 4051495"/>
              <a:gd name="connsiteY0" fmla="*/ 0 h 1758461"/>
              <a:gd name="connsiteX1" fmla="*/ 5725 w 4051495"/>
              <a:gd name="connsiteY1" fmla="*/ 0 h 1758461"/>
              <a:gd name="connsiteX2" fmla="*/ 0 w 4051495"/>
              <a:gd name="connsiteY2" fmla="*/ 1758461 h 1758461"/>
              <a:gd name="connsiteX3" fmla="*/ 1941341 w 4051495"/>
              <a:gd name="connsiteY3" fmla="*/ 1744394 h 1758461"/>
              <a:gd name="connsiteX4" fmla="*/ 2250831 w 4051495"/>
              <a:gd name="connsiteY4" fmla="*/ 1434904 h 1758461"/>
              <a:gd name="connsiteX5" fmla="*/ 4051495 w 4051495"/>
              <a:gd name="connsiteY5" fmla="*/ 1434904 h 1758461"/>
              <a:gd name="connsiteX6" fmla="*/ 4037428 w 4051495"/>
              <a:gd name="connsiteY6" fmla="*/ 562707 h 1758461"/>
              <a:gd name="connsiteX7" fmla="*/ 2321169 w 4051495"/>
              <a:gd name="connsiteY7" fmla="*/ 562708 h 1758461"/>
              <a:gd name="connsiteX8" fmla="*/ 2096086 w 4051495"/>
              <a:gd name="connsiteY8" fmla="*/ 0 h 1758461"/>
              <a:gd name="connsiteX0" fmla="*/ 1934897 w 4051495"/>
              <a:gd name="connsiteY0" fmla="*/ 0 h 1771282"/>
              <a:gd name="connsiteX1" fmla="*/ 5725 w 4051495"/>
              <a:gd name="connsiteY1" fmla="*/ 12821 h 1771282"/>
              <a:gd name="connsiteX2" fmla="*/ 0 w 4051495"/>
              <a:gd name="connsiteY2" fmla="*/ 1771282 h 1771282"/>
              <a:gd name="connsiteX3" fmla="*/ 1941341 w 4051495"/>
              <a:gd name="connsiteY3" fmla="*/ 1757215 h 1771282"/>
              <a:gd name="connsiteX4" fmla="*/ 2250831 w 4051495"/>
              <a:gd name="connsiteY4" fmla="*/ 1447725 h 1771282"/>
              <a:gd name="connsiteX5" fmla="*/ 4051495 w 4051495"/>
              <a:gd name="connsiteY5" fmla="*/ 1447725 h 1771282"/>
              <a:gd name="connsiteX6" fmla="*/ 4037428 w 4051495"/>
              <a:gd name="connsiteY6" fmla="*/ 575528 h 1771282"/>
              <a:gd name="connsiteX7" fmla="*/ 2321169 w 4051495"/>
              <a:gd name="connsiteY7" fmla="*/ 575529 h 1771282"/>
              <a:gd name="connsiteX8" fmla="*/ 1934897 w 4051495"/>
              <a:gd name="connsiteY8" fmla="*/ 0 h 177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51495" h="1771282">
                <a:moveTo>
                  <a:pt x="1934897" y="0"/>
                </a:moveTo>
                <a:lnTo>
                  <a:pt x="5725" y="12821"/>
                </a:lnTo>
                <a:cubicBezTo>
                  <a:pt x="3817" y="598975"/>
                  <a:pt x="1908" y="1185128"/>
                  <a:pt x="0" y="1771282"/>
                </a:cubicBezTo>
                <a:lnTo>
                  <a:pt x="1941341" y="1757215"/>
                </a:lnTo>
                <a:lnTo>
                  <a:pt x="2250831" y="1447725"/>
                </a:lnTo>
                <a:lnTo>
                  <a:pt x="4051495" y="1447725"/>
                </a:lnTo>
                <a:lnTo>
                  <a:pt x="4037428" y="575528"/>
                </a:lnTo>
                <a:lnTo>
                  <a:pt x="2321169" y="575529"/>
                </a:lnTo>
                <a:lnTo>
                  <a:pt x="1934897" y="0"/>
                </a:lnTo>
                <a:close/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1677A3-BFFA-48A1-A01C-8636A78149FE}"/>
              </a:ext>
            </a:extLst>
          </p:cNvPr>
          <p:cNvSpPr txBox="1"/>
          <p:nvPr/>
        </p:nvSpPr>
        <p:spPr>
          <a:xfrm>
            <a:off x="4924244" y="553720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i="1" dirty="0">
                <a:solidFill>
                  <a:srgbClr val="4BACC6"/>
                </a:solidFill>
              </a:rPr>
              <a:t>This study</a:t>
            </a:r>
            <a:endParaRPr lang="en-AU" i="1" dirty="0" err="1">
              <a:solidFill>
                <a:srgbClr val="4BAC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6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A4F8A-CB3F-4F71-B1DF-468F9056D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  <a:endParaRPr lang="en-A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68ACB2-FA25-4BB0-8439-1352D00622EC}"/>
              </a:ext>
            </a:extLst>
          </p:cNvPr>
          <p:cNvSpPr/>
          <p:nvPr/>
        </p:nvSpPr>
        <p:spPr>
          <a:xfrm>
            <a:off x="1094055" y="1081744"/>
            <a:ext cx="3545059" cy="77694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NSW hospitalisations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Jul15 – Jun20, Private and Public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People aged 20 - 100 </a:t>
            </a:r>
            <a:endParaRPr lang="en-AU" sz="12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F69A2D-5C07-42A5-ABFF-852A44D74C03}"/>
              </a:ext>
            </a:extLst>
          </p:cNvPr>
          <p:cNvSpPr/>
          <p:nvPr/>
        </p:nvSpPr>
        <p:spPr>
          <a:xfrm>
            <a:off x="1094056" y="2097515"/>
            <a:ext cx="3545058" cy="79885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Vaccine Preventable (VPH)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AIHW/ACQSHC PPH definitions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N = 100,290</a:t>
            </a:r>
            <a:endParaRPr lang="en-AU" sz="12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1E386B-8009-4820-BD53-139D7C694EFE}"/>
              </a:ext>
            </a:extLst>
          </p:cNvPr>
          <p:cNvSpPr/>
          <p:nvPr/>
        </p:nvSpPr>
        <p:spPr>
          <a:xfrm>
            <a:off x="506685" y="3618155"/>
            <a:ext cx="2124221" cy="992642"/>
          </a:xfrm>
          <a:prstGeom prst="rect">
            <a:avLst/>
          </a:prstGeom>
          <a:solidFill>
            <a:srgbClr val="4472C4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Public or private hospital, public community MH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308k unique persons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(187k persons pa)</a:t>
            </a:r>
            <a:endParaRPr lang="en-AU" sz="12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EFD721-1114-4642-BDC8-A45B5D501826}"/>
              </a:ext>
            </a:extLst>
          </p:cNvPr>
          <p:cNvSpPr/>
          <p:nvPr/>
        </p:nvSpPr>
        <p:spPr>
          <a:xfrm>
            <a:off x="3126037" y="3085571"/>
            <a:ext cx="2050953" cy="54031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No MH care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VPH per 100k person </a:t>
            </a:r>
            <a:r>
              <a:rPr lang="en-US" sz="1200" b="1" dirty="0" err="1">
                <a:solidFill>
                  <a:schemeClr val="tx1"/>
                </a:solidFill>
              </a:rPr>
              <a:t>yrs</a:t>
            </a:r>
            <a:endParaRPr lang="en-AU" sz="1200" b="1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B1E9C3-2DDB-49CC-BD97-5F53B22F0C98}"/>
              </a:ext>
            </a:extLst>
          </p:cNvPr>
          <p:cNvSpPr/>
          <p:nvPr/>
        </p:nvSpPr>
        <p:spPr>
          <a:xfrm>
            <a:off x="506685" y="3085571"/>
            <a:ext cx="2124221" cy="540311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MH Care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VPH per 100k person </a:t>
            </a:r>
            <a:r>
              <a:rPr lang="en-US" sz="1200" b="1" dirty="0" err="1">
                <a:solidFill>
                  <a:schemeClr val="bg1"/>
                </a:solidFill>
              </a:rPr>
              <a:t>yrs</a:t>
            </a:r>
            <a:endParaRPr lang="en-AU" sz="1200" b="1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0D1B14F-B281-4771-B160-E51AB8752C8C}"/>
              </a:ext>
            </a:extLst>
          </p:cNvPr>
          <p:cNvSpPr/>
          <p:nvPr/>
        </p:nvSpPr>
        <p:spPr>
          <a:xfrm>
            <a:off x="3126038" y="3618154"/>
            <a:ext cx="2050954" cy="992641"/>
          </a:xfrm>
          <a:prstGeom prst="rect">
            <a:avLst/>
          </a:prstGeom>
          <a:solidFill>
            <a:schemeClr val="bg1">
              <a:lumMod val="75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Balance of NSW population aged 20-100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5.9 m	</a:t>
            </a:r>
            <a:endParaRPr lang="en-AU" sz="1200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ED30C6C-E017-4CAD-BE0C-0F67DB01652F}"/>
              </a:ext>
            </a:extLst>
          </p:cNvPr>
          <p:cNvSpPr/>
          <p:nvPr/>
        </p:nvSpPr>
        <p:spPr>
          <a:xfrm>
            <a:off x="1959218" y="4873222"/>
            <a:ext cx="1814732" cy="540311"/>
          </a:xfrm>
          <a:prstGeom prst="rect">
            <a:avLst/>
          </a:prstGeom>
          <a:solidFill>
            <a:srgbClr val="ECC2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Adjusted IRR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(Age and Sex)</a:t>
            </a:r>
            <a:endParaRPr lang="en-AU" sz="1200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BD5192-731A-4DAB-ABB6-B53908F6C2D1}"/>
              </a:ext>
            </a:extLst>
          </p:cNvPr>
          <p:cNvSpPr/>
          <p:nvPr/>
        </p:nvSpPr>
        <p:spPr>
          <a:xfrm>
            <a:off x="6411642" y="925277"/>
            <a:ext cx="5567837" cy="816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AU" sz="1400" b="1" dirty="0">
                <a:solidFill>
                  <a:schemeClr val="tx1"/>
                </a:solidFill>
              </a:rPr>
              <a:t>Defining Mental Health care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chemeClr val="tx1"/>
                </a:solidFill>
              </a:rPr>
              <a:t>2 year look back period and 5 year study period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chemeClr val="tx1"/>
                </a:solidFill>
              </a:rPr>
              <a:t>MH Care = any MH service contact in look back or study periods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MH Care status is time-dependent: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chemeClr val="tx1"/>
                </a:solidFill>
              </a:rPr>
              <a:t>MH person-years = time from first MH contact to end of study period (or death if sooner)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chemeClr val="tx1"/>
                </a:solidFill>
              </a:rPr>
              <a:t>VPH before first MH contact are included in “No MH Care” rate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sz="1400" dirty="0">
              <a:solidFill>
                <a:schemeClr val="tx1"/>
              </a:solidFill>
            </a:endParaRPr>
          </a:p>
          <a:p>
            <a:r>
              <a:rPr lang="en-AU" sz="1400" dirty="0">
                <a:solidFill>
                  <a:schemeClr val="tx1"/>
                </a:solidFill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sz="1400" dirty="0">
              <a:solidFill>
                <a:schemeClr val="tx1"/>
              </a:solidFill>
            </a:endParaRPr>
          </a:p>
          <a:p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476030F-D525-4B75-A109-28D728AE813E}"/>
              </a:ext>
            </a:extLst>
          </p:cNvPr>
          <p:cNvSpPr/>
          <p:nvPr/>
        </p:nvSpPr>
        <p:spPr>
          <a:xfrm>
            <a:off x="6883498" y="2921549"/>
            <a:ext cx="1021081" cy="25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Look-back</a:t>
            </a:r>
            <a:endParaRPr lang="en-AU" sz="12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9D983F8-CA38-406E-8A28-C1CF2AF6DD75}"/>
              </a:ext>
            </a:extLst>
          </p:cNvPr>
          <p:cNvSpPr/>
          <p:nvPr/>
        </p:nvSpPr>
        <p:spPr>
          <a:xfrm>
            <a:off x="7946781" y="2921549"/>
            <a:ext cx="3080825" cy="25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Study </a:t>
            </a:r>
            <a:endParaRPr lang="en-AU" sz="1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355140-13AB-4013-BE01-AE99CAF14AB5}"/>
              </a:ext>
            </a:extLst>
          </p:cNvPr>
          <p:cNvSpPr txBox="1"/>
          <p:nvPr/>
        </p:nvSpPr>
        <p:spPr>
          <a:xfrm>
            <a:off x="6774476" y="2651662"/>
            <a:ext cx="914400" cy="37982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1200" dirty="0"/>
              <a:t>Jul13</a:t>
            </a:r>
            <a:endParaRPr lang="en-AU" sz="1200" dirty="0" err="1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0C43A40-D6BC-4BA5-9D38-1735F095F87C}"/>
              </a:ext>
            </a:extLst>
          </p:cNvPr>
          <p:cNvSpPr txBox="1"/>
          <p:nvPr/>
        </p:nvSpPr>
        <p:spPr>
          <a:xfrm>
            <a:off x="7715943" y="2651662"/>
            <a:ext cx="914400" cy="37982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1200" dirty="0"/>
              <a:t>Jul15</a:t>
            </a:r>
            <a:endParaRPr lang="en-AU" sz="1200" dirty="0" err="1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E74D76-BF25-4ECB-A1DA-D7AD939C9C7F}"/>
              </a:ext>
            </a:extLst>
          </p:cNvPr>
          <p:cNvSpPr txBox="1"/>
          <p:nvPr/>
        </p:nvSpPr>
        <p:spPr>
          <a:xfrm>
            <a:off x="10625503" y="2651662"/>
            <a:ext cx="914400" cy="37982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1200" dirty="0"/>
              <a:t>Jun20</a:t>
            </a:r>
            <a:endParaRPr lang="en-AU" sz="1200" dirty="0" err="1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8110D24-6AF7-4245-8ABB-DD2892C9BD08}"/>
              </a:ext>
            </a:extLst>
          </p:cNvPr>
          <p:cNvSpPr/>
          <p:nvPr/>
        </p:nvSpPr>
        <p:spPr>
          <a:xfrm>
            <a:off x="9279696" y="3916081"/>
            <a:ext cx="45719" cy="25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2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C12128C-CAF4-445F-A6EE-B0FFB939EB95}"/>
              </a:ext>
            </a:extLst>
          </p:cNvPr>
          <p:cNvSpPr/>
          <p:nvPr/>
        </p:nvSpPr>
        <p:spPr>
          <a:xfrm>
            <a:off x="7946781" y="3253395"/>
            <a:ext cx="3077307" cy="252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No MH Care</a:t>
            </a:r>
            <a:endParaRPr lang="en-AU" sz="12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32E6B81-8ECD-4A3A-B7BB-00D488DC964B}"/>
              </a:ext>
            </a:extLst>
          </p:cNvPr>
          <p:cNvSpPr/>
          <p:nvPr/>
        </p:nvSpPr>
        <p:spPr>
          <a:xfrm>
            <a:off x="7693083" y="3569507"/>
            <a:ext cx="45719" cy="25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2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019D0A2-BC55-48B1-B65E-25D9BEBEABA5}"/>
              </a:ext>
            </a:extLst>
          </p:cNvPr>
          <p:cNvSpPr/>
          <p:nvPr/>
        </p:nvSpPr>
        <p:spPr>
          <a:xfrm>
            <a:off x="7962660" y="3569507"/>
            <a:ext cx="3077307" cy="252000"/>
          </a:xfrm>
          <a:prstGeom prst="rect">
            <a:avLst/>
          </a:prstGeom>
          <a:solidFill>
            <a:srgbClr val="4472C4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MH Care</a:t>
            </a:r>
            <a:endParaRPr lang="en-AU" sz="12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69D1DCD-735E-40C5-884B-742E9759827E}"/>
              </a:ext>
            </a:extLst>
          </p:cNvPr>
          <p:cNvSpPr/>
          <p:nvPr/>
        </p:nvSpPr>
        <p:spPr>
          <a:xfrm>
            <a:off x="9325415" y="3916081"/>
            <a:ext cx="1698672" cy="252000"/>
          </a:xfrm>
          <a:prstGeom prst="rect">
            <a:avLst/>
          </a:prstGeom>
          <a:solidFill>
            <a:srgbClr val="4472C4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MH Care</a:t>
            </a:r>
            <a:endParaRPr lang="en-AU" sz="12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30C060B-2F77-45AD-BB2A-0B15F04EAA83}"/>
              </a:ext>
            </a:extLst>
          </p:cNvPr>
          <p:cNvSpPr/>
          <p:nvPr/>
        </p:nvSpPr>
        <p:spPr>
          <a:xfrm>
            <a:off x="7969056" y="3916081"/>
            <a:ext cx="1310640" cy="252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No MH</a:t>
            </a:r>
            <a:endParaRPr lang="en-AU" sz="1200" dirty="0"/>
          </a:p>
        </p:txBody>
      </p:sp>
      <p:sp>
        <p:nvSpPr>
          <p:cNvPr id="29" name="Diamond 28">
            <a:extLst>
              <a:ext uri="{FF2B5EF4-FFF2-40B4-BE49-F238E27FC236}">
                <a16:creationId xmlns:a16="http://schemas.microsoft.com/office/drawing/2014/main" id="{EAD13783-89DB-4DFC-BFC6-76DB3B713D4C}"/>
              </a:ext>
            </a:extLst>
          </p:cNvPr>
          <p:cNvSpPr/>
          <p:nvPr/>
        </p:nvSpPr>
        <p:spPr>
          <a:xfrm>
            <a:off x="8523024" y="4278940"/>
            <a:ext cx="202703" cy="242422"/>
          </a:xfrm>
          <a:prstGeom prst="diamond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Diamond 29">
            <a:extLst>
              <a:ext uri="{FF2B5EF4-FFF2-40B4-BE49-F238E27FC236}">
                <a16:creationId xmlns:a16="http://schemas.microsoft.com/office/drawing/2014/main" id="{2FBDC768-01A8-4748-9765-E7C29A33FD20}"/>
              </a:ext>
            </a:extLst>
          </p:cNvPr>
          <p:cNvSpPr/>
          <p:nvPr/>
        </p:nvSpPr>
        <p:spPr>
          <a:xfrm>
            <a:off x="10174751" y="4278940"/>
            <a:ext cx="202703" cy="242422"/>
          </a:xfrm>
          <a:prstGeom prst="diamond">
            <a:avLst/>
          </a:prstGeom>
          <a:solidFill>
            <a:srgbClr val="7899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114FE5F-BBF7-4D1D-BD78-0BAA7CED7DFF}"/>
              </a:ext>
            </a:extLst>
          </p:cNvPr>
          <p:cNvSpPr txBox="1"/>
          <p:nvPr/>
        </p:nvSpPr>
        <p:spPr>
          <a:xfrm>
            <a:off x="6664825" y="5318300"/>
            <a:ext cx="4626163" cy="12288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AU" sz="1200" b="1" dirty="0"/>
              <a:t>Statistical analysis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sz="1200" dirty="0"/>
              <a:t>IRR standardised for sex, age-group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sz="1200" dirty="0"/>
              <a:t>Age  in 4 groups: 20-39,40-64,65-84,85+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200" dirty="0"/>
              <a:t>Ages and NSW population centred at study midpoint (Dec 2017)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200" dirty="0"/>
              <a:t>Include: Acute public and private hospital admissions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200" dirty="0"/>
              <a:t>Exclude: non-NSW residents, non-acute admissions, mental health admissions, long stay admissions (&gt;120 days)</a:t>
            </a:r>
            <a:endParaRPr lang="en-US" sz="1200" dirty="0"/>
          </a:p>
          <a:p>
            <a:pPr algn="l"/>
            <a:endParaRPr lang="en-AU" sz="12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6B7657C-AF70-4317-B0A9-AA981C0F266C}"/>
              </a:ext>
            </a:extLst>
          </p:cNvPr>
          <p:cNvSpPr txBox="1"/>
          <p:nvPr/>
        </p:nvSpPr>
        <p:spPr>
          <a:xfrm>
            <a:off x="6883498" y="4235536"/>
            <a:ext cx="1531379" cy="2604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1000" dirty="0"/>
              <a:t>Vaccine preventable hospitalisations </a:t>
            </a:r>
          </a:p>
          <a:p>
            <a:pPr algn="l"/>
            <a:endParaRPr lang="en-AU" sz="1000" dirty="0" err="1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BA8F5CE-FC53-4B2B-B938-12CA2B9EF030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>
            <a:off x="2866585" y="1858693"/>
            <a:ext cx="0" cy="238822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E17D28EE-868B-4A63-B9DA-A3CE1A267D62}"/>
              </a:ext>
            </a:extLst>
          </p:cNvPr>
          <p:cNvCxnSpPr>
            <a:cxnSpLocks/>
            <a:stCxn id="6" idx="2"/>
            <a:endCxn id="10" idx="3"/>
          </p:cNvCxnSpPr>
          <p:nvPr/>
        </p:nvCxnSpPr>
        <p:spPr>
          <a:xfrm rot="5400000">
            <a:off x="2519066" y="3008207"/>
            <a:ext cx="459361" cy="235679"/>
          </a:xfrm>
          <a:prstGeom prst="bentConnector2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8C0114F6-18C0-4061-8562-29060EF26C49}"/>
              </a:ext>
            </a:extLst>
          </p:cNvPr>
          <p:cNvCxnSpPr>
            <a:cxnSpLocks/>
            <a:stCxn id="6" idx="2"/>
            <a:endCxn id="8" idx="1"/>
          </p:cNvCxnSpPr>
          <p:nvPr/>
        </p:nvCxnSpPr>
        <p:spPr>
          <a:xfrm rot="16200000" flipH="1">
            <a:off x="2766631" y="2996320"/>
            <a:ext cx="459361" cy="259452"/>
          </a:xfrm>
          <a:prstGeom prst="bentConnector2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C6796893-367A-45E2-9252-EEBC3A98F62B}"/>
              </a:ext>
            </a:extLst>
          </p:cNvPr>
          <p:cNvCxnSpPr>
            <a:cxnSpLocks/>
            <a:stCxn id="7" idx="2"/>
            <a:endCxn id="16" idx="1"/>
          </p:cNvCxnSpPr>
          <p:nvPr/>
        </p:nvCxnSpPr>
        <p:spPr>
          <a:xfrm rot="16200000" flipH="1">
            <a:off x="1497717" y="4681876"/>
            <a:ext cx="532581" cy="390422"/>
          </a:xfrm>
          <a:prstGeom prst="bentConnector2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9E952AAC-46CA-4305-848F-779C2487D5E0}"/>
              </a:ext>
            </a:extLst>
          </p:cNvPr>
          <p:cNvCxnSpPr>
            <a:cxnSpLocks/>
            <a:stCxn id="15" idx="2"/>
            <a:endCxn id="16" idx="3"/>
          </p:cNvCxnSpPr>
          <p:nvPr/>
        </p:nvCxnSpPr>
        <p:spPr>
          <a:xfrm rot="5400000">
            <a:off x="3696442" y="4688304"/>
            <a:ext cx="532583" cy="377565"/>
          </a:xfrm>
          <a:prstGeom prst="bentConnector2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4F506A01-68DD-4277-87FD-298B9558766A}"/>
              </a:ext>
            </a:extLst>
          </p:cNvPr>
          <p:cNvSpPr txBox="1"/>
          <p:nvPr/>
        </p:nvSpPr>
        <p:spPr>
          <a:xfrm>
            <a:off x="6666754" y="3544310"/>
            <a:ext cx="914400" cy="2566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dirty="0"/>
              <a:t>Index MH contact</a:t>
            </a:r>
          </a:p>
          <a:p>
            <a:pPr marL="285750" indent="-285750" algn="r">
              <a:buFontTx/>
              <a:buChar char="-"/>
            </a:pPr>
            <a:endParaRPr lang="en-AU" sz="1000" dirty="0" err="1"/>
          </a:p>
        </p:txBody>
      </p:sp>
    </p:spTree>
    <p:extLst>
      <p:ext uri="{BB962C8B-B14F-4D97-AF65-F5344CB8AC3E}">
        <p14:creationId xmlns:p14="http://schemas.microsoft.com/office/powerpoint/2010/main" val="327343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5" grpId="0" animBg="1"/>
      <p:bldP spid="16" grpId="0" animBg="1"/>
      <p:bldP spid="17" grpId="0"/>
      <p:bldP spid="18" grpId="0" animBg="1"/>
      <p:bldP spid="19" grpId="0" animBg="1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D9A5B55B-979C-439B-A470-7A73479AE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7067" y="419147"/>
            <a:ext cx="3911761" cy="5579868"/>
          </a:xfrm>
          <a:prstGeom prst="rect">
            <a:avLst/>
          </a:prstGeom>
        </p:spPr>
      </p:pic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B57924AA-6CE9-4203-93E8-B8630CBB64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2444138"/>
              </p:ext>
            </p:extLst>
          </p:nvPr>
        </p:nvGraphicFramePr>
        <p:xfrm>
          <a:off x="3309654" y="893485"/>
          <a:ext cx="3032825" cy="5964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29383144-5D1F-451B-BA9A-5D051ED560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1954526"/>
              </p:ext>
            </p:extLst>
          </p:nvPr>
        </p:nvGraphicFramePr>
        <p:xfrm>
          <a:off x="177874" y="252782"/>
          <a:ext cx="3017057" cy="4501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34F6821-581F-45D7-9634-788A92B41A8A}"/>
              </a:ext>
            </a:extLst>
          </p:cNvPr>
          <p:cNvSpPr/>
          <p:nvPr/>
        </p:nvSpPr>
        <p:spPr>
          <a:xfrm>
            <a:off x="459989" y="3471428"/>
            <a:ext cx="1895604" cy="4336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0F9A66-F9B6-4530-92D8-AAB384C9B7B1}"/>
              </a:ext>
            </a:extLst>
          </p:cNvPr>
          <p:cNvSpPr txBox="1"/>
          <p:nvPr/>
        </p:nvSpPr>
        <p:spPr>
          <a:xfrm>
            <a:off x="350314" y="1119916"/>
            <a:ext cx="1895604" cy="54031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2000" b="1" dirty="0">
                <a:solidFill>
                  <a:srgbClr val="4472C4"/>
                </a:solidFill>
              </a:rPr>
              <a:t>MH Care</a:t>
            </a:r>
            <a:endParaRPr lang="en-AU" sz="2000" b="1" dirty="0" err="1">
              <a:solidFill>
                <a:srgbClr val="4472C4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77AA93-97C8-4C7F-A9FF-DCE229798D9F}"/>
              </a:ext>
            </a:extLst>
          </p:cNvPr>
          <p:cNvSpPr txBox="1"/>
          <p:nvPr/>
        </p:nvSpPr>
        <p:spPr>
          <a:xfrm>
            <a:off x="370006" y="3364892"/>
            <a:ext cx="2584921" cy="54031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</a:rPr>
              <a:t>No MH Care</a:t>
            </a:r>
            <a:endParaRPr lang="en-AU" sz="2000" b="1" dirty="0" err="1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9B789F-C8BA-4BB4-860C-602616B87BD6}"/>
              </a:ext>
            </a:extLst>
          </p:cNvPr>
          <p:cNvSpPr txBox="1"/>
          <p:nvPr/>
        </p:nvSpPr>
        <p:spPr>
          <a:xfrm>
            <a:off x="3488467" y="1085766"/>
            <a:ext cx="371085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Respiratory infections</a:t>
            </a:r>
            <a:endParaRPr lang="en-AU" b="1" dirty="0" err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630294-B21F-415B-9CFE-5A2D2A864524}"/>
              </a:ext>
            </a:extLst>
          </p:cNvPr>
          <p:cNvSpPr txBox="1"/>
          <p:nvPr/>
        </p:nvSpPr>
        <p:spPr>
          <a:xfrm>
            <a:off x="3506745" y="2455777"/>
            <a:ext cx="3710850" cy="4325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Hepatitis B</a:t>
            </a:r>
            <a:endParaRPr lang="en-AU" b="1" dirty="0" err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840B77-7BAD-4251-8404-4DED53C7109F}"/>
              </a:ext>
            </a:extLst>
          </p:cNvPr>
          <p:cNvSpPr txBox="1"/>
          <p:nvPr/>
        </p:nvSpPr>
        <p:spPr>
          <a:xfrm>
            <a:off x="3450219" y="3778030"/>
            <a:ext cx="371085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Respiratory spread</a:t>
            </a:r>
            <a:endParaRPr lang="en-AU" b="1" dirty="0" err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721E78-E8A7-4663-9A3C-65DEA190E869}"/>
              </a:ext>
            </a:extLst>
          </p:cNvPr>
          <p:cNvSpPr txBox="1"/>
          <p:nvPr/>
        </p:nvSpPr>
        <p:spPr>
          <a:xfrm>
            <a:off x="3441101" y="5142756"/>
            <a:ext cx="371085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Other</a:t>
            </a:r>
            <a:endParaRPr lang="en-AU" b="1" dirty="0" err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BC8B0A1-8629-49DA-A55B-4CBC5B22561C}"/>
              </a:ext>
            </a:extLst>
          </p:cNvPr>
          <p:cNvSpPr txBox="1"/>
          <p:nvPr/>
        </p:nvSpPr>
        <p:spPr>
          <a:xfrm>
            <a:off x="529328" y="4187400"/>
            <a:ext cx="1895311" cy="1460925"/>
          </a:xfrm>
          <a:prstGeom prst="rect">
            <a:avLst/>
          </a:prstGeom>
          <a:solidFill>
            <a:srgbClr val="ECC2BA"/>
          </a:solidFill>
        </p:spPr>
        <p:txBody>
          <a:bodyPr wrap="square" lIns="0" tIns="0" rIns="0" bIns="0" rtlCol="0" anchor="ctr"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IRR 4.1</a:t>
            </a:r>
          </a:p>
          <a:p>
            <a:pPr algn="ctr">
              <a:spcBef>
                <a:spcPts val="600"/>
              </a:spcBef>
            </a:pPr>
            <a:r>
              <a:rPr lang="en-US" sz="1200" dirty="0"/>
              <a:t>Adjusting for age and sex</a:t>
            </a:r>
          </a:p>
          <a:p>
            <a:pPr algn="ctr"/>
            <a:r>
              <a:rPr lang="en-US" b="1" dirty="0" err="1"/>
              <a:t>aIRR</a:t>
            </a:r>
            <a:r>
              <a:rPr lang="en-US" b="1" dirty="0"/>
              <a:t>  4.8</a:t>
            </a:r>
          </a:p>
          <a:p>
            <a:pPr algn="ctr">
              <a:spcBef>
                <a:spcPts val="600"/>
              </a:spcBef>
            </a:pPr>
            <a:r>
              <a:rPr lang="en-US" sz="1200" dirty="0"/>
              <a:t>(95% CI 4.7 – 4.9)</a:t>
            </a:r>
            <a:endParaRPr lang="en-AU" sz="1200" dirty="0" err="1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2F577E0-A1FD-4E86-9FC7-923768CDC1E9}"/>
              </a:ext>
            </a:extLst>
          </p:cNvPr>
          <p:cNvSpPr txBox="1"/>
          <p:nvPr/>
        </p:nvSpPr>
        <p:spPr>
          <a:xfrm>
            <a:off x="5989633" y="1450213"/>
            <a:ext cx="707573" cy="560727"/>
          </a:xfrm>
          <a:prstGeom prst="rect">
            <a:avLst/>
          </a:prstGeom>
          <a:solidFill>
            <a:srgbClr val="ECC2BA"/>
          </a:solidFill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b="1" dirty="0"/>
              <a:t>4.4</a:t>
            </a:r>
          </a:p>
          <a:p>
            <a:pPr algn="ctr"/>
            <a:r>
              <a:rPr lang="en-US" sz="1000" dirty="0"/>
              <a:t>(4.2 – 4.5)</a:t>
            </a:r>
            <a:endParaRPr lang="en-AU" sz="1000" dirty="0" err="1"/>
          </a:p>
        </p:txBody>
      </p:sp>
      <p:sp>
        <p:nvSpPr>
          <p:cNvPr id="21" name="Trapezoid 20">
            <a:extLst>
              <a:ext uri="{FF2B5EF4-FFF2-40B4-BE49-F238E27FC236}">
                <a16:creationId xmlns:a16="http://schemas.microsoft.com/office/drawing/2014/main" id="{0A851E75-F740-4FC2-B46A-C6EEFABB67C3}"/>
              </a:ext>
            </a:extLst>
          </p:cNvPr>
          <p:cNvSpPr/>
          <p:nvPr/>
        </p:nvSpPr>
        <p:spPr>
          <a:xfrm rot="16200000">
            <a:off x="422782" y="3314656"/>
            <a:ext cx="5200650" cy="539983"/>
          </a:xfrm>
          <a:prstGeom prst="trapezoid">
            <a:avLst>
              <a:gd name="adj" fmla="val 708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Trapezoid 23">
            <a:extLst>
              <a:ext uri="{FF2B5EF4-FFF2-40B4-BE49-F238E27FC236}">
                <a16:creationId xmlns:a16="http://schemas.microsoft.com/office/drawing/2014/main" id="{68F53FE3-CEB0-4731-A3FD-CEA7F4033965}"/>
              </a:ext>
            </a:extLst>
          </p:cNvPr>
          <p:cNvSpPr/>
          <p:nvPr/>
        </p:nvSpPr>
        <p:spPr>
          <a:xfrm rot="16200000">
            <a:off x="6660489" y="1390235"/>
            <a:ext cx="1457285" cy="539983"/>
          </a:xfrm>
          <a:prstGeom prst="trapezoid">
            <a:avLst>
              <a:gd name="adj" fmla="val 708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Trapezoid 24">
            <a:extLst>
              <a:ext uri="{FF2B5EF4-FFF2-40B4-BE49-F238E27FC236}">
                <a16:creationId xmlns:a16="http://schemas.microsoft.com/office/drawing/2014/main" id="{C0039426-78F9-43BB-8B74-83AEA80B31D4}"/>
              </a:ext>
            </a:extLst>
          </p:cNvPr>
          <p:cNvSpPr/>
          <p:nvPr/>
        </p:nvSpPr>
        <p:spPr>
          <a:xfrm rot="16200000">
            <a:off x="7178621" y="2618363"/>
            <a:ext cx="563057" cy="539983"/>
          </a:xfrm>
          <a:prstGeom prst="trapezoid">
            <a:avLst>
              <a:gd name="adj" fmla="val 195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Trapezoid 31">
            <a:extLst>
              <a:ext uri="{FF2B5EF4-FFF2-40B4-BE49-F238E27FC236}">
                <a16:creationId xmlns:a16="http://schemas.microsoft.com/office/drawing/2014/main" id="{B23992E1-105B-498B-8497-083E42DD95F7}"/>
              </a:ext>
            </a:extLst>
          </p:cNvPr>
          <p:cNvSpPr/>
          <p:nvPr/>
        </p:nvSpPr>
        <p:spPr>
          <a:xfrm rot="16200000">
            <a:off x="6740275" y="3917409"/>
            <a:ext cx="1381571" cy="539983"/>
          </a:xfrm>
          <a:prstGeom prst="trapezoid">
            <a:avLst>
              <a:gd name="adj" fmla="val 4429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Trapezoid 32">
            <a:extLst>
              <a:ext uri="{FF2B5EF4-FFF2-40B4-BE49-F238E27FC236}">
                <a16:creationId xmlns:a16="http://schemas.microsoft.com/office/drawing/2014/main" id="{FA8A81C4-3A0A-490C-95A2-09C50E1CFA4E}"/>
              </a:ext>
            </a:extLst>
          </p:cNvPr>
          <p:cNvSpPr/>
          <p:nvPr/>
        </p:nvSpPr>
        <p:spPr>
          <a:xfrm rot="16200000">
            <a:off x="6985461" y="5306516"/>
            <a:ext cx="914399" cy="539983"/>
          </a:xfrm>
          <a:prstGeom prst="trapezoid">
            <a:avLst>
              <a:gd name="adj" fmla="val 4429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362361-9D0E-4AB1-8C6A-C29D64E00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348" y="156753"/>
            <a:ext cx="11306174" cy="540310"/>
          </a:xfrm>
        </p:spPr>
        <p:txBody>
          <a:bodyPr/>
          <a:lstStyle/>
          <a:p>
            <a:r>
              <a:rPr lang="en-US" dirty="0"/>
              <a:t>Vaccine preventable hospitalisations (per 100k population)</a:t>
            </a:r>
            <a:endParaRPr lang="en-AU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9950055-5EB6-4FD8-B72A-E7C7A061894D}"/>
              </a:ext>
            </a:extLst>
          </p:cNvPr>
          <p:cNvSpPr txBox="1"/>
          <p:nvPr/>
        </p:nvSpPr>
        <p:spPr>
          <a:xfrm>
            <a:off x="8006446" y="6223186"/>
            <a:ext cx="3767262" cy="37457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US" sz="1400" i="1" dirty="0"/>
          </a:p>
          <a:p>
            <a:r>
              <a:rPr lang="en-US" sz="1400" i="1" dirty="0" err="1"/>
              <a:t>aIRR</a:t>
            </a:r>
            <a:r>
              <a:rPr lang="en-US" sz="1400" i="1" dirty="0"/>
              <a:t> not calculated where MH n &lt; 20</a:t>
            </a:r>
          </a:p>
          <a:p>
            <a:pPr algn="l"/>
            <a:endParaRPr lang="en-AU" sz="1400" i="1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37C73F1-83DC-49AE-8CBE-479D6C794410}"/>
              </a:ext>
            </a:extLst>
          </p:cNvPr>
          <p:cNvSpPr/>
          <p:nvPr/>
        </p:nvSpPr>
        <p:spPr>
          <a:xfrm>
            <a:off x="7812932" y="893485"/>
            <a:ext cx="3017058" cy="540310"/>
          </a:xfrm>
          <a:prstGeom prst="roundRect">
            <a:avLst/>
          </a:prstGeom>
          <a:noFill/>
          <a:ln w="28575">
            <a:solidFill>
              <a:srgbClr val="4BA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21101AB4-BF62-4F87-8B3F-965344F15002}"/>
              </a:ext>
            </a:extLst>
          </p:cNvPr>
          <p:cNvSpPr/>
          <p:nvPr/>
        </p:nvSpPr>
        <p:spPr>
          <a:xfrm>
            <a:off x="7795199" y="2568723"/>
            <a:ext cx="3017058" cy="288000"/>
          </a:xfrm>
          <a:prstGeom prst="roundRect">
            <a:avLst/>
          </a:prstGeom>
          <a:noFill/>
          <a:ln w="28575">
            <a:solidFill>
              <a:srgbClr val="4BA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DB65411-D5B5-4AE6-BA83-28FF642E399A}"/>
              </a:ext>
            </a:extLst>
          </p:cNvPr>
          <p:cNvSpPr txBox="1"/>
          <p:nvPr/>
        </p:nvSpPr>
        <p:spPr>
          <a:xfrm>
            <a:off x="5989633" y="4101664"/>
            <a:ext cx="707573" cy="560727"/>
          </a:xfrm>
          <a:prstGeom prst="rect">
            <a:avLst/>
          </a:prstGeom>
          <a:solidFill>
            <a:srgbClr val="ECC2BA"/>
          </a:solidFill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b="1" dirty="0"/>
              <a:t>3.5</a:t>
            </a:r>
          </a:p>
          <a:p>
            <a:pPr algn="ctr"/>
            <a:r>
              <a:rPr lang="en-US" sz="1000" dirty="0"/>
              <a:t>(2.8-4.3)</a:t>
            </a:r>
            <a:endParaRPr lang="en-AU" sz="1000" dirty="0" err="1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AA15642-B6C2-4800-86E8-DE500883812D}"/>
              </a:ext>
            </a:extLst>
          </p:cNvPr>
          <p:cNvSpPr txBox="1"/>
          <p:nvPr/>
        </p:nvSpPr>
        <p:spPr>
          <a:xfrm>
            <a:off x="5989633" y="5486711"/>
            <a:ext cx="707573" cy="560727"/>
          </a:xfrm>
          <a:prstGeom prst="rect">
            <a:avLst/>
          </a:prstGeom>
          <a:solidFill>
            <a:srgbClr val="ECC2BA"/>
          </a:solidFill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b="1" dirty="0"/>
              <a:t>4.4</a:t>
            </a:r>
          </a:p>
          <a:p>
            <a:pPr algn="ctr"/>
            <a:r>
              <a:rPr lang="en-US" sz="1000" dirty="0"/>
              <a:t>(3.3-5.8)</a:t>
            </a:r>
            <a:endParaRPr lang="en-AU" sz="1000" dirty="0" err="1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E51D32A-5E3D-40C5-8D9D-FC867DDB18E9}"/>
              </a:ext>
            </a:extLst>
          </p:cNvPr>
          <p:cNvSpPr txBox="1"/>
          <p:nvPr/>
        </p:nvSpPr>
        <p:spPr>
          <a:xfrm>
            <a:off x="5989633" y="2804165"/>
            <a:ext cx="707573" cy="560727"/>
          </a:xfrm>
          <a:prstGeom prst="rect">
            <a:avLst/>
          </a:prstGeom>
          <a:solidFill>
            <a:srgbClr val="ECC2BA"/>
          </a:solidFill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b="1" dirty="0"/>
              <a:t>5.6</a:t>
            </a:r>
          </a:p>
          <a:p>
            <a:pPr algn="ctr"/>
            <a:r>
              <a:rPr lang="en-US" sz="1000" dirty="0"/>
              <a:t>(5.4-5.7)</a:t>
            </a:r>
            <a:endParaRPr lang="en-AU" sz="1000" dirty="0" err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2A1BA4-A273-49F9-A0BF-650AE9FC1F28}"/>
              </a:ext>
            </a:extLst>
          </p:cNvPr>
          <p:cNvSpPr txBox="1"/>
          <p:nvPr/>
        </p:nvSpPr>
        <p:spPr>
          <a:xfrm>
            <a:off x="6096000" y="6123347"/>
            <a:ext cx="914400" cy="33953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1400" b="1" dirty="0" err="1">
                <a:solidFill>
                  <a:srgbClr val="ECC2BA"/>
                </a:solidFill>
              </a:rPr>
              <a:t>aIRR</a:t>
            </a:r>
            <a:endParaRPr lang="en-AU" sz="1400" b="1" dirty="0" err="1">
              <a:solidFill>
                <a:srgbClr val="ECC2BA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A988B77-B706-4D76-B23D-CB3810C2744B}"/>
              </a:ext>
            </a:extLst>
          </p:cNvPr>
          <p:cNvSpPr txBox="1"/>
          <p:nvPr/>
        </p:nvSpPr>
        <p:spPr>
          <a:xfrm>
            <a:off x="3571125" y="6084259"/>
            <a:ext cx="1308524" cy="3395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1400" b="1" dirty="0">
                <a:solidFill>
                  <a:srgbClr val="4472C4"/>
                </a:solidFill>
              </a:rPr>
              <a:t>Admissions per 100k</a:t>
            </a:r>
            <a:endParaRPr lang="en-AU" sz="1400" b="1" dirty="0" err="1">
              <a:solidFill>
                <a:srgbClr val="447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58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9" grpId="0">
        <p:bldAsOne/>
      </p:bldGraphic>
      <p:bldP spid="11" grpId="0"/>
      <p:bldP spid="13" grpId="0"/>
      <p:bldP spid="14" grpId="0"/>
      <p:bldP spid="15" grpId="0"/>
      <p:bldP spid="28" grpId="0" animBg="1"/>
      <p:bldP spid="21" grpId="0" animBg="1"/>
      <p:bldP spid="24" grpId="0" animBg="1"/>
      <p:bldP spid="25" grpId="0" animBg="1"/>
      <p:bldP spid="32" grpId="0" animBg="1"/>
      <p:bldP spid="33" grpId="0" animBg="1"/>
      <p:bldP spid="34" grpId="0"/>
      <p:bldP spid="16" grpId="0" animBg="1"/>
      <p:bldP spid="35" grpId="0" animBg="1"/>
      <p:bldP spid="38" grpId="0" animBg="1"/>
      <p:bldP spid="39" grpId="0" animBg="1"/>
      <p:bldP spid="30" grpId="0" animBg="1"/>
      <p:bldP spid="4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D19019-80D6-4ABA-9975-852A4C3F1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500" y="1262457"/>
            <a:ext cx="9842500" cy="55955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F6C4F1-69BD-49F1-950C-F98D0D053613}"/>
              </a:ext>
            </a:extLst>
          </p:cNvPr>
          <p:cNvSpPr txBox="1"/>
          <p:nvPr/>
        </p:nvSpPr>
        <p:spPr>
          <a:xfrm>
            <a:off x="3520382" y="896728"/>
            <a:ext cx="914400" cy="37443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r">
              <a:spcBef>
                <a:spcPts val="600"/>
              </a:spcBef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All PPH</a:t>
            </a:r>
            <a:endParaRPr lang="en-AU" sz="2400" b="1" dirty="0" err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C4E801-6FA4-4A25-806E-B47236FF38D2}"/>
              </a:ext>
            </a:extLst>
          </p:cNvPr>
          <p:cNvSpPr txBox="1"/>
          <p:nvPr/>
        </p:nvSpPr>
        <p:spPr>
          <a:xfrm>
            <a:off x="7139775" y="854559"/>
            <a:ext cx="914400" cy="458776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r">
              <a:spcBef>
                <a:spcPts val="600"/>
              </a:spcBef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Hepatitis</a:t>
            </a:r>
            <a:endParaRPr lang="en-AU" sz="2400" b="1" dirty="0" err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7E41C8-4C21-4266-AE57-74FA3A923708}"/>
              </a:ext>
            </a:extLst>
          </p:cNvPr>
          <p:cNvSpPr txBox="1"/>
          <p:nvPr/>
        </p:nvSpPr>
        <p:spPr>
          <a:xfrm>
            <a:off x="10436527" y="862871"/>
            <a:ext cx="914400" cy="4026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r">
              <a:spcBef>
                <a:spcPts val="600"/>
              </a:spcBef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Respiratory</a:t>
            </a:r>
            <a:endParaRPr lang="en-AU" sz="2400" b="1" dirty="0" err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07960B-8B3A-46E2-8298-382EEB3CF7CE}"/>
              </a:ext>
            </a:extLst>
          </p:cNvPr>
          <p:cNvSpPr txBox="1"/>
          <p:nvPr/>
        </p:nvSpPr>
        <p:spPr>
          <a:xfrm>
            <a:off x="486513" y="2538633"/>
            <a:ext cx="914400" cy="36314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en-US"/>
            </a:defPPr>
            <a:lvl1pPr algn="r">
              <a:spcBef>
                <a:spcPts val="600"/>
              </a:spcBef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Female</a:t>
            </a:r>
            <a:endParaRPr lang="en-AU" dirty="0" err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82DF50-B303-4E0A-8952-BD02AB3FA4F8}"/>
              </a:ext>
            </a:extLst>
          </p:cNvPr>
          <p:cNvSpPr txBox="1"/>
          <p:nvPr/>
        </p:nvSpPr>
        <p:spPr>
          <a:xfrm>
            <a:off x="452325" y="4906991"/>
            <a:ext cx="914400" cy="38366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en-US"/>
            </a:defPPr>
            <a:lvl1pPr algn="r">
              <a:spcBef>
                <a:spcPts val="600"/>
              </a:spcBef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Male</a:t>
            </a:r>
            <a:endParaRPr lang="en-AU" dirty="0" err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5A3C83-F911-4C22-B226-BB853C416C38}"/>
              </a:ext>
            </a:extLst>
          </p:cNvPr>
          <p:cNvSpPr txBox="1"/>
          <p:nvPr/>
        </p:nvSpPr>
        <p:spPr>
          <a:xfrm>
            <a:off x="1941026" y="1610618"/>
            <a:ext cx="408474" cy="22291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1400" dirty="0" err="1">
                <a:solidFill>
                  <a:srgbClr val="ECC2BA"/>
                </a:solidFill>
              </a:rPr>
              <a:t>aIRR</a:t>
            </a:r>
            <a:endParaRPr lang="en-AU" sz="1400" dirty="0" err="1">
              <a:solidFill>
                <a:srgbClr val="ECC2BA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B6C3E2-96C6-480C-BD9C-F021EE944A0A}"/>
              </a:ext>
            </a:extLst>
          </p:cNvPr>
          <p:cNvSpPr txBox="1"/>
          <p:nvPr/>
        </p:nvSpPr>
        <p:spPr>
          <a:xfrm>
            <a:off x="1984423" y="4252294"/>
            <a:ext cx="408474" cy="22291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1400" dirty="0" err="1">
                <a:solidFill>
                  <a:srgbClr val="ECC2BA"/>
                </a:solidFill>
              </a:rPr>
              <a:t>aIRR</a:t>
            </a:r>
            <a:endParaRPr lang="en-AU" sz="1400" dirty="0" err="1">
              <a:solidFill>
                <a:srgbClr val="ECC2BA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0880B6-17D8-4E42-BBA8-D252C04DEC95}"/>
              </a:ext>
            </a:extLst>
          </p:cNvPr>
          <p:cNvSpPr txBox="1"/>
          <p:nvPr/>
        </p:nvSpPr>
        <p:spPr>
          <a:xfrm>
            <a:off x="1804440" y="2369462"/>
            <a:ext cx="635126" cy="3836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spcBef>
                <a:spcPts val="600"/>
              </a:spcBef>
            </a:pPr>
            <a:r>
              <a:rPr lang="en-US" sz="1100" b="1" dirty="0">
                <a:solidFill>
                  <a:schemeClr val="bg1">
                    <a:lumMod val="50000"/>
                  </a:schemeClr>
                </a:solidFill>
              </a:rPr>
              <a:t>VPH per 100k person years</a:t>
            </a:r>
            <a:endParaRPr lang="en-AU" sz="1100" b="1" dirty="0" err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74CA04-5F6F-4E56-BE9E-06A325AAC8E5}"/>
              </a:ext>
            </a:extLst>
          </p:cNvPr>
          <p:cNvSpPr txBox="1"/>
          <p:nvPr/>
        </p:nvSpPr>
        <p:spPr>
          <a:xfrm>
            <a:off x="1804440" y="4832227"/>
            <a:ext cx="635126" cy="3836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spcBef>
                <a:spcPts val="600"/>
              </a:spcBef>
            </a:pPr>
            <a:r>
              <a:rPr lang="en-US" sz="1100" b="1" dirty="0">
                <a:solidFill>
                  <a:schemeClr val="bg1">
                    <a:lumMod val="50000"/>
                  </a:schemeClr>
                </a:solidFill>
              </a:rPr>
              <a:t>VPH per 100k person years</a:t>
            </a:r>
            <a:endParaRPr lang="en-AU" sz="1100" b="1" dirty="0" err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21705E-1803-4119-85B5-B8E9C37D1DE5}"/>
              </a:ext>
            </a:extLst>
          </p:cNvPr>
          <p:cNvSpPr/>
          <p:nvPr/>
        </p:nvSpPr>
        <p:spPr>
          <a:xfrm>
            <a:off x="442913" y="1333431"/>
            <a:ext cx="11292312" cy="687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801386-8378-4E3B-9C7C-28225C29D60E}"/>
              </a:ext>
            </a:extLst>
          </p:cNvPr>
          <p:cNvSpPr/>
          <p:nvPr/>
        </p:nvSpPr>
        <p:spPr>
          <a:xfrm>
            <a:off x="442913" y="4038239"/>
            <a:ext cx="11292312" cy="687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3622E38-E8FF-438F-BE35-AF6A6A796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051" y="238069"/>
            <a:ext cx="11306174" cy="540310"/>
          </a:xfrm>
        </p:spPr>
        <p:txBody>
          <a:bodyPr/>
          <a:lstStyle/>
          <a:p>
            <a:r>
              <a:rPr lang="en-AU" dirty="0"/>
              <a:t>Absolute and relative risk differ by age, sex and VPH type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1442524-89B5-4080-B9A1-7785D0167033}"/>
              </a:ext>
            </a:extLst>
          </p:cNvPr>
          <p:cNvSpPr/>
          <p:nvPr/>
        </p:nvSpPr>
        <p:spPr>
          <a:xfrm>
            <a:off x="5927565" y="854558"/>
            <a:ext cx="3338819" cy="59893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7E5A970-C60E-413B-885A-F4412CB6CB81}"/>
              </a:ext>
            </a:extLst>
          </p:cNvPr>
          <p:cNvSpPr/>
          <p:nvPr/>
        </p:nvSpPr>
        <p:spPr>
          <a:xfrm>
            <a:off x="8929807" y="854559"/>
            <a:ext cx="3170496" cy="59893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076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98E65C3-756D-4075-A583-7573DAEEADFB}"/>
              </a:ext>
            </a:extLst>
          </p:cNvPr>
          <p:cNvSpPr/>
          <p:nvPr/>
        </p:nvSpPr>
        <p:spPr>
          <a:xfrm>
            <a:off x="9888024" y="4473718"/>
            <a:ext cx="2365243" cy="2384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7E5E12-99AB-477E-94DA-081E69C61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897" y="1119568"/>
            <a:ext cx="5656769" cy="50186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8DA9F0-3969-4E61-83D2-B2AF770A9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Compared to other people admitted for vaccine preventable illness, mental health service users are </a:t>
            </a:r>
            <a:r>
              <a:rPr lang="en-US" u="sng" dirty="0"/>
              <a:t>more</a:t>
            </a:r>
            <a:r>
              <a:rPr lang="en-US" dirty="0"/>
              <a:t> likely to be:</a:t>
            </a:r>
            <a:endParaRPr lang="en-AU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6B6594-06EF-4403-BFEF-0BE5C437E573}"/>
              </a:ext>
            </a:extLst>
          </p:cNvPr>
          <p:cNvSpPr/>
          <p:nvPr/>
        </p:nvSpPr>
        <p:spPr>
          <a:xfrm>
            <a:off x="4699000" y="2047875"/>
            <a:ext cx="7465367" cy="83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401940-14FB-4916-8CFA-0BB6CA14CCFE}"/>
              </a:ext>
            </a:extLst>
          </p:cNvPr>
          <p:cNvSpPr/>
          <p:nvPr/>
        </p:nvSpPr>
        <p:spPr>
          <a:xfrm>
            <a:off x="4698999" y="2899047"/>
            <a:ext cx="7465367" cy="83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E7A470C-9177-46E8-ABE0-7A74C3A2476A}"/>
              </a:ext>
            </a:extLst>
          </p:cNvPr>
          <p:cNvSpPr/>
          <p:nvPr/>
        </p:nvSpPr>
        <p:spPr>
          <a:xfrm>
            <a:off x="4737100" y="3583672"/>
            <a:ext cx="7465367" cy="83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953F8C-3D57-403C-BE96-39C38113F8FF}"/>
              </a:ext>
            </a:extLst>
          </p:cNvPr>
          <p:cNvSpPr/>
          <p:nvPr/>
        </p:nvSpPr>
        <p:spPr>
          <a:xfrm>
            <a:off x="4787900" y="4310524"/>
            <a:ext cx="7465367" cy="83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C3054E-9BEC-42D7-8A45-912657476F0D}"/>
              </a:ext>
            </a:extLst>
          </p:cNvPr>
          <p:cNvSpPr/>
          <p:nvPr/>
        </p:nvSpPr>
        <p:spPr>
          <a:xfrm>
            <a:off x="4578350" y="5361555"/>
            <a:ext cx="7465367" cy="83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2D6DE9-60FD-4F88-8AFC-FA413FB5A96B}"/>
              </a:ext>
            </a:extLst>
          </p:cNvPr>
          <p:cNvSpPr txBox="1"/>
          <p:nvPr/>
        </p:nvSpPr>
        <p:spPr>
          <a:xfrm>
            <a:off x="5340464" y="1709529"/>
            <a:ext cx="830028" cy="29204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spcBef>
                <a:spcPts val="600"/>
              </a:spcBef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Sex</a:t>
            </a:r>
            <a:endParaRPr lang="en-AU" b="1" dirty="0" err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E818EC-55EF-4C1F-A432-D0B84734EC6C}"/>
              </a:ext>
            </a:extLst>
          </p:cNvPr>
          <p:cNvSpPr txBox="1"/>
          <p:nvPr/>
        </p:nvSpPr>
        <p:spPr>
          <a:xfrm>
            <a:off x="5340464" y="2335429"/>
            <a:ext cx="830028" cy="29204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spcBef>
                <a:spcPts val="600"/>
              </a:spcBef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Age group</a:t>
            </a:r>
            <a:endParaRPr lang="en-AU" b="1" dirty="0" err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C04E77-07E0-4A44-8CF7-45D4DEA608E4}"/>
              </a:ext>
            </a:extLst>
          </p:cNvPr>
          <p:cNvSpPr txBox="1"/>
          <p:nvPr/>
        </p:nvSpPr>
        <p:spPr>
          <a:xfrm>
            <a:off x="5340464" y="4646031"/>
            <a:ext cx="830028" cy="29204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spcBef>
                <a:spcPts val="600"/>
              </a:spcBef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Disadvantage</a:t>
            </a:r>
            <a:endParaRPr lang="en-AU" b="1" dirty="0" err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0E3B7B-4B26-4B44-AE92-34D894D8F142}"/>
              </a:ext>
            </a:extLst>
          </p:cNvPr>
          <p:cNvSpPr txBox="1"/>
          <p:nvPr/>
        </p:nvSpPr>
        <p:spPr>
          <a:xfrm>
            <a:off x="5340464" y="5549821"/>
            <a:ext cx="830028" cy="29204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spcBef>
                <a:spcPts val="600"/>
              </a:spcBef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Rurality</a:t>
            </a:r>
            <a:endParaRPr lang="en-AU" b="1" dirty="0" err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C253DC-ED36-45DE-A980-1EE97E3BB7CA}"/>
              </a:ext>
            </a:extLst>
          </p:cNvPr>
          <p:cNvSpPr txBox="1"/>
          <p:nvPr/>
        </p:nvSpPr>
        <p:spPr>
          <a:xfrm>
            <a:off x="4564266" y="2914013"/>
            <a:ext cx="1606226" cy="2920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spcBef>
                <a:spcPts val="600"/>
              </a:spcBef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Country of birth</a:t>
            </a:r>
            <a:endParaRPr lang="en-AU" b="1" dirty="0" err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5020CA4-A5BA-4B0E-87A8-77B3C96BAD0E}"/>
              </a:ext>
            </a:extLst>
          </p:cNvPr>
          <p:cNvSpPr txBox="1"/>
          <p:nvPr/>
        </p:nvSpPr>
        <p:spPr>
          <a:xfrm>
            <a:off x="4615066" y="3673880"/>
            <a:ext cx="1606226" cy="2920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spcBef>
                <a:spcPts val="600"/>
              </a:spcBef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Other medical illness (CCI)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187CE6E-4B83-4775-9737-B1FB7FF83C4B}"/>
              </a:ext>
            </a:extLst>
          </p:cNvPr>
          <p:cNvSpPr txBox="1"/>
          <p:nvPr/>
        </p:nvSpPr>
        <p:spPr>
          <a:xfrm>
            <a:off x="7246206" y="6116163"/>
            <a:ext cx="4797512" cy="37730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sz="1000" i="1" dirty="0"/>
              <a:t>Multivariate odds ratios (OR) using binary logistic regression </a:t>
            </a:r>
          </a:p>
          <a:p>
            <a:pPr algn="l"/>
            <a:r>
              <a:rPr lang="en-US" sz="1000" i="1" dirty="0"/>
              <a:t>Only significant odds ratios are shown </a:t>
            </a:r>
          </a:p>
          <a:p>
            <a:pPr algn="l"/>
            <a:r>
              <a:rPr lang="en-US" sz="1000" i="1" dirty="0"/>
              <a:t>* = Reference category in each group</a:t>
            </a:r>
          </a:p>
          <a:p>
            <a:pPr algn="l"/>
            <a:r>
              <a:rPr lang="en-AU" sz="1000" i="1" dirty="0"/>
              <a:t>CCI = </a:t>
            </a:r>
            <a:r>
              <a:rPr lang="en-AU" sz="1000" i="1" dirty="0" err="1"/>
              <a:t>Charlson</a:t>
            </a:r>
            <a:r>
              <a:rPr lang="en-AU" sz="1000" i="1" dirty="0"/>
              <a:t> </a:t>
            </a:r>
            <a:r>
              <a:rPr lang="en-AU" sz="1000" i="1" dirty="0" err="1"/>
              <a:t>Comorbiity</a:t>
            </a:r>
            <a:r>
              <a:rPr lang="en-AU" sz="1000" i="1" dirty="0"/>
              <a:t> Index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D8D05CCF-4B09-4384-8990-37E494309A6E}"/>
              </a:ext>
            </a:extLst>
          </p:cNvPr>
          <p:cNvSpPr txBox="1">
            <a:spLocks/>
          </p:cNvSpPr>
          <p:nvPr/>
        </p:nvSpPr>
        <p:spPr>
          <a:xfrm>
            <a:off x="493040" y="2276167"/>
            <a:ext cx="3177260" cy="98807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none" baseline="0">
                <a:solidFill>
                  <a:schemeClr val="accent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/>
              <a:t>Male, younger (under 65), with comorbid medical conditions, born in Australia</a:t>
            </a:r>
          </a:p>
          <a:p>
            <a:endParaRPr lang="en-AU" sz="1800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DAB21612-2477-4B6A-B6FE-6C48FF41AE77}"/>
              </a:ext>
            </a:extLst>
          </p:cNvPr>
          <p:cNvSpPr txBox="1">
            <a:spLocks/>
          </p:cNvSpPr>
          <p:nvPr/>
        </p:nvSpPr>
        <p:spPr>
          <a:xfrm>
            <a:off x="493040" y="4635706"/>
            <a:ext cx="2759062" cy="98807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none" baseline="0">
                <a:solidFill>
                  <a:schemeClr val="accent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/>
              <a:t>These differences are not just due to living in more  disadvantaged or rural areas</a:t>
            </a:r>
          </a:p>
          <a:p>
            <a:endParaRPr lang="en-AU" sz="1800" dirty="0"/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519A13F9-4EF7-48E4-A720-9D12637A0F61}"/>
              </a:ext>
            </a:extLst>
          </p:cNvPr>
          <p:cNvSpPr/>
          <p:nvPr/>
        </p:nvSpPr>
        <p:spPr>
          <a:xfrm>
            <a:off x="7979207" y="1496675"/>
            <a:ext cx="610306" cy="155704"/>
          </a:xfrm>
          <a:prstGeom prst="homePlate">
            <a:avLst/>
          </a:prstGeom>
          <a:solidFill>
            <a:srgbClr val="4472C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dirty="0"/>
              <a:t>More likely</a:t>
            </a:r>
            <a:endParaRPr lang="en-AU" sz="800" dirty="0"/>
          </a:p>
        </p:txBody>
      </p:sp>
      <p:sp>
        <p:nvSpPr>
          <p:cNvPr id="25" name="Arrow: Pentagon 24">
            <a:extLst>
              <a:ext uri="{FF2B5EF4-FFF2-40B4-BE49-F238E27FC236}">
                <a16:creationId xmlns:a16="http://schemas.microsoft.com/office/drawing/2014/main" id="{61D4E847-6523-4684-AEB5-1F5FA712A478}"/>
              </a:ext>
            </a:extLst>
          </p:cNvPr>
          <p:cNvSpPr/>
          <p:nvPr/>
        </p:nvSpPr>
        <p:spPr>
          <a:xfrm flipH="1">
            <a:off x="7358963" y="1495468"/>
            <a:ext cx="610306" cy="155704"/>
          </a:xfrm>
          <a:prstGeom prst="homePlate">
            <a:avLst/>
          </a:prstGeom>
          <a:solidFill>
            <a:srgbClr val="4472C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dirty="0"/>
              <a:t>Less likely</a:t>
            </a:r>
            <a:endParaRPr lang="en-AU" sz="8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06FAEB9-2399-4019-9ACA-8B5516DE62F7}"/>
              </a:ext>
            </a:extLst>
          </p:cNvPr>
          <p:cNvSpPr/>
          <p:nvPr/>
        </p:nvSpPr>
        <p:spPr>
          <a:xfrm>
            <a:off x="4130604" y="4348328"/>
            <a:ext cx="8122663" cy="1728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305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CA03E36E-0250-4C70-8ECC-DC853B46FF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3069530"/>
              </p:ext>
            </p:extLst>
          </p:nvPr>
        </p:nvGraphicFramePr>
        <p:xfrm>
          <a:off x="6359294" y="2166336"/>
          <a:ext cx="3084071" cy="2855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CA03E36E-0250-4C70-8ECC-DC853B46FF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4818161"/>
              </p:ext>
            </p:extLst>
          </p:nvPr>
        </p:nvGraphicFramePr>
        <p:xfrm>
          <a:off x="6226625" y="2055584"/>
          <a:ext cx="3748769" cy="335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F6FD5E8-1BCF-48F6-ACA3-52E230092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and system impacts are considerable  </a:t>
            </a:r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49EEF9-5146-4C0B-9BC7-9E4EB2D6B9BB}"/>
              </a:ext>
            </a:extLst>
          </p:cNvPr>
          <p:cNvSpPr txBox="1"/>
          <p:nvPr/>
        </p:nvSpPr>
        <p:spPr>
          <a:xfrm>
            <a:off x="2774940" y="1830616"/>
            <a:ext cx="914400" cy="37737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dirty="0">
                <a:solidFill>
                  <a:srgbClr val="7899D4"/>
                </a:solidFill>
              </a:rPr>
              <a:t>MH care</a:t>
            </a:r>
            <a:endParaRPr lang="en-AU" dirty="0" err="1">
              <a:solidFill>
                <a:srgbClr val="7899D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734DD7-E1A9-4254-910D-D445A75952E3}"/>
              </a:ext>
            </a:extLst>
          </p:cNvPr>
          <p:cNvSpPr txBox="1"/>
          <p:nvPr/>
        </p:nvSpPr>
        <p:spPr>
          <a:xfrm>
            <a:off x="4059454" y="1830615"/>
            <a:ext cx="1719943" cy="37737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No MH Care</a:t>
            </a:r>
            <a:endParaRPr lang="en-AU" dirty="0" err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A7A7C6-4BE6-41AF-87C8-43EE4FB3F119}"/>
              </a:ext>
            </a:extLst>
          </p:cNvPr>
          <p:cNvSpPr txBox="1"/>
          <p:nvPr/>
        </p:nvSpPr>
        <p:spPr>
          <a:xfrm>
            <a:off x="305698" y="2435627"/>
            <a:ext cx="2198916" cy="37737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dirty="0"/>
              <a:t>Chance of at least one VPH admission </a:t>
            </a:r>
            <a:endParaRPr lang="en-AU" dirty="0" err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AE0D19-C936-434D-B4E9-19ADD1F2A025}"/>
              </a:ext>
            </a:extLst>
          </p:cNvPr>
          <p:cNvSpPr txBox="1"/>
          <p:nvPr/>
        </p:nvSpPr>
        <p:spPr>
          <a:xfrm>
            <a:off x="305698" y="3426227"/>
            <a:ext cx="2198916" cy="37737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dirty="0"/>
              <a:t>VPH episodes per person</a:t>
            </a:r>
            <a:endParaRPr lang="en-AU" dirty="0" err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55A7FA-3E82-4E1A-9536-AB1B800C92A2}"/>
              </a:ext>
            </a:extLst>
          </p:cNvPr>
          <p:cNvSpPr txBox="1"/>
          <p:nvPr/>
        </p:nvSpPr>
        <p:spPr>
          <a:xfrm>
            <a:off x="305698" y="4416827"/>
            <a:ext cx="2198916" cy="37737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dirty="0"/>
              <a:t>Average days per VPH episode</a:t>
            </a:r>
            <a:endParaRPr lang="en-AU" dirty="0" err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982575-9728-4CBE-A77E-676152977C29}"/>
              </a:ext>
            </a:extLst>
          </p:cNvPr>
          <p:cNvSpPr txBox="1"/>
          <p:nvPr/>
        </p:nvSpPr>
        <p:spPr>
          <a:xfrm>
            <a:off x="7374043" y="2341181"/>
            <a:ext cx="2179302" cy="3773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3 % of NSW population</a:t>
            </a:r>
            <a:endParaRPr lang="en-AU" sz="2400" dirty="0" err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3742CC5-C5AB-437C-88E0-3F73BA4E5BAE}"/>
              </a:ext>
            </a:extLst>
          </p:cNvPr>
          <p:cNvSpPr/>
          <p:nvPr/>
        </p:nvSpPr>
        <p:spPr>
          <a:xfrm>
            <a:off x="4059454" y="2215137"/>
            <a:ext cx="1256406" cy="818350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1.5%</a:t>
            </a:r>
            <a:endParaRPr lang="en-AU" sz="2000" b="1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2F04EA-E697-4D79-83C8-5A3947AB002C}"/>
              </a:ext>
            </a:extLst>
          </p:cNvPr>
          <p:cNvSpPr/>
          <p:nvPr/>
        </p:nvSpPr>
        <p:spPr>
          <a:xfrm>
            <a:off x="2611655" y="2215137"/>
            <a:ext cx="1256406" cy="818350"/>
          </a:xfrm>
          <a:prstGeom prst="rect">
            <a:avLst/>
          </a:prstGeom>
          <a:solidFill>
            <a:srgbClr val="4472C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6.0%</a:t>
            </a:r>
            <a:endParaRPr lang="en-AU" sz="2000" b="1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35B74FA-4F25-4C12-8EF4-33F097F6187D}"/>
              </a:ext>
            </a:extLst>
          </p:cNvPr>
          <p:cNvSpPr/>
          <p:nvPr/>
        </p:nvSpPr>
        <p:spPr>
          <a:xfrm>
            <a:off x="4059454" y="3205737"/>
            <a:ext cx="1256406" cy="818350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1.4</a:t>
            </a:r>
            <a:endParaRPr lang="en-AU" sz="2000" b="1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24BE3FB-5A0F-4007-BA9A-8219B6BC2DAC}"/>
              </a:ext>
            </a:extLst>
          </p:cNvPr>
          <p:cNvSpPr/>
          <p:nvPr/>
        </p:nvSpPr>
        <p:spPr>
          <a:xfrm>
            <a:off x="2611655" y="3205737"/>
            <a:ext cx="1256406" cy="818350"/>
          </a:xfrm>
          <a:prstGeom prst="rect">
            <a:avLst/>
          </a:prstGeom>
          <a:solidFill>
            <a:srgbClr val="4472C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1.7</a:t>
            </a:r>
            <a:endParaRPr lang="en-AU" sz="2000" b="1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724CA5-8054-4980-A408-B16A8ACDC99B}"/>
              </a:ext>
            </a:extLst>
          </p:cNvPr>
          <p:cNvSpPr/>
          <p:nvPr/>
        </p:nvSpPr>
        <p:spPr>
          <a:xfrm>
            <a:off x="4059454" y="4196337"/>
            <a:ext cx="1256406" cy="818350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7.0</a:t>
            </a:r>
            <a:endParaRPr lang="en-AU" sz="2000" b="1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346923C-A21A-4243-BFAB-C2AA8DD49A68}"/>
              </a:ext>
            </a:extLst>
          </p:cNvPr>
          <p:cNvSpPr/>
          <p:nvPr/>
        </p:nvSpPr>
        <p:spPr>
          <a:xfrm>
            <a:off x="2611655" y="4196337"/>
            <a:ext cx="1256406" cy="818350"/>
          </a:xfrm>
          <a:prstGeom prst="rect">
            <a:avLst/>
          </a:prstGeom>
          <a:solidFill>
            <a:srgbClr val="4472C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8.2</a:t>
            </a:r>
            <a:endParaRPr lang="en-AU" sz="2000" b="1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E1882F0-7AC7-4141-BCA3-30DB4B291758}"/>
              </a:ext>
            </a:extLst>
          </p:cNvPr>
          <p:cNvSpPr txBox="1"/>
          <p:nvPr/>
        </p:nvSpPr>
        <p:spPr>
          <a:xfrm>
            <a:off x="8720243" y="3225954"/>
            <a:ext cx="2843677" cy="3773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12% of VPH admissions</a:t>
            </a:r>
            <a:endParaRPr lang="en-AU" sz="2400" dirty="0" err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CA106A7-4231-4AB1-B958-2C794E66B342}"/>
              </a:ext>
            </a:extLst>
          </p:cNvPr>
          <p:cNvSpPr txBox="1"/>
          <p:nvPr/>
        </p:nvSpPr>
        <p:spPr>
          <a:xfrm>
            <a:off x="9042624" y="4150361"/>
            <a:ext cx="2198916" cy="3773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13 % of VPH bed days</a:t>
            </a:r>
            <a:endParaRPr lang="en-AU" sz="2400" dirty="0" err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F927977-B54F-4720-9DD4-10834EFAF8A1}"/>
              </a:ext>
            </a:extLst>
          </p:cNvPr>
          <p:cNvSpPr txBox="1"/>
          <p:nvPr/>
        </p:nvSpPr>
        <p:spPr>
          <a:xfrm>
            <a:off x="6359294" y="1771008"/>
            <a:ext cx="5366662" cy="3773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People with recent MH care make up…</a:t>
            </a:r>
            <a:endParaRPr lang="en-AU" sz="2400" dirty="0" err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9E1A624-9663-4C57-9209-2B9CBE1F9FDD}"/>
              </a:ext>
            </a:extLst>
          </p:cNvPr>
          <p:cNvSpPr txBox="1"/>
          <p:nvPr/>
        </p:nvSpPr>
        <p:spPr>
          <a:xfrm>
            <a:off x="6525640" y="5319975"/>
            <a:ext cx="1719943" cy="37737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Pattern similar for all VPH types</a:t>
            </a:r>
          </a:p>
          <a:p>
            <a:pPr marL="285750" indent="-285750" algn="l">
              <a:spcBef>
                <a:spcPts val="600"/>
              </a:spcBef>
              <a:buFontTx/>
              <a:buChar char="-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17% of Hepatitis bed days</a:t>
            </a:r>
          </a:p>
          <a:p>
            <a:pPr marL="285750" indent="-285750" algn="l">
              <a:spcBef>
                <a:spcPts val="600"/>
              </a:spcBef>
              <a:buFontTx/>
              <a:buChar char="-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11% of Influenza bed days</a:t>
            </a:r>
          </a:p>
          <a:p>
            <a:pPr algn="l">
              <a:spcBef>
                <a:spcPts val="600"/>
              </a:spcBef>
            </a:pPr>
            <a:endParaRPr lang="en-AU" dirty="0" err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0908456-4416-4600-8148-634397C4AF33}"/>
              </a:ext>
            </a:extLst>
          </p:cNvPr>
          <p:cNvSpPr txBox="1"/>
          <p:nvPr/>
        </p:nvSpPr>
        <p:spPr>
          <a:xfrm>
            <a:off x="2617318" y="5070450"/>
            <a:ext cx="2595345" cy="69244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Excludes admissions to MH units, non-acute admissions and long stay outliers (&gt;120 days)</a:t>
            </a:r>
          </a:p>
          <a:p>
            <a:pPr algn="l">
              <a:spcBef>
                <a:spcPts val="600"/>
              </a:spcBef>
            </a:pPr>
            <a:endParaRPr lang="en-AU" sz="1200" i="1" dirty="0" err="1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36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0" grpId="0">
        <p:bldAsOne/>
      </p:bldGraphic>
      <p:bldP spid="12" grpId="0"/>
      <p:bldP spid="23" grpId="0"/>
      <p:bldP spid="24" grpId="0"/>
      <p:bldP spid="25" grpId="0"/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02021965ac9cd385cee362383dbe7d356cfcb2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5"/>
</p:tagLst>
</file>

<file path=ppt/theme/theme1.xml><?xml version="1.0" encoding="utf-8"?>
<a:theme xmlns:a="http://schemas.openxmlformats.org/drawingml/2006/main" name="NSW Internal Theme">
  <a:themeElements>
    <a:clrScheme name="NSW Health Colour Palette">
      <a:dk1>
        <a:srgbClr val="262626"/>
      </a:dk1>
      <a:lt1>
        <a:sysClr val="window" lastClr="FFFFFF"/>
      </a:lt1>
      <a:dk2>
        <a:srgbClr val="7F7F7F"/>
      </a:dk2>
      <a:lt2>
        <a:srgbClr val="E7E6E6"/>
      </a:lt2>
      <a:accent1>
        <a:srgbClr val="002664"/>
      </a:accent1>
      <a:accent2>
        <a:srgbClr val="D7153A"/>
      </a:accent2>
      <a:accent3>
        <a:srgbClr val="00ABE6"/>
      </a:accent3>
      <a:accent4>
        <a:srgbClr val="0A7CB9"/>
      </a:accent4>
      <a:accent5>
        <a:srgbClr val="4F4F4F"/>
      </a:accent5>
      <a:accent6>
        <a:srgbClr val="000000"/>
      </a:accent6>
      <a:hlink>
        <a:srgbClr val="EC008C"/>
      </a:hlink>
      <a:folHlink>
        <a:srgbClr val="00284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spcBef>
            <a:spcPts val="600"/>
          </a:spcBef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oh_Branch xmlns="63692d22-9298-493d-aa2f-61b827075d22">Strategic Communications and Engagement</moh_Branch>
    <moh_Division xmlns="63692d22-9298-493d-aa2f-61b827075d22">People, Culture and Governance</moh_Division>
    <moh_TemplateCategory xmlns="63692d22-9298-493d-aa2f-61b827075d22">Corporate Stationery</moh_TemplateCategory>
  </documentManagement>
</p:properties>
</file>

<file path=customXml/item2.xml><?xml version="1.0" encoding="utf-8"?>
<?mso-contentType ?>
<spe:Receivers xmlns:spe="http://schemas.microsoft.com/sharepoint/event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" ma:contentTypeID="0x010100C9F0DE0FF11F47A6AE50EC9AADC76F83006942542B6873E143A31679EA5A50B1B7" ma:contentTypeVersion="27" ma:contentTypeDescription="Pre-set format that serves as a basis or guide for developing similar documents." ma:contentTypeScope="" ma:versionID="3c148ce7b3602da8722b06c8bd069c78">
  <xsd:schema xmlns:xsd="http://www.w3.org/2001/XMLSchema" xmlns:xs="http://www.w3.org/2001/XMLSchema" xmlns:p="http://schemas.microsoft.com/office/2006/metadata/properties" xmlns:ns2="63692d22-9298-493d-aa2f-61b827075d22" targetNamespace="http://schemas.microsoft.com/office/2006/metadata/properties" ma:root="true" ma:fieldsID="1f55e324d4f9fd8ce964673a185ea2b5" ns2:_="">
    <xsd:import namespace="63692d22-9298-493d-aa2f-61b827075d22"/>
    <xsd:element name="properties">
      <xsd:complexType>
        <xsd:sequence>
          <xsd:element name="documentManagement">
            <xsd:complexType>
              <xsd:all>
                <xsd:element ref="ns2:moh_TemplateCategory"/>
                <xsd:element ref="ns2:moh_Division" minOccurs="0"/>
                <xsd:element ref="ns2:moh_Branch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692d22-9298-493d-aa2f-61b827075d22" elementFormDefault="qualified">
    <xsd:import namespace="http://schemas.microsoft.com/office/2006/documentManagement/types"/>
    <xsd:import namespace="http://schemas.microsoft.com/office/infopath/2007/PartnerControls"/>
    <xsd:element name="moh_TemplateCategory" ma:index="2" ma:displayName="Template Category" ma:format="RadioButtons" ma:internalName="moh_TemplateCategory" ma:readOnly="false">
      <xsd:simpleType>
        <xsd:restriction base="dms:Choice">
          <xsd:enumeration value="Building &amp; Facilities"/>
          <xsd:enumeration value="Communications &amp; Marketing"/>
          <xsd:enumeration value="Corporate Stationery"/>
          <xsd:enumeration value="Finance"/>
          <xsd:enumeration value="Human Resources"/>
          <xsd:enumeration value="Information &amp; Records Management"/>
          <xsd:enumeration value="Information Technology"/>
          <xsd:enumeration value="Learning &amp; Development"/>
          <xsd:enumeration value="Media"/>
          <xsd:enumeration value="Ministerials &amp; Briefings"/>
          <xsd:enumeration value="Policy Distribution System"/>
          <xsd:enumeration value="Procurement &amp; Purchasing"/>
          <xsd:enumeration value="Publishing"/>
          <xsd:enumeration value="Transport &amp; Travel"/>
          <xsd:enumeration value="Web &amp; Mintranet"/>
        </xsd:restriction>
      </xsd:simpleType>
    </xsd:element>
    <xsd:element name="moh_Division" ma:index="3" nillable="true" ma:displayName="Division" ma:format="Dropdown" ma:internalName="moh_Division">
      <xsd:simpleType>
        <xsd:restriction base="dms:Choice">
          <xsd:enumeration value="People, Culture and Governance"/>
          <xsd:enumeration value="Population and Public Health"/>
          <xsd:enumeration value="Secretary"/>
          <xsd:enumeration value="Strategy and Resources"/>
          <xsd:enumeration value="System Purchasing and Performance"/>
        </xsd:restriction>
      </xsd:simpleType>
    </xsd:element>
    <xsd:element name="moh_Branch" ma:index="4" nillable="true" ma:displayName="Branch" ma:format="Dropdown" ma:internalName="moh_Branch">
      <xsd:simpleType>
        <xsd:restriction base="dms:Choice">
          <xsd:enumeration value="Activity Based Management"/>
          <xsd:enumeration value="Asset and Property Services"/>
          <xsd:enumeration value="Business Services"/>
          <xsd:enumeration value="Centre for Aboriginal Health"/>
          <xsd:enumeration value="Centre for Epidemiology and Evidence"/>
          <xsd:enumeration value="Centre for Oral Health Strategy"/>
          <xsd:enumeration value="Centre for Population Health"/>
          <xsd:enumeration value="Executive and Ministerial Services"/>
          <xsd:enumeration value="Finance"/>
          <xsd:enumeration value="Government Relations"/>
          <xsd:enumeration value="Health and Social Policy"/>
          <xsd:enumeration value="Health Protection NSW"/>
          <xsd:enumeration value="Heath System Information &amp; Performance Reporting"/>
          <xsd:enumeration value="Health System Planning and Investment"/>
          <xsd:enumeration value="Internal Audit"/>
          <xsd:enumeration value="Legal and Regulatory Services"/>
          <xsd:enumeration value="Mental Health"/>
          <xsd:enumeration value="Nursing and Midwifery"/>
          <xsd:enumeration value="Office for Health and Medical Research"/>
          <xsd:enumeration value="Office of the Chief Health Officer"/>
          <xsd:enumeration value="Office of the Secretary"/>
          <xsd:enumeration value="Program Management Office"/>
          <xsd:enumeration value="Public Affairs"/>
          <xsd:enumeration value="Strategic Communications and Engagement"/>
          <xsd:enumeration value="System Management"/>
          <xsd:enumeration value="System Performance Support"/>
          <xsd:enumeration value="System Purchasing"/>
          <xsd:enumeration value="Workforce Planning and Development"/>
          <xsd:enumeration value="Workplace Relations"/>
        </xsd:restriction>
      </xsd:simpleType>
    </xsd:element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1C14D1-7787-42B4-AF41-CD3D2B77C809}">
  <ds:schemaRefs>
    <ds:schemaRef ds:uri="http://schemas.microsoft.com/office/2006/metadata/properties"/>
    <ds:schemaRef ds:uri="http://schemas.microsoft.com/office/infopath/2007/PartnerControls"/>
    <ds:schemaRef ds:uri="63692d22-9298-493d-aa2f-61b827075d22"/>
  </ds:schemaRefs>
</ds:datastoreItem>
</file>

<file path=customXml/itemProps2.xml><?xml version="1.0" encoding="utf-8"?>
<ds:datastoreItem xmlns:ds="http://schemas.openxmlformats.org/officeDocument/2006/customXml" ds:itemID="{A374365B-3896-4AAA-A0CE-C75F030A9494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38910A21-A895-4B8D-AA78-9337880772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692d22-9298-493d-aa2f-61b827075d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6F4DDCAC-BE19-47EC-96F1-422488E0C66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6635</TotalTime>
  <Words>1123</Words>
  <Application>Microsoft Office PowerPoint</Application>
  <PresentationFormat>Widescreen</PresentationFormat>
  <Paragraphs>202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Arial</vt:lpstr>
      <vt:lpstr>NSW Internal Theme</vt:lpstr>
      <vt:lpstr>Vaccine preventable hospitalizations in mental health service users: a booster is needed</vt:lpstr>
      <vt:lpstr>Acknowledgement </vt:lpstr>
      <vt:lpstr>Context </vt:lpstr>
      <vt:lpstr>NSW Health Mental Health Living Longer data linkage</vt:lpstr>
      <vt:lpstr>Methods</vt:lpstr>
      <vt:lpstr>Vaccine preventable hospitalisations (per 100k population)</vt:lpstr>
      <vt:lpstr>Absolute and relative risk differ by age, sex and VPH type</vt:lpstr>
      <vt:lpstr>Compared to other people admitted for vaccine preventable illness, mental health service users are more likely to be:</vt:lpstr>
      <vt:lpstr>Personal and system impacts are considerable  </vt:lpstr>
      <vt:lpstr>Why do MH service users have more vaccine preventable hospitalisations?</vt:lpstr>
      <vt:lpstr>PowerPoint Presentation</vt:lpstr>
      <vt:lpstr>Next steps for this work</vt:lpstr>
      <vt:lpstr>Thankyou  </vt:lpstr>
    </vt:vector>
  </TitlesOfParts>
  <Company>Synapsis Creative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Widescreen 16x9 PowerPoint template - for external audiences (NSW Gov logo)</dc:title>
  <dc:creator>Synapsis Creative</dc:creator>
  <dc:description>D1 - SC - 08/01</dc:description>
  <cp:lastModifiedBy>Grant Sara (Ministry of Health)</cp:lastModifiedBy>
  <cp:revision>311</cp:revision>
  <dcterms:created xsi:type="dcterms:W3CDTF">2016-10-19T23:36:03Z</dcterms:created>
  <dcterms:modified xsi:type="dcterms:W3CDTF">2022-04-10T07:10:38Z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serName">
    <vt:lpwstr>Alice Chu</vt:lpwstr>
  </property>
  <property fmtid="{D5CDD505-2E9C-101B-9397-08002B2CF9AE}" pid="3" name="ComputerName">
    <vt:lpwstr>LAPTOP-UDL3N84V</vt:lpwstr>
  </property>
  <property fmtid="{D5CDD505-2E9C-101B-9397-08002B2CF9AE}" pid="4" name="ContentTypeId">
    <vt:lpwstr>0x010100C9F0DE0FF11F47A6AE50EC9AADC76F83006942542B6873E143A31679EA5A50B1B7</vt:lpwstr>
  </property>
  <property fmtid="{D5CDD505-2E9C-101B-9397-08002B2CF9AE}" pid="5" name="Audience1">
    <vt:lpwstr>16;#All Users|3657b3fb-1c2b-4370-8213-5e0963bce5d9</vt:lpwstr>
  </property>
  <property fmtid="{D5CDD505-2E9C-101B-9397-08002B2CF9AE}" pid="6" name="TaxKeyword">
    <vt:lpwstr/>
  </property>
  <property fmtid="{D5CDD505-2E9C-101B-9397-08002B2CF9AE}" pid="7" name="Venues">
    <vt:lpwstr/>
  </property>
  <property fmtid="{D5CDD505-2E9C-101B-9397-08002B2CF9AE}" pid="8" name="Region">
    <vt:lpwstr/>
  </property>
  <property fmtid="{D5CDD505-2E9C-101B-9397-08002B2CF9AE}" pid="9" name="OOS_Type">
    <vt:lpwstr>12;#Template|5bed4472-366f-4bf0-b84f-9abf89309d91</vt:lpwstr>
  </property>
  <property fmtid="{D5CDD505-2E9C-101B-9397-08002B2CF9AE}" pid="10" name="OOSDocStatus">
    <vt:lpwstr>43;#Published|1526afc4-5150-4684-94c3-78422dfa07b1</vt:lpwstr>
  </property>
  <property fmtid="{D5CDD505-2E9C-101B-9397-08002B2CF9AE}" pid="11" name="OOS_Classification">
    <vt:lpwstr>15;#Unclassified|b24bbe3f-2d2d-4346-b6a0-8cffe4513138</vt:lpwstr>
  </property>
  <property fmtid="{D5CDD505-2E9C-101B-9397-08002B2CF9AE}" pid="12" name="System">
    <vt:lpwstr/>
  </property>
  <property fmtid="{D5CDD505-2E9C-101B-9397-08002B2CF9AE}" pid="13" name="Group1">
    <vt:lpwstr>84;#Communications|a6d0d277-bece-428f-aebd-47e61f401bad</vt:lpwstr>
  </property>
  <property fmtid="{D5CDD505-2E9C-101B-9397-08002B2CF9AE}" pid="14" name="moh_TemplateCategory">
    <vt:lpwstr>Corporate Stationery</vt:lpwstr>
  </property>
</Properties>
</file>