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60" r:id="rId5"/>
    <p:sldMasterId id="2147483704" r:id="rId6"/>
  </p:sldMasterIdLst>
  <p:notesMasterIdLst>
    <p:notesMasterId r:id="rId49"/>
  </p:notesMasterIdLst>
  <p:sldIdLst>
    <p:sldId id="334" r:id="rId7"/>
    <p:sldId id="423" r:id="rId8"/>
    <p:sldId id="394" r:id="rId9"/>
    <p:sldId id="406" r:id="rId10"/>
    <p:sldId id="405" r:id="rId11"/>
    <p:sldId id="286" r:id="rId12"/>
    <p:sldId id="282" r:id="rId13"/>
    <p:sldId id="312" r:id="rId14"/>
    <p:sldId id="343" r:id="rId15"/>
    <p:sldId id="384" r:id="rId16"/>
    <p:sldId id="385" r:id="rId17"/>
    <p:sldId id="340" r:id="rId18"/>
    <p:sldId id="404" r:id="rId19"/>
    <p:sldId id="403" r:id="rId20"/>
    <p:sldId id="278" r:id="rId21"/>
    <p:sldId id="351" r:id="rId22"/>
    <p:sldId id="352" r:id="rId23"/>
    <p:sldId id="346" r:id="rId24"/>
    <p:sldId id="353" r:id="rId25"/>
    <p:sldId id="407" r:id="rId26"/>
    <p:sldId id="356" r:id="rId27"/>
    <p:sldId id="357" r:id="rId28"/>
    <p:sldId id="319" r:id="rId29"/>
    <p:sldId id="321" r:id="rId30"/>
    <p:sldId id="408" r:id="rId31"/>
    <p:sldId id="375" r:id="rId32"/>
    <p:sldId id="362" r:id="rId33"/>
    <p:sldId id="363" r:id="rId34"/>
    <p:sldId id="386" r:id="rId35"/>
    <p:sldId id="367" r:id="rId36"/>
    <p:sldId id="412" r:id="rId37"/>
    <p:sldId id="273" r:id="rId38"/>
    <p:sldId id="275" r:id="rId39"/>
    <p:sldId id="413" r:id="rId40"/>
    <p:sldId id="422" r:id="rId41"/>
    <p:sldId id="280" r:id="rId42"/>
    <p:sldId id="417" r:id="rId43"/>
    <p:sldId id="425" r:id="rId44"/>
    <p:sldId id="418" r:id="rId45"/>
    <p:sldId id="424" r:id="rId46"/>
    <p:sldId id="426" r:id="rId47"/>
    <p:sldId id="36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1D096-91B8-4DFF-A1F9-8FDE3E3FD030}" v="425" dt="2022-04-06T09:15:11.112"/>
    <p1510:client id="{AC0E3390-A89A-EE5E-A881-B7913EEA9E9F}" v="32" dt="2022-04-08T07:48:10.626"/>
    <p1510:client id="{D4762C53-2D22-FFF9-2531-F9381DB59433}" v="176" dt="2022-04-08T08:28:20.713"/>
    <p1510:client id="{DA6B4AF0-E8E1-4A3A-91A3-17879DE7CDE0}" v="283" dt="2022-04-05T08:45:18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19" autoAdjust="0"/>
  </p:normalViewPr>
  <p:slideViewPr>
    <p:cSldViewPr snapToGrid="0">
      <p:cViewPr varScale="1">
        <p:scale>
          <a:sx n="98" d="100"/>
          <a:sy n="98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D1ABE-1846-4752-B83C-DD13F56CFC9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801D8DC-E40C-4B16-94DC-3619108949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Model</a:t>
          </a:r>
          <a:r>
            <a:rPr lang="en-US" baseline="0" dirty="0"/>
            <a:t> of care</a:t>
          </a:r>
          <a:endParaRPr lang="en-US" dirty="0"/>
        </a:p>
      </dgm:t>
    </dgm:pt>
    <dgm:pt modelId="{C01DDB23-1D52-40E3-8E2B-20DE4125C93A}" type="parTrans" cxnId="{4C063D4E-79C7-4B14-BB5D-0ADF4AE59CF2}">
      <dgm:prSet/>
      <dgm:spPr/>
      <dgm:t>
        <a:bodyPr/>
        <a:lstStyle/>
        <a:p>
          <a:endParaRPr lang="en-US"/>
        </a:p>
      </dgm:t>
    </dgm:pt>
    <dgm:pt modelId="{98A9AA7B-7F79-4736-87DA-CCE9EAD566A4}" type="sibTrans" cxnId="{4C063D4E-79C7-4B14-BB5D-0ADF4AE59CF2}">
      <dgm:prSet/>
      <dgm:spPr/>
      <dgm:t>
        <a:bodyPr/>
        <a:lstStyle/>
        <a:p>
          <a:endParaRPr lang="en-US"/>
        </a:p>
      </dgm:t>
    </dgm:pt>
    <dgm:pt modelId="{776815CC-F029-41FC-8D92-958F70E41BE8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F1A8551B-A014-4B91-ACFC-15D0AFE79D46}" type="parTrans" cxnId="{DE8DF72E-14D0-415F-A137-BE8D5BEB1030}">
      <dgm:prSet/>
      <dgm:spPr/>
      <dgm:t>
        <a:bodyPr/>
        <a:lstStyle/>
        <a:p>
          <a:endParaRPr lang="en-US"/>
        </a:p>
      </dgm:t>
    </dgm:pt>
    <dgm:pt modelId="{9B6F704B-7C5B-46B6-AC32-A5C5E6BF92BA}" type="sibTrans" cxnId="{DE8DF72E-14D0-415F-A137-BE8D5BEB1030}">
      <dgm:prSet/>
      <dgm:spPr/>
      <dgm:t>
        <a:bodyPr/>
        <a:lstStyle/>
        <a:p>
          <a:endParaRPr lang="en-US"/>
        </a:p>
      </dgm:t>
    </dgm:pt>
    <dgm:pt modelId="{98063511-3E69-4866-8EDE-527A5A162BC7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Service implementation of Cairns </a:t>
          </a:r>
          <a:r>
            <a:rPr lang="en-AU" dirty="0">
              <a:latin typeface="Tw Cen MT Condensed" panose="020B0606020104020203"/>
            </a:rPr>
            <a:t>MMC: Preliminary data</a:t>
          </a:r>
          <a:endParaRPr lang="en-US" dirty="0"/>
        </a:p>
      </dgm:t>
    </dgm:pt>
    <dgm:pt modelId="{C8F9C550-CDCD-40C1-A359-767F3555FC48}" type="parTrans" cxnId="{5BB32048-666F-4F52-94C8-861650FE33DB}">
      <dgm:prSet/>
      <dgm:spPr/>
      <dgm:t>
        <a:bodyPr/>
        <a:lstStyle/>
        <a:p>
          <a:endParaRPr lang="en-US"/>
        </a:p>
      </dgm:t>
    </dgm:pt>
    <dgm:pt modelId="{FE47C316-0365-4646-93BE-6C03052B4201}" type="sibTrans" cxnId="{5BB32048-666F-4F52-94C8-861650FE33DB}">
      <dgm:prSet/>
      <dgm:spPr/>
      <dgm:t>
        <a:bodyPr/>
        <a:lstStyle/>
        <a:p>
          <a:endParaRPr lang="en-US"/>
        </a:p>
      </dgm:t>
    </dgm:pt>
    <dgm:pt modelId="{1320A053-41F9-4BC0-B899-4275C65478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Barriers encountered and modifications made</a:t>
          </a:r>
        </a:p>
      </dgm:t>
    </dgm:pt>
    <dgm:pt modelId="{A986618E-21B4-4780-8216-31E6F6EA6CA1}" type="parTrans" cxnId="{065930BB-DB69-40D0-BDF6-7BFE2520A152}">
      <dgm:prSet/>
      <dgm:spPr/>
      <dgm:t>
        <a:bodyPr/>
        <a:lstStyle/>
        <a:p>
          <a:endParaRPr lang="en-US"/>
        </a:p>
      </dgm:t>
    </dgm:pt>
    <dgm:pt modelId="{014B4C33-B503-4DC4-9B17-F6E78B0CB5A8}" type="sibTrans" cxnId="{065930BB-DB69-40D0-BDF6-7BFE2520A152}">
      <dgm:prSet/>
      <dgm:spPr/>
      <dgm:t>
        <a:bodyPr/>
        <a:lstStyle/>
        <a:p>
          <a:endParaRPr lang="en-US"/>
        </a:p>
      </dgm:t>
    </dgm:pt>
    <dgm:pt modelId="{1227BF9A-6A56-4E46-8AFF-80588C3166A1}" type="pres">
      <dgm:prSet presAssocID="{AF3D1ABE-1846-4752-B83C-DD13F56CFC9C}" presName="root" presStyleCnt="0">
        <dgm:presLayoutVars>
          <dgm:dir val="rev"/>
          <dgm:resizeHandles val="exact"/>
        </dgm:presLayoutVars>
      </dgm:prSet>
      <dgm:spPr/>
    </dgm:pt>
    <dgm:pt modelId="{8AA8E87B-D6CA-477E-A025-E10A8C18D48F}" type="pres">
      <dgm:prSet presAssocID="{4801D8DC-E40C-4B16-94DC-3619108949DB}" presName="compNode" presStyleCnt="0"/>
      <dgm:spPr/>
    </dgm:pt>
    <dgm:pt modelId="{AF335C61-900B-46AE-9FED-FF51ABE1C156}" type="pres">
      <dgm:prSet presAssocID="{4801D8DC-E40C-4B16-94DC-3619108949DB}" presName="bgRect" presStyleLbl="bgShp" presStyleIdx="0" presStyleCnt="3"/>
      <dgm:spPr/>
    </dgm:pt>
    <dgm:pt modelId="{A4F208BD-61E2-420C-9A14-B09C97EBA2E5}" type="pres">
      <dgm:prSet presAssocID="{4801D8DC-E40C-4B16-94DC-3619108949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EC508043-FE2D-4FFA-AECA-AE4500A12821}" type="pres">
      <dgm:prSet presAssocID="{4801D8DC-E40C-4B16-94DC-3619108949DB}" presName="spaceRect" presStyleCnt="0"/>
      <dgm:spPr/>
    </dgm:pt>
    <dgm:pt modelId="{FC779DBE-5EED-47A1-9983-7AD2D411A399}" type="pres">
      <dgm:prSet presAssocID="{4801D8DC-E40C-4B16-94DC-3619108949DB}" presName="parTx" presStyleLbl="revTx" presStyleIdx="0" presStyleCnt="4">
        <dgm:presLayoutVars>
          <dgm:chMax val="0"/>
          <dgm:chPref val="0"/>
        </dgm:presLayoutVars>
      </dgm:prSet>
      <dgm:spPr/>
    </dgm:pt>
    <dgm:pt modelId="{67DBD88D-2048-4C2E-A012-F5FB4DCFB195}" type="pres">
      <dgm:prSet presAssocID="{4801D8DC-E40C-4B16-94DC-3619108949DB}" presName="desTx" presStyleLbl="revTx" presStyleIdx="1" presStyleCnt="4">
        <dgm:presLayoutVars/>
      </dgm:prSet>
      <dgm:spPr/>
    </dgm:pt>
    <dgm:pt modelId="{37A6BC91-B86C-44C6-BC7C-BF80C2E083AC}" type="pres">
      <dgm:prSet presAssocID="{98A9AA7B-7F79-4736-87DA-CCE9EAD566A4}" presName="sibTrans" presStyleCnt="0"/>
      <dgm:spPr/>
    </dgm:pt>
    <dgm:pt modelId="{6718BE80-9C4D-4F9B-83CA-F9DC780E9BE0}" type="pres">
      <dgm:prSet presAssocID="{98063511-3E69-4866-8EDE-527A5A162BC7}" presName="compNode" presStyleCnt="0"/>
      <dgm:spPr/>
    </dgm:pt>
    <dgm:pt modelId="{8B046E17-5398-463E-9F35-2BEDEEAD2CAD}" type="pres">
      <dgm:prSet presAssocID="{98063511-3E69-4866-8EDE-527A5A162BC7}" presName="bgRect" presStyleLbl="bgShp" presStyleIdx="1" presStyleCnt="3"/>
      <dgm:spPr/>
    </dgm:pt>
    <dgm:pt modelId="{D6D72556-3AB0-4DFF-B233-C449CC6A3251}" type="pres">
      <dgm:prSet presAssocID="{98063511-3E69-4866-8EDE-527A5A162BC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DFA0276-F623-4C6D-AEB0-B6ACAEF304EE}" type="pres">
      <dgm:prSet presAssocID="{98063511-3E69-4866-8EDE-527A5A162BC7}" presName="spaceRect" presStyleCnt="0"/>
      <dgm:spPr/>
    </dgm:pt>
    <dgm:pt modelId="{0A50F48C-C316-4E8F-A42F-0F6609BBD442}" type="pres">
      <dgm:prSet presAssocID="{98063511-3E69-4866-8EDE-527A5A162BC7}" presName="parTx" presStyleLbl="revTx" presStyleIdx="2" presStyleCnt="4">
        <dgm:presLayoutVars>
          <dgm:chMax val="0"/>
          <dgm:chPref val="0"/>
        </dgm:presLayoutVars>
      </dgm:prSet>
      <dgm:spPr/>
    </dgm:pt>
    <dgm:pt modelId="{5C9A82B4-2B3F-4180-B4ED-31AC82639861}" type="pres">
      <dgm:prSet presAssocID="{FE47C316-0365-4646-93BE-6C03052B4201}" presName="sibTrans" presStyleCnt="0"/>
      <dgm:spPr/>
    </dgm:pt>
    <dgm:pt modelId="{C718999C-FB74-49B2-AE84-9A56C3AEDF81}" type="pres">
      <dgm:prSet presAssocID="{1320A053-41F9-4BC0-B899-4275C6547856}" presName="compNode" presStyleCnt="0"/>
      <dgm:spPr/>
    </dgm:pt>
    <dgm:pt modelId="{97B161B1-225B-4CAD-AB10-58E732395CE5}" type="pres">
      <dgm:prSet presAssocID="{1320A053-41F9-4BC0-B899-4275C6547856}" presName="bgRect" presStyleLbl="bgShp" presStyleIdx="2" presStyleCnt="3"/>
      <dgm:spPr/>
    </dgm:pt>
    <dgm:pt modelId="{02D713B9-ECD4-4A1C-8796-44D85CBA97B2}" type="pres">
      <dgm:prSet presAssocID="{1320A053-41F9-4BC0-B899-4275C654785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CF1615D-2C99-437C-A144-DFD7B49D6B8E}" type="pres">
      <dgm:prSet presAssocID="{1320A053-41F9-4BC0-B899-4275C6547856}" presName="spaceRect" presStyleCnt="0"/>
      <dgm:spPr/>
    </dgm:pt>
    <dgm:pt modelId="{9B2C002A-ECF3-4E9F-A7D4-086A4D9E64E2}" type="pres">
      <dgm:prSet presAssocID="{1320A053-41F9-4BC0-B899-4275C654785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E8DF72E-14D0-415F-A137-BE8D5BEB1030}" srcId="{4801D8DC-E40C-4B16-94DC-3619108949DB}" destId="{776815CC-F029-41FC-8D92-958F70E41BE8}" srcOrd="0" destOrd="0" parTransId="{F1A8551B-A014-4B91-ACFC-15D0AFE79D46}" sibTransId="{9B6F704B-7C5B-46B6-AC32-A5C5E6BF92BA}"/>
    <dgm:cxn modelId="{B7597338-AEB8-4591-BDAB-F1856E6AC775}" type="presOf" srcId="{4801D8DC-E40C-4B16-94DC-3619108949DB}" destId="{FC779DBE-5EED-47A1-9983-7AD2D411A399}" srcOrd="0" destOrd="0" presId="urn:microsoft.com/office/officeart/2018/2/layout/IconVerticalSolidList"/>
    <dgm:cxn modelId="{4329E53B-8ABB-429C-BE69-6CD8D8FD9650}" type="presOf" srcId="{98063511-3E69-4866-8EDE-527A5A162BC7}" destId="{0A50F48C-C316-4E8F-A42F-0F6609BBD442}" srcOrd="0" destOrd="0" presId="urn:microsoft.com/office/officeart/2018/2/layout/IconVerticalSolidList"/>
    <dgm:cxn modelId="{BB919465-65B4-4BD0-B866-EFCF27DE2BDE}" type="presOf" srcId="{776815CC-F029-41FC-8D92-958F70E41BE8}" destId="{67DBD88D-2048-4C2E-A012-F5FB4DCFB195}" srcOrd="0" destOrd="0" presId="urn:microsoft.com/office/officeart/2018/2/layout/IconVerticalSolidList"/>
    <dgm:cxn modelId="{5BB32048-666F-4F52-94C8-861650FE33DB}" srcId="{AF3D1ABE-1846-4752-B83C-DD13F56CFC9C}" destId="{98063511-3E69-4866-8EDE-527A5A162BC7}" srcOrd="1" destOrd="0" parTransId="{C8F9C550-CDCD-40C1-A359-767F3555FC48}" sibTransId="{FE47C316-0365-4646-93BE-6C03052B4201}"/>
    <dgm:cxn modelId="{658D4B69-DAAE-43D6-B1EE-411CD6D39429}" type="presOf" srcId="{AF3D1ABE-1846-4752-B83C-DD13F56CFC9C}" destId="{1227BF9A-6A56-4E46-8AFF-80588C3166A1}" srcOrd="0" destOrd="0" presId="urn:microsoft.com/office/officeart/2018/2/layout/IconVerticalSolidList"/>
    <dgm:cxn modelId="{4C063D4E-79C7-4B14-BB5D-0ADF4AE59CF2}" srcId="{AF3D1ABE-1846-4752-B83C-DD13F56CFC9C}" destId="{4801D8DC-E40C-4B16-94DC-3619108949DB}" srcOrd="0" destOrd="0" parTransId="{C01DDB23-1D52-40E3-8E2B-20DE4125C93A}" sibTransId="{98A9AA7B-7F79-4736-87DA-CCE9EAD566A4}"/>
    <dgm:cxn modelId="{BEADE374-79BE-4097-B4D5-EE32660363A7}" type="presOf" srcId="{1320A053-41F9-4BC0-B899-4275C6547856}" destId="{9B2C002A-ECF3-4E9F-A7D4-086A4D9E64E2}" srcOrd="0" destOrd="0" presId="urn:microsoft.com/office/officeart/2018/2/layout/IconVerticalSolidList"/>
    <dgm:cxn modelId="{065930BB-DB69-40D0-BDF6-7BFE2520A152}" srcId="{AF3D1ABE-1846-4752-B83C-DD13F56CFC9C}" destId="{1320A053-41F9-4BC0-B899-4275C6547856}" srcOrd="2" destOrd="0" parTransId="{A986618E-21B4-4780-8216-31E6F6EA6CA1}" sibTransId="{014B4C33-B503-4DC4-9B17-F6E78B0CB5A8}"/>
    <dgm:cxn modelId="{E68EC05A-2DD5-4810-BAE0-890895590BEA}" type="presParOf" srcId="{1227BF9A-6A56-4E46-8AFF-80588C3166A1}" destId="{8AA8E87B-D6CA-477E-A025-E10A8C18D48F}" srcOrd="0" destOrd="0" presId="urn:microsoft.com/office/officeart/2018/2/layout/IconVerticalSolidList"/>
    <dgm:cxn modelId="{E228CFBC-5EA6-4448-A92B-DCDB6B008190}" type="presParOf" srcId="{8AA8E87B-D6CA-477E-A025-E10A8C18D48F}" destId="{AF335C61-900B-46AE-9FED-FF51ABE1C156}" srcOrd="0" destOrd="0" presId="urn:microsoft.com/office/officeart/2018/2/layout/IconVerticalSolidList"/>
    <dgm:cxn modelId="{5D528262-BDA1-4F3E-BD02-7DBF6FEB58C6}" type="presParOf" srcId="{8AA8E87B-D6CA-477E-A025-E10A8C18D48F}" destId="{A4F208BD-61E2-420C-9A14-B09C97EBA2E5}" srcOrd="1" destOrd="0" presId="urn:microsoft.com/office/officeart/2018/2/layout/IconVerticalSolidList"/>
    <dgm:cxn modelId="{607AD1BF-623F-4047-BB81-C82A81C40A3E}" type="presParOf" srcId="{8AA8E87B-D6CA-477E-A025-E10A8C18D48F}" destId="{EC508043-FE2D-4FFA-AECA-AE4500A12821}" srcOrd="2" destOrd="0" presId="urn:microsoft.com/office/officeart/2018/2/layout/IconVerticalSolidList"/>
    <dgm:cxn modelId="{D2C29181-8165-4B24-B44B-EF8113C03967}" type="presParOf" srcId="{8AA8E87B-D6CA-477E-A025-E10A8C18D48F}" destId="{FC779DBE-5EED-47A1-9983-7AD2D411A399}" srcOrd="3" destOrd="0" presId="urn:microsoft.com/office/officeart/2018/2/layout/IconVerticalSolidList"/>
    <dgm:cxn modelId="{AA9C5C78-86ED-4F95-B209-2C1BE7B5C270}" type="presParOf" srcId="{8AA8E87B-D6CA-477E-A025-E10A8C18D48F}" destId="{67DBD88D-2048-4C2E-A012-F5FB4DCFB195}" srcOrd="4" destOrd="0" presId="urn:microsoft.com/office/officeart/2018/2/layout/IconVerticalSolidList"/>
    <dgm:cxn modelId="{46B8DFFF-1949-40C1-A201-B82B5902B0AB}" type="presParOf" srcId="{1227BF9A-6A56-4E46-8AFF-80588C3166A1}" destId="{37A6BC91-B86C-44C6-BC7C-BF80C2E083AC}" srcOrd="1" destOrd="0" presId="urn:microsoft.com/office/officeart/2018/2/layout/IconVerticalSolidList"/>
    <dgm:cxn modelId="{04837214-30DF-4B47-A8B8-343DB634E9B1}" type="presParOf" srcId="{1227BF9A-6A56-4E46-8AFF-80588C3166A1}" destId="{6718BE80-9C4D-4F9B-83CA-F9DC780E9BE0}" srcOrd="2" destOrd="0" presId="urn:microsoft.com/office/officeart/2018/2/layout/IconVerticalSolidList"/>
    <dgm:cxn modelId="{576E7EE3-E075-4705-8A8F-7DD05E025F0B}" type="presParOf" srcId="{6718BE80-9C4D-4F9B-83CA-F9DC780E9BE0}" destId="{8B046E17-5398-463E-9F35-2BEDEEAD2CAD}" srcOrd="0" destOrd="0" presId="urn:microsoft.com/office/officeart/2018/2/layout/IconVerticalSolidList"/>
    <dgm:cxn modelId="{3D6B54C1-CDC5-413A-80EF-D6D4FB3995AC}" type="presParOf" srcId="{6718BE80-9C4D-4F9B-83CA-F9DC780E9BE0}" destId="{D6D72556-3AB0-4DFF-B233-C449CC6A3251}" srcOrd="1" destOrd="0" presId="urn:microsoft.com/office/officeart/2018/2/layout/IconVerticalSolidList"/>
    <dgm:cxn modelId="{77230E1B-28EF-4C50-B271-7A790AC51296}" type="presParOf" srcId="{6718BE80-9C4D-4F9B-83CA-F9DC780E9BE0}" destId="{6DFA0276-F623-4C6D-AEB0-B6ACAEF304EE}" srcOrd="2" destOrd="0" presId="urn:microsoft.com/office/officeart/2018/2/layout/IconVerticalSolidList"/>
    <dgm:cxn modelId="{A65813BD-B0DF-469F-8DAC-582A16045EEB}" type="presParOf" srcId="{6718BE80-9C4D-4F9B-83CA-F9DC780E9BE0}" destId="{0A50F48C-C316-4E8F-A42F-0F6609BBD442}" srcOrd="3" destOrd="0" presId="urn:microsoft.com/office/officeart/2018/2/layout/IconVerticalSolidList"/>
    <dgm:cxn modelId="{1C43E5F3-D692-4CA4-BDC9-BF915FEA41ED}" type="presParOf" srcId="{1227BF9A-6A56-4E46-8AFF-80588C3166A1}" destId="{5C9A82B4-2B3F-4180-B4ED-31AC82639861}" srcOrd="3" destOrd="0" presId="urn:microsoft.com/office/officeart/2018/2/layout/IconVerticalSolidList"/>
    <dgm:cxn modelId="{14A80AF6-F927-4853-AE02-245A97265FF5}" type="presParOf" srcId="{1227BF9A-6A56-4E46-8AFF-80588C3166A1}" destId="{C718999C-FB74-49B2-AE84-9A56C3AEDF81}" srcOrd="4" destOrd="0" presId="urn:microsoft.com/office/officeart/2018/2/layout/IconVerticalSolidList"/>
    <dgm:cxn modelId="{BEF62987-A01E-4876-A9B3-A34CF7983168}" type="presParOf" srcId="{C718999C-FB74-49B2-AE84-9A56C3AEDF81}" destId="{97B161B1-225B-4CAD-AB10-58E732395CE5}" srcOrd="0" destOrd="0" presId="urn:microsoft.com/office/officeart/2018/2/layout/IconVerticalSolidList"/>
    <dgm:cxn modelId="{1840338F-A2B3-4AC9-808F-442122CB1B11}" type="presParOf" srcId="{C718999C-FB74-49B2-AE84-9A56C3AEDF81}" destId="{02D713B9-ECD4-4A1C-8796-44D85CBA97B2}" srcOrd="1" destOrd="0" presId="urn:microsoft.com/office/officeart/2018/2/layout/IconVerticalSolidList"/>
    <dgm:cxn modelId="{CF8FF917-9FEC-4A4B-9B1C-78614DA134BD}" type="presParOf" srcId="{C718999C-FB74-49B2-AE84-9A56C3AEDF81}" destId="{4CF1615D-2C99-437C-A144-DFD7B49D6B8E}" srcOrd="2" destOrd="0" presId="urn:microsoft.com/office/officeart/2018/2/layout/IconVerticalSolidList"/>
    <dgm:cxn modelId="{D12901BC-6758-4F50-A5E4-13DE0F3EE6F4}" type="presParOf" srcId="{C718999C-FB74-49B2-AE84-9A56C3AEDF81}" destId="{9B2C002A-ECF3-4E9F-A7D4-086A4D9E64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CC819F-27B9-460B-B899-CA10FFA9D681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4657A9-9F70-43A7-B63B-E2DEA940AF51}">
      <dgm:prSet/>
      <dgm:spPr/>
      <dgm:t>
        <a:bodyPr/>
        <a:lstStyle/>
        <a:p>
          <a:r>
            <a:rPr lang="en-US" dirty="0"/>
            <a:t>2019</a:t>
          </a:r>
        </a:p>
      </dgm:t>
    </dgm:pt>
    <dgm:pt modelId="{C6696CF2-1368-4C0E-BB03-1813FE36D764}" type="parTrans" cxnId="{1002B261-784E-459E-928B-D366BBAB21EF}">
      <dgm:prSet/>
      <dgm:spPr/>
      <dgm:t>
        <a:bodyPr/>
        <a:lstStyle/>
        <a:p>
          <a:endParaRPr lang="en-US"/>
        </a:p>
      </dgm:t>
    </dgm:pt>
    <dgm:pt modelId="{47F86856-2748-4651-9648-EA1E5B43A1A5}" type="sibTrans" cxnId="{1002B261-784E-459E-928B-D366BBAB21EF}">
      <dgm:prSet/>
      <dgm:spPr/>
      <dgm:t>
        <a:bodyPr/>
        <a:lstStyle/>
        <a:p>
          <a:endParaRPr lang="en-US"/>
        </a:p>
      </dgm:t>
    </dgm:pt>
    <dgm:pt modelId="{2669B70B-22FE-4B24-ADB0-FE8BC2122A98}">
      <dgm:prSet/>
      <dgm:spPr/>
      <dgm:t>
        <a:bodyPr/>
        <a:lstStyle/>
        <a:p>
          <a:r>
            <a:rPr lang="en-US" dirty="0"/>
            <a:t>Talks with </a:t>
          </a:r>
          <a:r>
            <a:rPr lang="en-US" dirty="0">
              <a:latin typeface="Calibri Light" panose="020F0302020204030204"/>
            </a:rPr>
            <a:t>Endocrinologists</a:t>
          </a:r>
          <a:endParaRPr lang="en-US" dirty="0"/>
        </a:p>
      </dgm:t>
    </dgm:pt>
    <dgm:pt modelId="{DD46CD39-28FA-46BC-9848-52FDDC857CCF}" type="parTrans" cxnId="{EE89932F-62BF-46CD-99C5-0B7C88E94F78}">
      <dgm:prSet/>
      <dgm:spPr/>
      <dgm:t>
        <a:bodyPr/>
        <a:lstStyle/>
        <a:p>
          <a:endParaRPr lang="en-US"/>
        </a:p>
      </dgm:t>
    </dgm:pt>
    <dgm:pt modelId="{D470E553-72FD-4DF2-9FBE-2FBBBDC23088}" type="sibTrans" cxnId="{EE89932F-62BF-46CD-99C5-0B7C88E94F78}">
      <dgm:prSet/>
      <dgm:spPr/>
      <dgm:t>
        <a:bodyPr/>
        <a:lstStyle/>
        <a:p>
          <a:endParaRPr lang="en-US"/>
        </a:p>
      </dgm:t>
    </dgm:pt>
    <dgm:pt modelId="{05C52EBC-B547-4EE2-9824-8D66B1D556CD}">
      <dgm:prSet/>
      <dgm:spPr/>
      <dgm:t>
        <a:bodyPr/>
        <a:lstStyle/>
        <a:p>
          <a:r>
            <a:rPr lang="en-US" dirty="0"/>
            <a:t>2021</a:t>
          </a:r>
        </a:p>
      </dgm:t>
    </dgm:pt>
    <dgm:pt modelId="{64011B7A-0C6F-45B9-9C2A-D5F1DF3FF0AD}" type="parTrans" cxnId="{2C46C64E-EF14-49B2-8E25-CBE4FF958FF2}">
      <dgm:prSet/>
      <dgm:spPr/>
      <dgm:t>
        <a:bodyPr/>
        <a:lstStyle/>
        <a:p>
          <a:endParaRPr lang="en-US"/>
        </a:p>
      </dgm:t>
    </dgm:pt>
    <dgm:pt modelId="{92CF2FC2-DED7-47E7-921E-7313CF883C94}" type="sibTrans" cxnId="{2C46C64E-EF14-49B2-8E25-CBE4FF958FF2}">
      <dgm:prSet/>
      <dgm:spPr/>
      <dgm:t>
        <a:bodyPr/>
        <a:lstStyle/>
        <a:p>
          <a:endParaRPr lang="en-US"/>
        </a:p>
      </dgm:t>
    </dgm:pt>
    <dgm:pt modelId="{C9C42650-CF06-4267-9743-A262A17E0083}">
      <dgm:prSet/>
      <dgm:spPr/>
      <dgm:t>
        <a:bodyPr/>
        <a:lstStyle/>
        <a:p>
          <a:r>
            <a:rPr lang="en-US" dirty="0"/>
            <a:t>Involvement of State-wide Diabetes Network</a:t>
          </a:r>
        </a:p>
      </dgm:t>
    </dgm:pt>
    <dgm:pt modelId="{962F0FEA-DB32-4D0C-A735-924CEDD444B3}" type="parTrans" cxnId="{771D14E9-460C-44A9-8A47-207967BE6B67}">
      <dgm:prSet/>
      <dgm:spPr/>
      <dgm:t>
        <a:bodyPr/>
        <a:lstStyle/>
        <a:p>
          <a:endParaRPr lang="en-US"/>
        </a:p>
      </dgm:t>
    </dgm:pt>
    <dgm:pt modelId="{4196DB35-0230-4CC4-99C5-3C459A03C63C}" type="sibTrans" cxnId="{771D14E9-460C-44A9-8A47-207967BE6B67}">
      <dgm:prSet/>
      <dgm:spPr/>
      <dgm:t>
        <a:bodyPr/>
        <a:lstStyle/>
        <a:p>
          <a:endParaRPr lang="en-US"/>
        </a:p>
      </dgm:t>
    </dgm:pt>
    <dgm:pt modelId="{8698D7F9-5EB4-4455-8845-0137320E2D83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Working</a:t>
          </a:r>
          <a:r>
            <a:rPr lang="en-US" dirty="0"/>
            <a:t> group </a:t>
          </a:r>
          <a:r>
            <a:rPr lang="en-US" dirty="0">
              <a:latin typeface="Calibri Light" panose="020F0302020204030204"/>
            </a:rPr>
            <a:t>was formed</a:t>
          </a:r>
          <a:endParaRPr lang="en-US" dirty="0"/>
        </a:p>
      </dgm:t>
    </dgm:pt>
    <dgm:pt modelId="{9E3FFCE6-2F05-45BF-91C1-5710C4AB93DC}" type="parTrans" cxnId="{FEF4D90E-1387-444C-8AAE-965412120BA1}">
      <dgm:prSet/>
      <dgm:spPr/>
      <dgm:t>
        <a:bodyPr/>
        <a:lstStyle/>
        <a:p>
          <a:endParaRPr lang="en-US"/>
        </a:p>
      </dgm:t>
    </dgm:pt>
    <dgm:pt modelId="{35072FE9-7B0B-40CA-B9FF-B51B40DC443E}" type="sibTrans" cxnId="{FEF4D90E-1387-444C-8AAE-965412120BA1}">
      <dgm:prSet/>
      <dgm:spPr/>
      <dgm:t>
        <a:bodyPr/>
        <a:lstStyle/>
        <a:p>
          <a:endParaRPr lang="en-US"/>
        </a:p>
      </dgm:t>
    </dgm:pt>
    <dgm:pt modelId="{A8F041E6-7DC3-4A23-9361-44E9E9F513DA}">
      <dgm:prSet/>
      <dgm:spPr/>
      <dgm:t>
        <a:bodyPr/>
        <a:lstStyle/>
        <a:p>
          <a:pPr rtl="0"/>
          <a:r>
            <a:rPr lang="en-US" dirty="0"/>
            <a:t>Meeting fortnightly</a:t>
          </a:r>
          <a:r>
            <a:rPr lang="en-US" dirty="0">
              <a:latin typeface="Calibri Light" panose="020F0302020204030204"/>
            </a:rPr>
            <a:t> from</a:t>
          </a:r>
          <a:r>
            <a:rPr lang="en-US" dirty="0"/>
            <a:t> Feb 2021</a:t>
          </a:r>
        </a:p>
      </dgm:t>
    </dgm:pt>
    <dgm:pt modelId="{A671116F-7EC3-4ECA-8278-F6B25F7EDCB6}" type="parTrans" cxnId="{DD59D0CD-83EF-4117-B188-74913AA4A782}">
      <dgm:prSet/>
      <dgm:spPr/>
      <dgm:t>
        <a:bodyPr/>
        <a:lstStyle/>
        <a:p>
          <a:endParaRPr lang="en-US"/>
        </a:p>
      </dgm:t>
    </dgm:pt>
    <dgm:pt modelId="{4A67B049-B168-4E89-BC78-F0B1A97673BF}" type="sibTrans" cxnId="{DD59D0CD-83EF-4117-B188-74913AA4A782}">
      <dgm:prSet/>
      <dgm:spPr/>
      <dgm:t>
        <a:bodyPr/>
        <a:lstStyle/>
        <a:p>
          <a:endParaRPr lang="en-US"/>
        </a:p>
      </dgm:t>
    </dgm:pt>
    <dgm:pt modelId="{AE369E23-0040-44BE-B2FF-8656CCC4936E}">
      <dgm:prSet/>
      <dgm:spPr/>
      <dgm:t>
        <a:bodyPr/>
        <a:lstStyle/>
        <a:p>
          <a:r>
            <a:rPr lang="en-US" dirty="0"/>
            <a:t>First clinic MDT on 20th August</a:t>
          </a:r>
        </a:p>
      </dgm:t>
    </dgm:pt>
    <dgm:pt modelId="{5E013028-FC0F-4F61-A39B-9EC2A3D62CE6}" type="parTrans" cxnId="{F26F2A1D-2366-4E6D-ABDA-E313872DBAEF}">
      <dgm:prSet/>
      <dgm:spPr/>
      <dgm:t>
        <a:bodyPr/>
        <a:lstStyle/>
        <a:p>
          <a:endParaRPr lang="en-US"/>
        </a:p>
      </dgm:t>
    </dgm:pt>
    <dgm:pt modelId="{7232D02F-7F49-4608-83F1-06ABE7F0CF7D}" type="sibTrans" cxnId="{F26F2A1D-2366-4E6D-ABDA-E313872DBAEF}">
      <dgm:prSet/>
      <dgm:spPr/>
      <dgm:t>
        <a:bodyPr/>
        <a:lstStyle/>
        <a:p>
          <a:endParaRPr lang="en-US"/>
        </a:p>
      </dgm:t>
    </dgm:pt>
    <dgm:pt modelId="{96C81B26-79B1-450B-930C-2E04F64548AC}">
      <dgm:prSet/>
      <dgm:spPr/>
      <dgm:t>
        <a:bodyPr/>
        <a:lstStyle/>
        <a:p>
          <a:r>
            <a:rPr lang="en-US" dirty="0"/>
            <a:t>Apr. 2022</a:t>
          </a:r>
        </a:p>
      </dgm:t>
    </dgm:pt>
    <dgm:pt modelId="{152695EE-5D0B-44AB-B684-B6BDC0960DFC}" type="parTrans" cxnId="{5E3E1939-0E22-4497-8F7C-DB2CBCDFD1F5}">
      <dgm:prSet/>
      <dgm:spPr/>
      <dgm:t>
        <a:bodyPr/>
        <a:lstStyle/>
        <a:p>
          <a:endParaRPr lang="en-US"/>
        </a:p>
      </dgm:t>
    </dgm:pt>
    <dgm:pt modelId="{A3C6FDFE-C1C4-42BA-B788-25577741105E}" type="sibTrans" cxnId="{5E3E1939-0E22-4497-8F7C-DB2CBCDFD1F5}">
      <dgm:prSet/>
      <dgm:spPr/>
      <dgm:t>
        <a:bodyPr/>
        <a:lstStyle/>
        <a:p>
          <a:endParaRPr lang="en-US"/>
        </a:p>
      </dgm:t>
    </dgm:pt>
    <dgm:pt modelId="{920F4BBF-2A81-4B8A-BC9E-86881851022E}">
      <dgm:prSet/>
      <dgm:spPr/>
      <dgm:t>
        <a:bodyPr/>
        <a:lstStyle/>
        <a:p>
          <a:pPr rtl="0"/>
          <a:r>
            <a:rPr lang="en-US" dirty="0"/>
            <a:t>Omicron: Clinic closed</a:t>
          </a:r>
          <a:r>
            <a:rPr lang="en-US" dirty="0">
              <a:latin typeface="Calibri Light" panose="020F0302020204030204"/>
            </a:rPr>
            <a:t> (Jan – Apr),</a:t>
          </a:r>
          <a:r>
            <a:rPr lang="en-US" dirty="0"/>
            <a:t> no group activities allowed</a:t>
          </a:r>
        </a:p>
      </dgm:t>
    </dgm:pt>
    <dgm:pt modelId="{E6564B8B-B2E1-4DC7-8BB6-47A1FB05F00B}" type="parTrans" cxnId="{5E7A0D78-F15D-4BAA-A724-C402584EFEF7}">
      <dgm:prSet/>
      <dgm:spPr/>
      <dgm:t>
        <a:bodyPr/>
        <a:lstStyle/>
        <a:p>
          <a:endParaRPr lang="en-US"/>
        </a:p>
      </dgm:t>
    </dgm:pt>
    <dgm:pt modelId="{062EF62E-B579-4967-9B06-9222CBCC1877}" type="sibTrans" cxnId="{5E7A0D78-F15D-4BAA-A724-C402584EFEF7}">
      <dgm:prSet/>
      <dgm:spPr/>
      <dgm:t>
        <a:bodyPr/>
        <a:lstStyle/>
        <a:p>
          <a:endParaRPr lang="en-US"/>
        </a:p>
      </dgm:t>
    </dgm:pt>
    <dgm:pt modelId="{392D82DF-5256-4150-9DFC-FD56325803FA}">
      <dgm:prSet/>
      <dgm:spPr/>
      <dgm:t>
        <a:bodyPr/>
        <a:lstStyle/>
        <a:p>
          <a:pPr rtl="0"/>
          <a:r>
            <a:rPr lang="en-US" dirty="0"/>
            <a:t>First group completed</a:t>
          </a:r>
          <a:r>
            <a:rPr lang="en-US" dirty="0">
              <a:latin typeface="Calibri Light" panose="020F0302020204030204"/>
            </a:rPr>
            <a:t> treatment phase</a:t>
          </a:r>
          <a:endParaRPr lang="en-US" dirty="0"/>
        </a:p>
      </dgm:t>
    </dgm:pt>
    <dgm:pt modelId="{E0548B57-6651-40EA-A8B8-5EE29E1D02D5}" type="parTrans" cxnId="{B477EE12-00C5-44D3-B5B7-984355085FE4}">
      <dgm:prSet/>
      <dgm:spPr/>
      <dgm:t>
        <a:bodyPr/>
        <a:lstStyle/>
        <a:p>
          <a:endParaRPr lang="en-US"/>
        </a:p>
      </dgm:t>
    </dgm:pt>
    <dgm:pt modelId="{0C7E4658-CB67-414F-8D36-4D24C8DDF120}" type="sibTrans" cxnId="{B477EE12-00C5-44D3-B5B7-984355085FE4}">
      <dgm:prSet/>
      <dgm:spPr/>
      <dgm:t>
        <a:bodyPr/>
        <a:lstStyle/>
        <a:p>
          <a:endParaRPr lang="en-US"/>
        </a:p>
      </dgm:t>
    </dgm:pt>
    <dgm:pt modelId="{20595532-9A50-42C5-ADB2-5BFBD73179D5}">
      <dgm:prSet/>
      <dgm:spPr/>
      <dgm:t>
        <a:bodyPr/>
        <a:lstStyle/>
        <a:p>
          <a:r>
            <a:rPr lang="en-US" dirty="0"/>
            <a:t>Good flow of referrals</a:t>
          </a:r>
        </a:p>
      </dgm:t>
    </dgm:pt>
    <dgm:pt modelId="{050F088C-8595-454B-9624-9866B5B3A316}" type="parTrans" cxnId="{511F6D53-9BBE-4205-8BE1-63FF2EFED571}">
      <dgm:prSet/>
      <dgm:spPr/>
      <dgm:t>
        <a:bodyPr/>
        <a:lstStyle/>
        <a:p>
          <a:endParaRPr lang="en-US"/>
        </a:p>
      </dgm:t>
    </dgm:pt>
    <dgm:pt modelId="{3121957C-E555-4852-B2A2-A6EE817C7F86}" type="sibTrans" cxnId="{511F6D53-9BBE-4205-8BE1-63FF2EFED571}">
      <dgm:prSet/>
      <dgm:spPr/>
      <dgm:t>
        <a:bodyPr/>
        <a:lstStyle/>
        <a:p>
          <a:endParaRPr lang="en-US"/>
        </a:p>
      </dgm:t>
    </dgm:pt>
    <dgm:pt modelId="{A17BDEB4-6C1F-4FFF-9684-3474EE5E2705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First group Sep 2021</a:t>
          </a:r>
        </a:p>
      </dgm:t>
    </dgm:pt>
    <dgm:pt modelId="{26767F0F-FC11-4042-BA03-9C90E83AFE74}" type="parTrans" cxnId="{329EF0E7-BD36-4EBB-8B46-A929FA4E4DA2}">
      <dgm:prSet/>
      <dgm:spPr/>
    </dgm:pt>
    <dgm:pt modelId="{35E12CC9-0418-44D1-A1FC-E8A558F2B466}" type="sibTrans" cxnId="{329EF0E7-BD36-4EBB-8B46-A929FA4E4DA2}">
      <dgm:prSet/>
      <dgm:spPr/>
    </dgm:pt>
    <dgm:pt modelId="{A9E4B635-EEDF-454D-B7F7-F00D33DCF9B6}" type="pres">
      <dgm:prSet presAssocID="{3DCC819F-27B9-460B-B899-CA10FFA9D681}" presName="Name0" presStyleCnt="0">
        <dgm:presLayoutVars>
          <dgm:animLvl val="lvl"/>
          <dgm:resizeHandles val="exact"/>
        </dgm:presLayoutVars>
      </dgm:prSet>
      <dgm:spPr/>
    </dgm:pt>
    <dgm:pt modelId="{AB56066B-7522-4219-B85A-02C2BE9721CE}" type="pres">
      <dgm:prSet presAssocID="{374657A9-9F70-43A7-B63B-E2DEA940AF51}" presName="composite" presStyleCnt="0"/>
      <dgm:spPr/>
    </dgm:pt>
    <dgm:pt modelId="{EFA478AB-B1A9-45B0-9E1B-AE9E100D628C}" type="pres">
      <dgm:prSet presAssocID="{374657A9-9F70-43A7-B63B-E2DEA940AF51}" presName="L" presStyleLbl="solidFgAcc1" presStyleIdx="0" presStyleCnt="3">
        <dgm:presLayoutVars>
          <dgm:chMax val="0"/>
          <dgm:chPref val="0"/>
        </dgm:presLayoutVars>
      </dgm:prSet>
      <dgm:spPr/>
    </dgm:pt>
    <dgm:pt modelId="{DC081DBC-2BC8-4F00-8C9B-61DB203B7681}" type="pres">
      <dgm:prSet presAssocID="{374657A9-9F70-43A7-B63B-E2DEA940AF5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003612F-15FF-4C87-9958-B956023B6649}" type="pres">
      <dgm:prSet presAssocID="{374657A9-9F70-43A7-B63B-E2DEA940AF51}" presName="des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3A58B01-9D4C-41E4-AB9C-6AB91D4BBAE0}" type="pres">
      <dgm:prSet presAssocID="{374657A9-9F70-43A7-B63B-E2DEA940AF51}" presName="EmptyPlaceHolder" presStyleCnt="0"/>
      <dgm:spPr/>
    </dgm:pt>
    <dgm:pt modelId="{2B6D0E52-BD94-4222-8AE6-C68E20D937CB}" type="pres">
      <dgm:prSet presAssocID="{47F86856-2748-4651-9648-EA1E5B43A1A5}" presName="space" presStyleCnt="0"/>
      <dgm:spPr/>
    </dgm:pt>
    <dgm:pt modelId="{2CAE92DE-33DA-4F26-B31B-8349B9774D1C}" type="pres">
      <dgm:prSet presAssocID="{05C52EBC-B547-4EE2-9824-8D66B1D556CD}" presName="composite" presStyleCnt="0"/>
      <dgm:spPr/>
    </dgm:pt>
    <dgm:pt modelId="{37A04060-E944-4BFF-9988-6C55F3924154}" type="pres">
      <dgm:prSet presAssocID="{05C52EBC-B547-4EE2-9824-8D66B1D556CD}" presName="L" presStyleLbl="solidFgAcc1" presStyleIdx="1" presStyleCnt="3">
        <dgm:presLayoutVars>
          <dgm:chMax val="0"/>
          <dgm:chPref val="0"/>
        </dgm:presLayoutVars>
      </dgm:prSet>
      <dgm:spPr/>
    </dgm:pt>
    <dgm:pt modelId="{714B85DF-3C85-459A-8C55-02616C5021E5}" type="pres">
      <dgm:prSet presAssocID="{05C52EBC-B547-4EE2-9824-8D66B1D556C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AA9BF7B-8EAC-47BB-9E4C-A2AF9F37946E}" type="pres">
      <dgm:prSet presAssocID="{05C52EBC-B547-4EE2-9824-8D66B1D556CD}" presName="des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3DF53F2-0617-4652-B76F-974B5A351AD0}" type="pres">
      <dgm:prSet presAssocID="{05C52EBC-B547-4EE2-9824-8D66B1D556CD}" presName="EmptyPlaceHolder" presStyleCnt="0"/>
      <dgm:spPr/>
    </dgm:pt>
    <dgm:pt modelId="{6EF1D423-04FA-48D6-A5B4-C68A394DB027}" type="pres">
      <dgm:prSet presAssocID="{92CF2FC2-DED7-47E7-921E-7313CF883C94}" presName="space" presStyleCnt="0"/>
      <dgm:spPr/>
    </dgm:pt>
    <dgm:pt modelId="{7D58E8BF-6E9B-476E-ACDF-0B08CFE858B5}" type="pres">
      <dgm:prSet presAssocID="{96C81B26-79B1-450B-930C-2E04F64548AC}" presName="composite" presStyleCnt="0"/>
      <dgm:spPr/>
    </dgm:pt>
    <dgm:pt modelId="{33EAB132-3CD7-48B2-813E-A2B8EB2A1D95}" type="pres">
      <dgm:prSet presAssocID="{96C81B26-79B1-450B-930C-2E04F64548AC}" presName="L" presStyleLbl="solidFgAcc1" presStyleIdx="2" presStyleCnt="3">
        <dgm:presLayoutVars>
          <dgm:chMax val="0"/>
          <dgm:chPref val="0"/>
        </dgm:presLayoutVars>
      </dgm:prSet>
      <dgm:spPr/>
    </dgm:pt>
    <dgm:pt modelId="{097E737C-D3B7-456E-BED3-C426B60BF8B4}" type="pres">
      <dgm:prSet presAssocID="{96C81B26-79B1-450B-930C-2E04F64548A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7DE542C-8CB0-4FE3-A414-F2FCA6DC38F8}" type="pres">
      <dgm:prSet presAssocID="{96C81B26-79B1-450B-930C-2E04F64548AC}" presName="des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BD897CF-EDC0-4655-B85A-D0FF1035DE1B}" type="pres">
      <dgm:prSet presAssocID="{96C81B26-79B1-450B-930C-2E04F64548AC}" presName="EmptyPlaceHolder" presStyleCnt="0"/>
      <dgm:spPr/>
    </dgm:pt>
  </dgm:ptLst>
  <dgm:cxnLst>
    <dgm:cxn modelId="{1D7FBE06-9B27-4FAB-A9D0-30762EC63FDF}" type="presOf" srcId="{392D82DF-5256-4150-9DFC-FD56325803FA}" destId="{17DE542C-8CB0-4FE3-A414-F2FCA6DC38F8}" srcOrd="0" destOrd="1" presId="urn:microsoft.com/office/officeart/2016/7/layout/AccentHomeChevronProcess"/>
    <dgm:cxn modelId="{3F39080A-671F-443D-9E44-E88D4F7157E8}" type="presOf" srcId="{96C81B26-79B1-450B-930C-2E04F64548AC}" destId="{097E737C-D3B7-456E-BED3-C426B60BF8B4}" srcOrd="0" destOrd="0" presId="urn:microsoft.com/office/officeart/2016/7/layout/AccentHomeChevronProcess"/>
    <dgm:cxn modelId="{0E9F330A-254F-49AB-9D71-CC9A2BD1FB73}" type="presOf" srcId="{AE369E23-0040-44BE-B2FF-8656CCC4936E}" destId="{BAA9BF7B-8EAC-47BB-9E4C-A2AF9F37946E}" srcOrd="0" destOrd="3" presId="urn:microsoft.com/office/officeart/2016/7/layout/AccentHomeChevronProcess"/>
    <dgm:cxn modelId="{FEF4D90E-1387-444C-8AAE-965412120BA1}" srcId="{05C52EBC-B547-4EE2-9824-8D66B1D556CD}" destId="{8698D7F9-5EB4-4455-8845-0137320E2D83}" srcOrd="1" destOrd="0" parTransId="{9E3FFCE6-2F05-45BF-91C1-5710C4AB93DC}" sibTransId="{35072FE9-7B0B-40CA-B9FF-B51B40DC443E}"/>
    <dgm:cxn modelId="{0138A911-52E6-4C51-86BB-D7172F92C6BB}" type="presOf" srcId="{3DCC819F-27B9-460B-B899-CA10FFA9D681}" destId="{A9E4B635-EEDF-454D-B7F7-F00D33DCF9B6}" srcOrd="0" destOrd="0" presId="urn:microsoft.com/office/officeart/2016/7/layout/AccentHomeChevronProcess"/>
    <dgm:cxn modelId="{B477EE12-00C5-44D3-B5B7-984355085FE4}" srcId="{96C81B26-79B1-450B-930C-2E04F64548AC}" destId="{392D82DF-5256-4150-9DFC-FD56325803FA}" srcOrd="1" destOrd="0" parTransId="{E0548B57-6651-40EA-A8B8-5EE29E1D02D5}" sibTransId="{0C7E4658-CB67-414F-8D36-4D24C8DDF120}"/>
    <dgm:cxn modelId="{F26F2A1D-2366-4E6D-ABDA-E313872DBAEF}" srcId="{05C52EBC-B547-4EE2-9824-8D66B1D556CD}" destId="{AE369E23-0040-44BE-B2FF-8656CCC4936E}" srcOrd="3" destOrd="0" parTransId="{5E013028-FC0F-4F61-A39B-9EC2A3D62CE6}" sibTransId="{7232D02F-7F49-4608-83F1-06ABE7F0CF7D}"/>
    <dgm:cxn modelId="{57A68724-0053-48EA-A5B5-963C5C7A62D9}" type="presOf" srcId="{A17BDEB4-6C1F-4FFF-9684-3474EE5E2705}" destId="{BAA9BF7B-8EAC-47BB-9E4C-A2AF9F37946E}" srcOrd="0" destOrd="4" presId="urn:microsoft.com/office/officeart/2016/7/layout/AccentHomeChevronProcess"/>
    <dgm:cxn modelId="{50EE5A25-BA91-42C1-AD9D-32179358225B}" type="presOf" srcId="{20595532-9A50-42C5-ADB2-5BFBD73179D5}" destId="{17DE542C-8CB0-4FE3-A414-F2FCA6DC38F8}" srcOrd="0" destOrd="2" presId="urn:microsoft.com/office/officeart/2016/7/layout/AccentHomeChevronProcess"/>
    <dgm:cxn modelId="{EE89932F-62BF-46CD-99C5-0B7C88E94F78}" srcId="{374657A9-9F70-43A7-B63B-E2DEA940AF51}" destId="{2669B70B-22FE-4B24-ADB0-FE8BC2122A98}" srcOrd="0" destOrd="0" parTransId="{DD46CD39-28FA-46BC-9848-52FDDC857CCF}" sibTransId="{D470E553-72FD-4DF2-9FBE-2FBBBDC23088}"/>
    <dgm:cxn modelId="{F1BC0E32-5D0C-4103-ACEA-C41027D7F042}" type="presOf" srcId="{374657A9-9F70-43A7-B63B-E2DEA940AF51}" destId="{DC081DBC-2BC8-4F00-8C9B-61DB203B7681}" srcOrd="0" destOrd="0" presId="urn:microsoft.com/office/officeart/2016/7/layout/AccentHomeChevronProcess"/>
    <dgm:cxn modelId="{5E3E1939-0E22-4497-8F7C-DB2CBCDFD1F5}" srcId="{3DCC819F-27B9-460B-B899-CA10FFA9D681}" destId="{96C81B26-79B1-450B-930C-2E04F64548AC}" srcOrd="2" destOrd="0" parTransId="{152695EE-5D0B-44AB-B684-B6BDC0960DFC}" sibTransId="{A3C6FDFE-C1C4-42BA-B788-25577741105E}"/>
    <dgm:cxn modelId="{1002B261-784E-459E-928B-D366BBAB21EF}" srcId="{3DCC819F-27B9-460B-B899-CA10FFA9D681}" destId="{374657A9-9F70-43A7-B63B-E2DEA940AF51}" srcOrd="0" destOrd="0" parTransId="{C6696CF2-1368-4C0E-BB03-1813FE36D764}" sibTransId="{47F86856-2748-4651-9648-EA1E5B43A1A5}"/>
    <dgm:cxn modelId="{2C46C64E-EF14-49B2-8E25-CBE4FF958FF2}" srcId="{3DCC819F-27B9-460B-B899-CA10FFA9D681}" destId="{05C52EBC-B547-4EE2-9824-8D66B1D556CD}" srcOrd="1" destOrd="0" parTransId="{64011B7A-0C6F-45B9-9C2A-D5F1DF3FF0AD}" sibTransId="{92CF2FC2-DED7-47E7-921E-7313CF883C94}"/>
    <dgm:cxn modelId="{511F6D53-9BBE-4205-8BE1-63FF2EFED571}" srcId="{96C81B26-79B1-450B-930C-2E04F64548AC}" destId="{20595532-9A50-42C5-ADB2-5BFBD73179D5}" srcOrd="2" destOrd="0" parTransId="{050F088C-8595-454B-9624-9866B5B3A316}" sibTransId="{3121957C-E555-4852-B2A2-A6EE817C7F86}"/>
    <dgm:cxn modelId="{5E7A0D78-F15D-4BAA-A724-C402584EFEF7}" srcId="{96C81B26-79B1-450B-930C-2E04F64548AC}" destId="{920F4BBF-2A81-4B8A-BC9E-86881851022E}" srcOrd="0" destOrd="0" parTransId="{E6564B8B-B2E1-4DC7-8BB6-47A1FB05F00B}" sibTransId="{062EF62E-B579-4967-9B06-9222CBCC1877}"/>
    <dgm:cxn modelId="{E4B0669B-CFF2-429A-B5B0-EF0064E9425B}" type="presOf" srcId="{8698D7F9-5EB4-4455-8845-0137320E2D83}" destId="{BAA9BF7B-8EAC-47BB-9E4C-A2AF9F37946E}" srcOrd="0" destOrd="1" presId="urn:microsoft.com/office/officeart/2016/7/layout/AccentHomeChevronProcess"/>
    <dgm:cxn modelId="{685F60B0-D561-4D03-B337-F014043F4021}" type="presOf" srcId="{A8F041E6-7DC3-4A23-9361-44E9E9F513DA}" destId="{BAA9BF7B-8EAC-47BB-9E4C-A2AF9F37946E}" srcOrd="0" destOrd="2" presId="urn:microsoft.com/office/officeart/2016/7/layout/AccentHomeChevronProcess"/>
    <dgm:cxn modelId="{6E298AB2-9FC0-4A12-B3D8-279B1A8F3B4D}" type="presOf" srcId="{C9C42650-CF06-4267-9743-A262A17E0083}" destId="{BAA9BF7B-8EAC-47BB-9E4C-A2AF9F37946E}" srcOrd="0" destOrd="0" presId="urn:microsoft.com/office/officeart/2016/7/layout/AccentHomeChevronProcess"/>
    <dgm:cxn modelId="{8D3138B7-7930-451E-9AEC-D880FFA3A37E}" type="presOf" srcId="{920F4BBF-2A81-4B8A-BC9E-86881851022E}" destId="{17DE542C-8CB0-4FE3-A414-F2FCA6DC38F8}" srcOrd="0" destOrd="0" presId="urn:microsoft.com/office/officeart/2016/7/layout/AccentHomeChevronProcess"/>
    <dgm:cxn modelId="{DD59D0CD-83EF-4117-B188-74913AA4A782}" srcId="{05C52EBC-B547-4EE2-9824-8D66B1D556CD}" destId="{A8F041E6-7DC3-4A23-9361-44E9E9F513DA}" srcOrd="2" destOrd="0" parTransId="{A671116F-7EC3-4ECA-8278-F6B25F7EDCB6}" sibTransId="{4A67B049-B168-4E89-BC78-F0B1A97673BF}"/>
    <dgm:cxn modelId="{1052F4D0-AA28-43E5-85FA-54D90C37CC6F}" type="presOf" srcId="{05C52EBC-B547-4EE2-9824-8D66B1D556CD}" destId="{714B85DF-3C85-459A-8C55-02616C5021E5}" srcOrd="0" destOrd="0" presId="urn:microsoft.com/office/officeart/2016/7/layout/AccentHomeChevronProcess"/>
    <dgm:cxn modelId="{329EF0E7-BD36-4EBB-8B46-A929FA4E4DA2}" srcId="{05C52EBC-B547-4EE2-9824-8D66B1D556CD}" destId="{A17BDEB4-6C1F-4FFF-9684-3474EE5E2705}" srcOrd="4" destOrd="0" parTransId="{26767F0F-FC11-4042-BA03-9C90E83AFE74}" sibTransId="{35E12CC9-0418-44D1-A1FC-E8A558F2B466}"/>
    <dgm:cxn modelId="{771D14E9-460C-44A9-8A47-207967BE6B67}" srcId="{05C52EBC-B547-4EE2-9824-8D66B1D556CD}" destId="{C9C42650-CF06-4267-9743-A262A17E0083}" srcOrd="0" destOrd="0" parTransId="{962F0FEA-DB32-4D0C-A735-924CEDD444B3}" sibTransId="{4196DB35-0230-4CC4-99C5-3C459A03C63C}"/>
    <dgm:cxn modelId="{3F3DE7E9-C001-4DCD-8AD3-42B4C43342E0}" type="presOf" srcId="{2669B70B-22FE-4B24-ADB0-FE8BC2122A98}" destId="{5003612F-15FF-4C87-9958-B956023B6649}" srcOrd="0" destOrd="0" presId="urn:microsoft.com/office/officeart/2016/7/layout/AccentHomeChevronProcess"/>
    <dgm:cxn modelId="{8678364F-F787-487D-8EC7-854A051CF8EA}" type="presParOf" srcId="{A9E4B635-EEDF-454D-B7F7-F00D33DCF9B6}" destId="{AB56066B-7522-4219-B85A-02C2BE9721CE}" srcOrd="0" destOrd="0" presId="urn:microsoft.com/office/officeart/2016/7/layout/AccentHomeChevronProcess"/>
    <dgm:cxn modelId="{7FBDD757-5A75-4B22-8A00-90FA4CB39764}" type="presParOf" srcId="{AB56066B-7522-4219-B85A-02C2BE9721CE}" destId="{EFA478AB-B1A9-45B0-9E1B-AE9E100D628C}" srcOrd="0" destOrd="0" presId="urn:microsoft.com/office/officeart/2016/7/layout/AccentHomeChevronProcess"/>
    <dgm:cxn modelId="{70DE09BB-F2C6-4524-A5FF-1E012FDD4AE6}" type="presParOf" srcId="{AB56066B-7522-4219-B85A-02C2BE9721CE}" destId="{DC081DBC-2BC8-4F00-8C9B-61DB203B7681}" srcOrd="1" destOrd="0" presId="urn:microsoft.com/office/officeart/2016/7/layout/AccentHomeChevronProcess"/>
    <dgm:cxn modelId="{0C5DE3F5-98CA-4FA4-A2B6-1B8604B9C860}" type="presParOf" srcId="{AB56066B-7522-4219-B85A-02C2BE9721CE}" destId="{5003612F-15FF-4C87-9958-B956023B6649}" srcOrd="2" destOrd="0" presId="urn:microsoft.com/office/officeart/2016/7/layout/AccentHomeChevronProcess"/>
    <dgm:cxn modelId="{9A0EA98B-94B1-45AA-9C82-266AF045017F}" type="presParOf" srcId="{AB56066B-7522-4219-B85A-02C2BE9721CE}" destId="{23A58B01-9D4C-41E4-AB9C-6AB91D4BBAE0}" srcOrd="3" destOrd="0" presId="urn:microsoft.com/office/officeart/2016/7/layout/AccentHomeChevronProcess"/>
    <dgm:cxn modelId="{CCF19DCA-0099-4558-A82D-A5DF3940591A}" type="presParOf" srcId="{A9E4B635-EEDF-454D-B7F7-F00D33DCF9B6}" destId="{2B6D0E52-BD94-4222-8AE6-C68E20D937CB}" srcOrd="1" destOrd="0" presId="urn:microsoft.com/office/officeart/2016/7/layout/AccentHomeChevronProcess"/>
    <dgm:cxn modelId="{4DFBC351-E63E-42D9-B4BA-1DDE573F6CC1}" type="presParOf" srcId="{A9E4B635-EEDF-454D-B7F7-F00D33DCF9B6}" destId="{2CAE92DE-33DA-4F26-B31B-8349B9774D1C}" srcOrd="2" destOrd="0" presId="urn:microsoft.com/office/officeart/2016/7/layout/AccentHomeChevronProcess"/>
    <dgm:cxn modelId="{C86A0E8F-73DB-4FCC-AA21-436B5B9B28D0}" type="presParOf" srcId="{2CAE92DE-33DA-4F26-B31B-8349B9774D1C}" destId="{37A04060-E944-4BFF-9988-6C55F3924154}" srcOrd="0" destOrd="0" presId="urn:microsoft.com/office/officeart/2016/7/layout/AccentHomeChevronProcess"/>
    <dgm:cxn modelId="{1503B963-9DE3-4E39-BC85-15981291B478}" type="presParOf" srcId="{2CAE92DE-33DA-4F26-B31B-8349B9774D1C}" destId="{714B85DF-3C85-459A-8C55-02616C5021E5}" srcOrd="1" destOrd="0" presId="urn:microsoft.com/office/officeart/2016/7/layout/AccentHomeChevronProcess"/>
    <dgm:cxn modelId="{AB026049-AB0A-41A0-9522-91BC01A839EB}" type="presParOf" srcId="{2CAE92DE-33DA-4F26-B31B-8349B9774D1C}" destId="{BAA9BF7B-8EAC-47BB-9E4C-A2AF9F37946E}" srcOrd="2" destOrd="0" presId="urn:microsoft.com/office/officeart/2016/7/layout/AccentHomeChevronProcess"/>
    <dgm:cxn modelId="{441AD1BB-34EF-4A3C-A047-86DD3E19D6D7}" type="presParOf" srcId="{2CAE92DE-33DA-4F26-B31B-8349B9774D1C}" destId="{C3DF53F2-0617-4652-B76F-974B5A351AD0}" srcOrd="3" destOrd="0" presId="urn:microsoft.com/office/officeart/2016/7/layout/AccentHomeChevronProcess"/>
    <dgm:cxn modelId="{EB203940-EC14-4E12-9066-CACC3053E527}" type="presParOf" srcId="{A9E4B635-EEDF-454D-B7F7-F00D33DCF9B6}" destId="{6EF1D423-04FA-48D6-A5B4-C68A394DB027}" srcOrd="3" destOrd="0" presId="urn:microsoft.com/office/officeart/2016/7/layout/AccentHomeChevronProcess"/>
    <dgm:cxn modelId="{E9F22F2F-51F9-49B3-A069-9BD6DD250820}" type="presParOf" srcId="{A9E4B635-EEDF-454D-B7F7-F00D33DCF9B6}" destId="{7D58E8BF-6E9B-476E-ACDF-0B08CFE858B5}" srcOrd="4" destOrd="0" presId="urn:microsoft.com/office/officeart/2016/7/layout/AccentHomeChevronProcess"/>
    <dgm:cxn modelId="{A24BC032-DDA6-4102-8546-3130EBCB38D2}" type="presParOf" srcId="{7D58E8BF-6E9B-476E-ACDF-0B08CFE858B5}" destId="{33EAB132-3CD7-48B2-813E-A2B8EB2A1D95}" srcOrd="0" destOrd="0" presId="urn:microsoft.com/office/officeart/2016/7/layout/AccentHomeChevronProcess"/>
    <dgm:cxn modelId="{AD12317F-F0E9-4F8A-AF9F-9B08CE5DBC9E}" type="presParOf" srcId="{7D58E8BF-6E9B-476E-ACDF-0B08CFE858B5}" destId="{097E737C-D3B7-456E-BED3-C426B60BF8B4}" srcOrd="1" destOrd="0" presId="urn:microsoft.com/office/officeart/2016/7/layout/AccentHomeChevronProcess"/>
    <dgm:cxn modelId="{673B45B9-4964-4FA9-9577-8FE4A174E15C}" type="presParOf" srcId="{7D58E8BF-6E9B-476E-ACDF-0B08CFE858B5}" destId="{17DE542C-8CB0-4FE3-A414-F2FCA6DC38F8}" srcOrd="2" destOrd="0" presId="urn:microsoft.com/office/officeart/2016/7/layout/AccentHomeChevronProcess"/>
    <dgm:cxn modelId="{EFC53C5E-7F64-436F-AC20-6E236A3142FC}" type="presParOf" srcId="{7D58E8BF-6E9B-476E-ACDF-0B08CFE858B5}" destId="{8BD897CF-EDC0-4655-B85A-D0FF1035DE1B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38F7F8-E28A-4D9F-92EF-AA159937B5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5D21891-4574-42D0-8A4E-7289654777DF}">
      <dgm:prSet/>
      <dgm:spPr/>
      <dgm:t>
        <a:bodyPr/>
        <a:lstStyle/>
        <a:p>
          <a:r>
            <a:rPr lang="en-US"/>
            <a:t>Part 1: “It’s more than premature mortality”</a:t>
          </a:r>
        </a:p>
      </dgm:t>
    </dgm:pt>
    <dgm:pt modelId="{8D5ECB3E-665D-458A-ACDF-190576E47069}" type="parTrans" cxnId="{8A67F99E-156D-471E-B539-5CE2F9F03CB1}">
      <dgm:prSet/>
      <dgm:spPr/>
      <dgm:t>
        <a:bodyPr/>
        <a:lstStyle/>
        <a:p>
          <a:endParaRPr lang="en-US"/>
        </a:p>
      </dgm:t>
    </dgm:pt>
    <dgm:pt modelId="{901E0069-8FC6-4987-892D-F283F199F7AC}" type="sibTrans" cxnId="{8A67F99E-156D-471E-B539-5CE2F9F03CB1}">
      <dgm:prSet/>
      <dgm:spPr/>
      <dgm:t>
        <a:bodyPr/>
        <a:lstStyle/>
        <a:p>
          <a:endParaRPr lang="en-US"/>
        </a:p>
      </dgm:t>
    </dgm:pt>
    <dgm:pt modelId="{C8539565-08AC-4D4A-BE14-0D670DF63B2D}">
      <dgm:prSet/>
      <dgm:spPr/>
      <dgm:t>
        <a:bodyPr/>
        <a:lstStyle/>
        <a:p>
          <a:r>
            <a:rPr lang="en-US"/>
            <a:t>Part 2:Key Modifiable Factors in Health Behaviours and Health Services</a:t>
          </a:r>
        </a:p>
      </dgm:t>
    </dgm:pt>
    <dgm:pt modelId="{C876DDCE-66A7-4855-8593-67F38366C242}" type="parTrans" cxnId="{0632D5F6-D8B2-41FC-9CFF-D4519B6F9537}">
      <dgm:prSet/>
      <dgm:spPr/>
      <dgm:t>
        <a:bodyPr/>
        <a:lstStyle/>
        <a:p>
          <a:endParaRPr lang="en-US"/>
        </a:p>
      </dgm:t>
    </dgm:pt>
    <dgm:pt modelId="{F23A7E4F-33D2-4A63-BE42-08146E80A66E}" type="sibTrans" cxnId="{0632D5F6-D8B2-41FC-9CFF-D4519B6F9537}">
      <dgm:prSet/>
      <dgm:spPr/>
      <dgm:t>
        <a:bodyPr/>
        <a:lstStyle/>
        <a:p>
          <a:endParaRPr lang="en-US"/>
        </a:p>
      </dgm:t>
    </dgm:pt>
    <dgm:pt modelId="{E9A15220-1EDB-4830-9C5E-237EE362BD3A}">
      <dgm:prSet/>
      <dgm:spPr/>
      <dgm:t>
        <a:bodyPr/>
        <a:lstStyle/>
        <a:p>
          <a:r>
            <a:rPr lang="en-US"/>
            <a:t>Part 3: The interplay between psychiatric medications and physical health</a:t>
          </a:r>
        </a:p>
      </dgm:t>
    </dgm:pt>
    <dgm:pt modelId="{F5A915B0-C994-42BB-9B31-EF0256A6BD82}" type="parTrans" cxnId="{F73FC750-A6BF-4EFB-B765-7B4B4F6DB3FD}">
      <dgm:prSet/>
      <dgm:spPr/>
      <dgm:t>
        <a:bodyPr/>
        <a:lstStyle/>
        <a:p>
          <a:endParaRPr lang="en-US"/>
        </a:p>
      </dgm:t>
    </dgm:pt>
    <dgm:pt modelId="{2BFA54FF-B784-4248-BE3A-EF8F7C5EB665}" type="sibTrans" cxnId="{F73FC750-A6BF-4EFB-B765-7B4B4F6DB3FD}">
      <dgm:prSet/>
      <dgm:spPr/>
      <dgm:t>
        <a:bodyPr/>
        <a:lstStyle/>
        <a:p>
          <a:endParaRPr lang="en-US"/>
        </a:p>
      </dgm:t>
    </dgm:pt>
    <dgm:pt modelId="{FABE4BA2-B997-4D02-B866-B92868BBEE0A}">
      <dgm:prSet/>
      <dgm:spPr/>
      <dgm:t>
        <a:bodyPr/>
        <a:lstStyle/>
        <a:p>
          <a:r>
            <a:rPr lang="en-US">
              <a:solidFill>
                <a:schemeClr val="accent4">
                  <a:lumMod val="40000"/>
                  <a:lumOff val="60000"/>
                </a:schemeClr>
              </a:solidFill>
            </a:rPr>
            <a:t>Part 4: Multi-Disciplinary approaches to Multi-Morbidity</a:t>
          </a:r>
        </a:p>
      </dgm:t>
    </dgm:pt>
    <dgm:pt modelId="{9542E013-A2BC-4297-BE45-52049102DCF4}" type="parTrans" cxnId="{D0D3849F-73BC-4DFD-81B2-F76E5C30C1DA}">
      <dgm:prSet/>
      <dgm:spPr/>
      <dgm:t>
        <a:bodyPr/>
        <a:lstStyle/>
        <a:p>
          <a:endParaRPr lang="en-US"/>
        </a:p>
      </dgm:t>
    </dgm:pt>
    <dgm:pt modelId="{F0DCEB2E-D380-437C-9263-6D42671EB513}" type="sibTrans" cxnId="{D0D3849F-73BC-4DFD-81B2-F76E5C30C1DA}">
      <dgm:prSet/>
      <dgm:spPr/>
      <dgm:t>
        <a:bodyPr/>
        <a:lstStyle/>
        <a:p>
          <a:endParaRPr lang="en-US"/>
        </a:p>
      </dgm:t>
    </dgm:pt>
    <dgm:pt modelId="{F3620E5D-7754-4F1B-887C-BA37D049B3EA}">
      <dgm:prSet/>
      <dgm:spPr/>
      <dgm:t>
        <a:bodyPr/>
        <a:lstStyle/>
        <a:p>
          <a:r>
            <a:rPr lang="en-US"/>
            <a:t>Part 5: Innovations in Integration for Physical-Mental Healthcare</a:t>
          </a:r>
        </a:p>
      </dgm:t>
    </dgm:pt>
    <dgm:pt modelId="{74FE5186-8715-4940-8C8A-719B89CA2C93}" type="parTrans" cxnId="{248DDD99-3179-46B6-A1A0-0C2D3419A184}">
      <dgm:prSet/>
      <dgm:spPr/>
      <dgm:t>
        <a:bodyPr/>
        <a:lstStyle/>
        <a:p>
          <a:endParaRPr lang="en-US"/>
        </a:p>
      </dgm:t>
    </dgm:pt>
    <dgm:pt modelId="{3B27565E-6469-42DD-A8AF-7EBB37AE3626}" type="sibTrans" cxnId="{248DDD99-3179-46B6-A1A0-0C2D3419A184}">
      <dgm:prSet/>
      <dgm:spPr/>
      <dgm:t>
        <a:bodyPr/>
        <a:lstStyle/>
        <a:p>
          <a:endParaRPr lang="en-US"/>
        </a:p>
      </dgm:t>
    </dgm:pt>
    <dgm:pt modelId="{EA4318EA-7F5B-42D6-8969-6F1D14299CEF}" type="pres">
      <dgm:prSet presAssocID="{9438F7F8-E28A-4D9F-92EF-AA159937B5D9}" presName="linear" presStyleCnt="0">
        <dgm:presLayoutVars>
          <dgm:animLvl val="lvl"/>
          <dgm:resizeHandles val="exact"/>
        </dgm:presLayoutVars>
      </dgm:prSet>
      <dgm:spPr/>
    </dgm:pt>
    <dgm:pt modelId="{4ACA38C1-8A89-48BE-9D93-AE42A47508E1}" type="pres">
      <dgm:prSet presAssocID="{25D21891-4574-42D0-8A4E-7289654777D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D89E975-91F3-419E-B1D6-C4F05B5FA8D9}" type="pres">
      <dgm:prSet presAssocID="{901E0069-8FC6-4987-892D-F283F199F7AC}" presName="spacer" presStyleCnt="0"/>
      <dgm:spPr/>
    </dgm:pt>
    <dgm:pt modelId="{ADF7638D-E960-463D-B8CB-DABA6C7823F8}" type="pres">
      <dgm:prSet presAssocID="{C8539565-08AC-4D4A-BE14-0D670DF63B2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D5127D9-11E0-42F9-8173-CC0C1D24AEFE}" type="pres">
      <dgm:prSet presAssocID="{F23A7E4F-33D2-4A63-BE42-08146E80A66E}" presName="spacer" presStyleCnt="0"/>
      <dgm:spPr/>
    </dgm:pt>
    <dgm:pt modelId="{71C94BC8-DB0F-4F48-BF2E-F6A97576D3DC}" type="pres">
      <dgm:prSet presAssocID="{E9A15220-1EDB-4830-9C5E-237EE362BD3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CD0BEEE-0E18-44A9-BDCC-2BC2BB2B6DAC}" type="pres">
      <dgm:prSet presAssocID="{2BFA54FF-B784-4248-BE3A-EF8F7C5EB665}" presName="spacer" presStyleCnt="0"/>
      <dgm:spPr/>
    </dgm:pt>
    <dgm:pt modelId="{F18EBA0F-46F9-40AB-B507-29B7554A3646}" type="pres">
      <dgm:prSet presAssocID="{FABE4BA2-B997-4D02-B866-B92868BBEE0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BCB2553-9782-4802-86B0-C5662A6C2963}" type="pres">
      <dgm:prSet presAssocID="{F0DCEB2E-D380-437C-9263-6D42671EB513}" presName="spacer" presStyleCnt="0"/>
      <dgm:spPr/>
    </dgm:pt>
    <dgm:pt modelId="{C4EAEB27-D45E-4021-95A1-49021D502F4A}" type="pres">
      <dgm:prSet presAssocID="{F3620E5D-7754-4F1B-887C-BA37D049B3E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34C4020-409A-4FE9-BB1C-DE3733CA07D1}" type="presOf" srcId="{9438F7F8-E28A-4D9F-92EF-AA159937B5D9}" destId="{EA4318EA-7F5B-42D6-8969-6F1D14299CEF}" srcOrd="0" destOrd="0" presId="urn:microsoft.com/office/officeart/2005/8/layout/vList2"/>
    <dgm:cxn modelId="{25D52931-7131-4EA6-88C3-B1CB85BF5522}" type="presOf" srcId="{FABE4BA2-B997-4D02-B866-B92868BBEE0A}" destId="{F18EBA0F-46F9-40AB-B507-29B7554A3646}" srcOrd="0" destOrd="0" presId="urn:microsoft.com/office/officeart/2005/8/layout/vList2"/>
    <dgm:cxn modelId="{0C47A05C-84B3-45D7-B37D-8C5F0CCAF602}" type="presOf" srcId="{25D21891-4574-42D0-8A4E-7289654777DF}" destId="{4ACA38C1-8A89-48BE-9D93-AE42A47508E1}" srcOrd="0" destOrd="0" presId="urn:microsoft.com/office/officeart/2005/8/layout/vList2"/>
    <dgm:cxn modelId="{F73FC750-A6BF-4EFB-B765-7B4B4F6DB3FD}" srcId="{9438F7F8-E28A-4D9F-92EF-AA159937B5D9}" destId="{E9A15220-1EDB-4830-9C5E-237EE362BD3A}" srcOrd="2" destOrd="0" parTransId="{F5A915B0-C994-42BB-9B31-EF0256A6BD82}" sibTransId="{2BFA54FF-B784-4248-BE3A-EF8F7C5EB665}"/>
    <dgm:cxn modelId="{5B22F97F-4C35-4939-85FC-14E3BE7240AE}" type="presOf" srcId="{F3620E5D-7754-4F1B-887C-BA37D049B3EA}" destId="{C4EAEB27-D45E-4021-95A1-49021D502F4A}" srcOrd="0" destOrd="0" presId="urn:microsoft.com/office/officeart/2005/8/layout/vList2"/>
    <dgm:cxn modelId="{248DDD99-3179-46B6-A1A0-0C2D3419A184}" srcId="{9438F7F8-E28A-4D9F-92EF-AA159937B5D9}" destId="{F3620E5D-7754-4F1B-887C-BA37D049B3EA}" srcOrd="4" destOrd="0" parTransId="{74FE5186-8715-4940-8C8A-719B89CA2C93}" sibTransId="{3B27565E-6469-42DD-A8AF-7EBB37AE3626}"/>
    <dgm:cxn modelId="{CE8BCD9C-40EA-4386-BBDB-54F4473DC436}" type="presOf" srcId="{C8539565-08AC-4D4A-BE14-0D670DF63B2D}" destId="{ADF7638D-E960-463D-B8CB-DABA6C7823F8}" srcOrd="0" destOrd="0" presId="urn:microsoft.com/office/officeart/2005/8/layout/vList2"/>
    <dgm:cxn modelId="{8A67F99E-156D-471E-B539-5CE2F9F03CB1}" srcId="{9438F7F8-E28A-4D9F-92EF-AA159937B5D9}" destId="{25D21891-4574-42D0-8A4E-7289654777DF}" srcOrd="0" destOrd="0" parTransId="{8D5ECB3E-665D-458A-ACDF-190576E47069}" sibTransId="{901E0069-8FC6-4987-892D-F283F199F7AC}"/>
    <dgm:cxn modelId="{D0D3849F-73BC-4DFD-81B2-F76E5C30C1DA}" srcId="{9438F7F8-E28A-4D9F-92EF-AA159937B5D9}" destId="{FABE4BA2-B997-4D02-B866-B92868BBEE0A}" srcOrd="3" destOrd="0" parTransId="{9542E013-A2BC-4297-BE45-52049102DCF4}" sibTransId="{F0DCEB2E-D380-437C-9263-6D42671EB513}"/>
    <dgm:cxn modelId="{0632D5F6-D8B2-41FC-9CFF-D4519B6F9537}" srcId="{9438F7F8-E28A-4D9F-92EF-AA159937B5D9}" destId="{C8539565-08AC-4D4A-BE14-0D670DF63B2D}" srcOrd="1" destOrd="0" parTransId="{C876DDCE-66A7-4855-8593-67F38366C242}" sibTransId="{F23A7E4F-33D2-4A63-BE42-08146E80A66E}"/>
    <dgm:cxn modelId="{969642FD-C66C-4F75-8C31-3571DCE84C7B}" type="presOf" srcId="{E9A15220-1EDB-4830-9C5E-237EE362BD3A}" destId="{71C94BC8-DB0F-4F48-BF2E-F6A97576D3DC}" srcOrd="0" destOrd="0" presId="urn:microsoft.com/office/officeart/2005/8/layout/vList2"/>
    <dgm:cxn modelId="{4293289E-00F8-44F5-8A6E-BC3DA6ED14C6}" type="presParOf" srcId="{EA4318EA-7F5B-42D6-8969-6F1D14299CEF}" destId="{4ACA38C1-8A89-48BE-9D93-AE42A47508E1}" srcOrd="0" destOrd="0" presId="urn:microsoft.com/office/officeart/2005/8/layout/vList2"/>
    <dgm:cxn modelId="{7DFC374D-760B-4C11-A30C-5CBD56543256}" type="presParOf" srcId="{EA4318EA-7F5B-42D6-8969-6F1D14299CEF}" destId="{6D89E975-91F3-419E-B1D6-C4F05B5FA8D9}" srcOrd="1" destOrd="0" presId="urn:microsoft.com/office/officeart/2005/8/layout/vList2"/>
    <dgm:cxn modelId="{F2B0EE42-7C61-4C86-94BC-58ACB618D32C}" type="presParOf" srcId="{EA4318EA-7F5B-42D6-8969-6F1D14299CEF}" destId="{ADF7638D-E960-463D-B8CB-DABA6C7823F8}" srcOrd="2" destOrd="0" presId="urn:microsoft.com/office/officeart/2005/8/layout/vList2"/>
    <dgm:cxn modelId="{55AFF055-C604-4F73-AA49-352F149108D1}" type="presParOf" srcId="{EA4318EA-7F5B-42D6-8969-6F1D14299CEF}" destId="{8D5127D9-11E0-42F9-8173-CC0C1D24AEFE}" srcOrd="3" destOrd="0" presId="urn:microsoft.com/office/officeart/2005/8/layout/vList2"/>
    <dgm:cxn modelId="{7BDC929B-0983-4E02-B0AA-27E37E35BC7E}" type="presParOf" srcId="{EA4318EA-7F5B-42D6-8969-6F1D14299CEF}" destId="{71C94BC8-DB0F-4F48-BF2E-F6A97576D3DC}" srcOrd="4" destOrd="0" presId="urn:microsoft.com/office/officeart/2005/8/layout/vList2"/>
    <dgm:cxn modelId="{DCE33178-1AEF-4AD2-A91B-1291F9CA47D8}" type="presParOf" srcId="{EA4318EA-7F5B-42D6-8969-6F1D14299CEF}" destId="{CCD0BEEE-0E18-44A9-BDCC-2BC2BB2B6DAC}" srcOrd="5" destOrd="0" presId="urn:microsoft.com/office/officeart/2005/8/layout/vList2"/>
    <dgm:cxn modelId="{A5984A76-6AE5-409E-9C46-190AC4279E15}" type="presParOf" srcId="{EA4318EA-7F5B-42D6-8969-6F1D14299CEF}" destId="{F18EBA0F-46F9-40AB-B507-29B7554A3646}" srcOrd="6" destOrd="0" presId="urn:microsoft.com/office/officeart/2005/8/layout/vList2"/>
    <dgm:cxn modelId="{715C3900-E08D-4269-B8AC-8F257750D908}" type="presParOf" srcId="{EA4318EA-7F5B-42D6-8969-6F1D14299CEF}" destId="{3BCB2553-9782-4802-86B0-C5662A6C2963}" srcOrd="7" destOrd="0" presId="urn:microsoft.com/office/officeart/2005/8/layout/vList2"/>
    <dgm:cxn modelId="{B1AF6BE4-E4C1-40D3-9793-D62B6F488F6F}" type="presParOf" srcId="{EA4318EA-7F5B-42D6-8969-6F1D14299CEF}" destId="{C4EAEB27-D45E-4021-95A1-49021D502F4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B1CDA0-3E0C-4F3D-B529-DEC3CB1920C7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0BDD63-7887-48B5-981C-60C2683C5479}">
      <dgm:prSet/>
      <dgm:spPr/>
      <dgm:t>
        <a:bodyPr/>
        <a:lstStyle/>
        <a:p>
          <a:pPr rtl="0"/>
          <a:r>
            <a:rPr lang="en-AU" dirty="0">
              <a:solidFill>
                <a:schemeClr val="tx1"/>
              </a:solidFill>
            </a:rPr>
            <a:t>Endocrinology</a:t>
          </a:r>
          <a:r>
            <a:rPr lang="en-AU" dirty="0">
              <a:solidFill>
                <a:schemeClr val="tx1"/>
              </a:solidFill>
              <a:latin typeface="Calibri Light" panose="020F0302020204030204"/>
            </a:rPr>
            <a:t> (0.1 FTE)</a:t>
          </a:r>
          <a:endParaRPr lang="en-US" dirty="0">
            <a:solidFill>
              <a:schemeClr val="tx1"/>
            </a:solidFill>
          </a:endParaRPr>
        </a:p>
      </dgm:t>
    </dgm:pt>
    <dgm:pt modelId="{A3BEA094-9181-4826-B2AA-4A9B03DAB625}" type="parTrans" cxnId="{6CF41CC0-393B-4E81-9658-5B2E3ACA4FB5}">
      <dgm:prSet/>
      <dgm:spPr/>
      <dgm:t>
        <a:bodyPr/>
        <a:lstStyle/>
        <a:p>
          <a:endParaRPr lang="en-US"/>
        </a:p>
      </dgm:t>
    </dgm:pt>
    <dgm:pt modelId="{C9FE11AC-946D-44FF-A0F6-D865EFBA7299}" type="sibTrans" cxnId="{6CF41CC0-393B-4E81-9658-5B2E3ACA4FB5}">
      <dgm:prSet/>
      <dgm:spPr/>
      <dgm:t>
        <a:bodyPr/>
        <a:lstStyle/>
        <a:p>
          <a:endParaRPr lang="en-US"/>
        </a:p>
      </dgm:t>
    </dgm:pt>
    <dgm:pt modelId="{7F402309-3EA1-461D-83CE-0A375D48F993}">
      <dgm:prSet/>
      <dgm:spPr/>
      <dgm:t>
        <a:bodyPr/>
        <a:lstStyle/>
        <a:p>
          <a:pPr rtl="0"/>
          <a:r>
            <a:rPr lang="en-AU" dirty="0">
              <a:solidFill>
                <a:schemeClr val="tx1"/>
              </a:solidFill>
              <a:latin typeface="Calibri Light" panose="020F0302020204030204"/>
            </a:rPr>
            <a:t>Dietician (0.2 FTE)</a:t>
          </a:r>
          <a:endParaRPr lang="en-US" dirty="0">
            <a:solidFill>
              <a:schemeClr val="tx1"/>
            </a:solidFill>
          </a:endParaRPr>
        </a:p>
      </dgm:t>
    </dgm:pt>
    <dgm:pt modelId="{7B296CB3-6932-4A56-81E5-08B3F7A8399E}" type="parTrans" cxnId="{3E3B8AC6-D59C-41BD-A477-55F7DAD16C54}">
      <dgm:prSet/>
      <dgm:spPr/>
      <dgm:t>
        <a:bodyPr/>
        <a:lstStyle/>
        <a:p>
          <a:endParaRPr lang="en-US"/>
        </a:p>
      </dgm:t>
    </dgm:pt>
    <dgm:pt modelId="{E0421F0B-C5A9-42AD-AA19-B682CCFDB2F6}" type="sibTrans" cxnId="{3E3B8AC6-D59C-41BD-A477-55F7DAD16C54}">
      <dgm:prSet/>
      <dgm:spPr/>
      <dgm:t>
        <a:bodyPr/>
        <a:lstStyle/>
        <a:p>
          <a:endParaRPr lang="en-US"/>
        </a:p>
      </dgm:t>
    </dgm:pt>
    <dgm:pt modelId="{89AACD3B-D6F1-417C-8E85-18D6B5BCDF8D}">
      <dgm:prSet/>
      <dgm:spPr/>
      <dgm:t>
        <a:bodyPr/>
        <a:lstStyle/>
        <a:p>
          <a:pPr rtl="0"/>
          <a:r>
            <a:rPr lang="en-AU" dirty="0">
              <a:solidFill>
                <a:schemeClr val="tx1"/>
              </a:solidFill>
            </a:rPr>
            <a:t>Psychologist</a:t>
          </a:r>
          <a:r>
            <a:rPr lang="en-AU" dirty="0">
              <a:solidFill>
                <a:schemeClr val="tx1"/>
              </a:solidFill>
              <a:latin typeface="Calibri Light" panose="020F0302020204030204"/>
            </a:rPr>
            <a:t> (0.2 FTE)</a:t>
          </a:r>
          <a:endParaRPr lang="en-US" dirty="0">
            <a:solidFill>
              <a:schemeClr val="tx1"/>
            </a:solidFill>
          </a:endParaRPr>
        </a:p>
      </dgm:t>
    </dgm:pt>
    <dgm:pt modelId="{4D8BEF35-EC04-43DA-8CAA-C66157EF71E5}" type="parTrans" cxnId="{B0DA9A44-263D-4FAE-B9B4-A2F88D70D023}">
      <dgm:prSet/>
      <dgm:spPr/>
      <dgm:t>
        <a:bodyPr/>
        <a:lstStyle/>
        <a:p>
          <a:endParaRPr lang="en-US"/>
        </a:p>
      </dgm:t>
    </dgm:pt>
    <dgm:pt modelId="{E3AB9B48-4C11-45B3-A459-F16F174CEF48}" type="sibTrans" cxnId="{B0DA9A44-263D-4FAE-B9B4-A2F88D70D023}">
      <dgm:prSet/>
      <dgm:spPr/>
      <dgm:t>
        <a:bodyPr/>
        <a:lstStyle/>
        <a:p>
          <a:endParaRPr lang="en-US"/>
        </a:p>
      </dgm:t>
    </dgm:pt>
    <dgm:pt modelId="{F0C4D4ED-07EB-4AD6-8012-D6C51D10B162}">
      <dgm:prSet/>
      <dgm:spPr/>
      <dgm:t>
        <a:bodyPr/>
        <a:lstStyle/>
        <a:p>
          <a:pPr rtl="0"/>
          <a:r>
            <a:rPr lang="en-AU" dirty="0">
              <a:solidFill>
                <a:schemeClr val="tx1"/>
              </a:solidFill>
            </a:rPr>
            <a:t>Exercise physiologist</a:t>
          </a:r>
          <a:r>
            <a:rPr lang="en-AU" dirty="0">
              <a:solidFill>
                <a:schemeClr val="tx1"/>
              </a:solidFill>
              <a:latin typeface="Calibri Light" panose="020F0302020204030204"/>
            </a:rPr>
            <a:t> (3 sessions)</a:t>
          </a:r>
          <a:endParaRPr lang="en-US" dirty="0">
            <a:solidFill>
              <a:schemeClr val="tx1"/>
            </a:solidFill>
          </a:endParaRPr>
        </a:p>
      </dgm:t>
    </dgm:pt>
    <dgm:pt modelId="{11BC57E8-3611-4734-A4A1-EE29AEC63D28}" type="parTrans" cxnId="{A189DAB8-C8D6-4468-9CBB-B03ACB4BF786}">
      <dgm:prSet/>
      <dgm:spPr/>
      <dgm:t>
        <a:bodyPr/>
        <a:lstStyle/>
        <a:p>
          <a:endParaRPr lang="en-US"/>
        </a:p>
      </dgm:t>
    </dgm:pt>
    <dgm:pt modelId="{9632A818-5EDA-4AA0-BFCE-9A5B51300A66}" type="sibTrans" cxnId="{A189DAB8-C8D6-4468-9CBB-B03ACB4BF786}">
      <dgm:prSet/>
      <dgm:spPr/>
      <dgm:t>
        <a:bodyPr/>
        <a:lstStyle/>
        <a:p>
          <a:endParaRPr lang="en-US"/>
        </a:p>
      </dgm:t>
    </dgm:pt>
    <dgm:pt modelId="{27F62100-30DE-4B4C-B763-FF47EC66E091}">
      <dgm:prSet phldr="0"/>
      <dgm:spPr/>
      <dgm:t>
        <a:bodyPr/>
        <a:lstStyle/>
        <a:p>
          <a:pPr rtl="0"/>
          <a:r>
            <a:rPr lang="en-AU" dirty="0">
              <a:solidFill>
                <a:schemeClr val="tx1"/>
              </a:solidFill>
              <a:latin typeface="Calibri Light" panose="020F0302020204030204"/>
            </a:rPr>
            <a:t>Smoking cessation clinician (0.1 FTE)</a:t>
          </a:r>
          <a:endParaRPr lang="en-AU" dirty="0">
            <a:solidFill>
              <a:schemeClr val="tx1"/>
            </a:solidFill>
          </a:endParaRPr>
        </a:p>
      </dgm:t>
    </dgm:pt>
    <dgm:pt modelId="{9360636E-60A6-431A-A53C-F3A13225B404}" type="parTrans" cxnId="{1CC2A931-D348-4FD1-8A3C-B3C3791FE052}">
      <dgm:prSet/>
      <dgm:spPr/>
      <dgm:t>
        <a:bodyPr/>
        <a:lstStyle/>
        <a:p>
          <a:endParaRPr lang="en-US"/>
        </a:p>
      </dgm:t>
    </dgm:pt>
    <dgm:pt modelId="{71C5DED7-5B07-4CA9-B9A5-F32EAC460D43}" type="sibTrans" cxnId="{1CC2A931-D348-4FD1-8A3C-B3C3791FE052}">
      <dgm:prSet/>
      <dgm:spPr/>
      <dgm:t>
        <a:bodyPr/>
        <a:lstStyle/>
        <a:p>
          <a:endParaRPr lang="en-US"/>
        </a:p>
      </dgm:t>
    </dgm:pt>
    <dgm:pt modelId="{0A962D35-A596-4566-8265-2A9FE6B5DBE8}">
      <dgm:prSet/>
      <dgm:spPr/>
      <dgm:t>
        <a:bodyPr/>
        <a:lstStyle/>
        <a:p>
          <a:pPr rtl="0"/>
          <a:r>
            <a:rPr lang="en-AU" dirty="0">
              <a:solidFill>
                <a:schemeClr val="tx1"/>
              </a:solidFill>
              <a:latin typeface="Calibri Light" panose="020F0302020204030204"/>
            </a:rPr>
            <a:t>Admin officer (0.2)</a:t>
          </a:r>
          <a:endParaRPr lang="en-US" dirty="0">
            <a:solidFill>
              <a:schemeClr val="tx1"/>
            </a:solidFill>
          </a:endParaRPr>
        </a:p>
      </dgm:t>
    </dgm:pt>
    <dgm:pt modelId="{71B083D7-F6C6-4B0C-9E81-449A802432A5}" type="parTrans" cxnId="{A9965069-6BF0-4DE5-9CCA-1E16676D7782}">
      <dgm:prSet/>
      <dgm:spPr/>
      <dgm:t>
        <a:bodyPr/>
        <a:lstStyle/>
        <a:p>
          <a:endParaRPr lang="en-US"/>
        </a:p>
      </dgm:t>
    </dgm:pt>
    <dgm:pt modelId="{84D09034-0704-4376-97E6-66FA475FC2A7}" type="sibTrans" cxnId="{A9965069-6BF0-4DE5-9CCA-1E16676D7782}">
      <dgm:prSet/>
      <dgm:spPr/>
      <dgm:t>
        <a:bodyPr/>
        <a:lstStyle/>
        <a:p>
          <a:endParaRPr lang="en-US"/>
        </a:p>
      </dgm:t>
    </dgm:pt>
    <dgm:pt modelId="{2F658F34-E8AB-4D4B-9CF7-7DF59023ED26}">
      <dgm:prSet/>
      <dgm:spPr/>
      <dgm:t>
        <a:bodyPr/>
        <a:lstStyle/>
        <a:p>
          <a:pPr rtl="0"/>
          <a:r>
            <a:rPr lang="en-AU" dirty="0">
              <a:solidFill>
                <a:schemeClr val="tx1"/>
              </a:solidFill>
              <a:latin typeface="Calibri Light" panose="020F0302020204030204"/>
            </a:rPr>
            <a:t>Care</a:t>
          </a:r>
          <a:r>
            <a:rPr lang="en-AU" dirty="0">
              <a:solidFill>
                <a:schemeClr val="tx1"/>
              </a:solidFill>
            </a:rPr>
            <a:t> coordinator</a:t>
          </a:r>
          <a:r>
            <a:rPr lang="en-AU" dirty="0">
              <a:solidFill>
                <a:schemeClr val="tx1"/>
              </a:solidFill>
              <a:latin typeface="Calibri Light" panose="020F0302020204030204"/>
            </a:rPr>
            <a:t> (RTW)</a:t>
          </a:r>
          <a:endParaRPr lang="en-US" dirty="0">
            <a:solidFill>
              <a:schemeClr val="tx1"/>
            </a:solidFill>
          </a:endParaRPr>
        </a:p>
      </dgm:t>
    </dgm:pt>
    <dgm:pt modelId="{F3F24C84-B885-404B-938E-F7086FE95136}" type="parTrans" cxnId="{DA4BA04A-AC69-4D80-8E0F-E211023EAB58}">
      <dgm:prSet/>
      <dgm:spPr/>
      <dgm:t>
        <a:bodyPr/>
        <a:lstStyle/>
        <a:p>
          <a:endParaRPr lang="en-US"/>
        </a:p>
      </dgm:t>
    </dgm:pt>
    <dgm:pt modelId="{B8CF99F6-DB52-4C58-A307-71FC9AEACD24}" type="sibTrans" cxnId="{DA4BA04A-AC69-4D80-8E0F-E211023EAB58}">
      <dgm:prSet/>
      <dgm:spPr/>
      <dgm:t>
        <a:bodyPr/>
        <a:lstStyle/>
        <a:p>
          <a:endParaRPr lang="en-US"/>
        </a:p>
      </dgm:t>
    </dgm:pt>
    <dgm:pt modelId="{147D28DA-5009-4914-BF53-C4340FD95BE6}" type="pres">
      <dgm:prSet presAssocID="{A7B1CDA0-3E0C-4F3D-B529-DEC3CB1920C7}" presName="linear" presStyleCnt="0">
        <dgm:presLayoutVars>
          <dgm:animLvl val="lvl"/>
          <dgm:resizeHandles val="exact"/>
        </dgm:presLayoutVars>
      </dgm:prSet>
      <dgm:spPr/>
    </dgm:pt>
    <dgm:pt modelId="{5A06560F-3ED7-44AF-BFE8-17D38B36C10B}" type="pres">
      <dgm:prSet presAssocID="{E50BDD63-7887-48B5-981C-60C2683C547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DFB854B-68F6-42E1-BC29-1A0E4991D316}" type="pres">
      <dgm:prSet presAssocID="{C9FE11AC-946D-44FF-A0F6-D865EFBA7299}" presName="spacer" presStyleCnt="0"/>
      <dgm:spPr/>
    </dgm:pt>
    <dgm:pt modelId="{1C46CC7D-FE10-4581-B2CF-FF94C3D27697}" type="pres">
      <dgm:prSet presAssocID="{7F402309-3EA1-461D-83CE-0A375D48F99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48067C6-A4ED-42DE-B277-9F2460F5E2B0}" type="pres">
      <dgm:prSet presAssocID="{E0421F0B-C5A9-42AD-AA19-B682CCFDB2F6}" presName="spacer" presStyleCnt="0"/>
      <dgm:spPr/>
    </dgm:pt>
    <dgm:pt modelId="{F9D4B800-3DD2-4327-97A1-06FC298EB78F}" type="pres">
      <dgm:prSet presAssocID="{89AACD3B-D6F1-417C-8E85-18D6B5BCDF8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153D449-155F-46AF-8E2C-D4340C1AEB23}" type="pres">
      <dgm:prSet presAssocID="{E3AB9B48-4C11-45B3-A459-F16F174CEF48}" presName="spacer" presStyleCnt="0"/>
      <dgm:spPr/>
    </dgm:pt>
    <dgm:pt modelId="{81E0BFE1-0155-4AC8-A360-1C8DCC64992B}" type="pres">
      <dgm:prSet presAssocID="{F0C4D4ED-07EB-4AD6-8012-D6C51D10B16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2B91F1E-0F31-4E46-897A-E9844B8B0E3B}" type="pres">
      <dgm:prSet presAssocID="{9632A818-5EDA-4AA0-BFCE-9A5B51300A66}" presName="spacer" presStyleCnt="0"/>
      <dgm:spPr/>
    </dgm:pt>
    <dgm:pt modelId="{E1C4509A-F674-4F3F-8411-C07D9E9B9B2C}" type="pres">
      <dgm:prSet presAssocID="{27F62100-30DE-4B4C-B763-FF47EC66E09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908740B-1164-4DE1-8FEB-08DE891EE83C}" type="pres">
      <dgm:prSet presAssocID="{71C5DED7-5B07-4CA9-B9A5-F32EAC460D43}" presName="spacer" presStyleCnt="0"/>
      <dgm:spPr/>
    </dgm:pt>
    <dgm:pt modelId="{D726EF57-3904-4EB1-9A22-D25E1A762AED}" type="pres">
      <dgm:prSet presAssocID="{0A962D35-A596-4566-8265-2A9FE6B5DBE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7B142F6-8F6B-4341-A8C6-949CCB509D79}" type="pres">
      <dgm:prSet presAssocID="{84D09034-0704-4376-97E6-66FA475FC2A7}" presName="spacer" presStyleCnt="0"/>
      <dgm:spPr/>
    </dgm:pt>
    <dgm:pt modelId="{2CBE3C79-92CE-4BA9-B263-6A4BE200003B}" type="pres">
      <dgm:prSet presAssocID="{2F658F34-E8AB-4D4B-9CF7-7DF59023ED2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2D48800-CFBB-4602-BFAB-C7284D377CB0}" type="presOf" srcId="{A7B1CDA0-3E0C-4F3D-B529-DEC3CB1920C7}" destId="{147D28DA-5009-4914-BF53-C4340FD95BE6}" srcOrd="0" destOrd="0" presId="urn:microsoft.com/office/officeart/2005/8/layout/vList2"/>
    <dgm:cxn modelId="{CB3EE309-05C0-44B6-B795-732E0DE15C9C}" type="presOf" srcId="{7F402309-3EA1-461D-83CE-0A375D48F993}" destId="{1C46CC7D-FE10-4581-B2CF-FF94C3D27697}" srcOrd="0" destOrd="0" presId="urn:microsoft.com/office/officeart/2005/8/layout/vList2"/>
    <dgm:cxn modelId="{D46B6425-8910-4C0C-8BDA-5B7311CA1437}" type="presOf" srcId="{F0C4D4ED-07EB-4AD6-8012-D6C51D10B162}" destId="{81E0BFE1-0155-4AC8-A360-1C8DCC64992B}" srcOrd="0" destOrd="0" presId="urn:microsoft.com/office/officeart/2005/8/layout/vList2"/>
    <dgm:cxn modelId="{1CC2A931-D348-4FD1-8A3C-B3C3791FE052}" srcId="{A7B1CDA0-3E0C-4F3D-B529-DEC3CB1920C7}" destId="{27F62100-30DE-4B4C-B763-FF47EC66E091}" srcOrd="4" destOrd="0" parTransId="{9360636E-60A6-431A-A53C-F3A13225B404}" sibTransId="{71C5DED7-5B07-4CA9-B9A5-F32EAC460D43}"/>
    <dgm:cxn modelId="{B0DA9A44-263D-4FAE-B9B4-A2F88D70D023}" srcId="{A7B1CDA0-3E0C-4F3D-B529-DEC3CB1920C7}" destId="{89AACD3B-D6F1-417C-8E85-18D6B5BCDF8D}" srcOrd="2" destOrd="0" parTransId="{4D8BEF35-EC04-43DA-8CAA-C66157EF71E5}" sibTransId="{E3AB9B48-4C11-45B3-A459-F16F174CEF48}"/>
    <dgm:cxn modelId="{A9965069-6BF0-4DE5-9CCA-1E16676D7782}" srcId="{A7B1CDA0-3E0C-4F3D-B529-DEC3CB1920C7}" destId="{0A962D35-A596-4566-8265-2A9FE6B5DBE8}" srcOrd="5" destOrd="0" parTransId="{71B083D7-F6C6-4B0C-9E81-449A802432A5}" sibTransId="{84D09034-0704-4376-97E6-66FA475FC2A7}"/>
    <dgm:cxn modelId="{B4E5084A-FD96-4FB5-9BC2-719FD04D4055}" type="presOf" srcId="{27F62100-30DE-4B4C-B763-FF47EC66E091}" destId="{E1C4509A-F674-4F3F-8411-C07D9E9B9B2C}" srcOrd="0" destOrd="0" presId="urn:microsoft.com/office/officeart/2005/8/layout/vList2"/>
    <dgm:cxn modelId="{DA4BA04A-AC69-4D80-8E0F-E211023EAB58}" srcId="{A7B1CDA0-3E0C-4F3D-B529-DEC3CB1920C7}" destId="{2F658F34-E8AB-4D4B-9CF7-7DF59023ED26}" srcOrd="6" destOrd="0" parTransId="{F3F24C84-B885-404B-938E-F7086FE95136}" sibTransId="{B8CF99F6-DB52-4C58-A307-71FC9AEACD24}"/>
    <dgm:cxn modelId="{329E6C6B-6F90-4A05-9332-79117ABBE1A7}" type="presOf" srcId="{0A962D35-A596-4566-8265-2A9FE6B5DBE8}" destId="{D726EF57-3904-4EB1-9A22-D25E1A762AED}" srcOrd="0" destOrd="0" presId="urn:microsoft.com/office/officeart/2005/8/layout/vList2"/>
    <dgm:cxn modelId="{F470438B-8F65-46E4-ADEA-1EBFFF79D10E}" type="presOf" srcId="{E50BDD63-7887-48B5-981C-60C2683C5479}" destId="{5A06560F-3ED7-44AF-BFE8-17D38B36C10B}" srcOrd="0" destOrd="0" presId="urn:microsoft.com/office/officeart/2005/8/layout/vList2"/>
    <dgm:cxn modelId="{A189DAB8-C8D6-4468-9CBB-B03ACB4BF786}" srcId="{A7B1CDA0-3E0C-4F3D-B529-DEC3CB1920C7}" destId="{F0C4D4ED-07EB-4AD6-8012-D6C51D10B162}" srcOrd="3" destOrd="0" parTransId="{11BC57E8-3611-4734-A4A1-EE29AEC63D28}" sibTransId="{9632A818-5EDA-4AA0-BFCE-9A5B51300A66}"/>
    <dgm:cxn modelId="{6CF41CC0-393B-4E81-9658-5B2E3ACA4FB5}" srcId="{A7B1CDA0-3E0C-4F3D-B529-DEC3CB1920C7}" destId="{E50BDD63-7887-48B5-981C-60C2683C5479}" srcOrd="0" destOrd="0" parTransId="{A3BEA094-9181-4826-B2AA-4A9B03DAB625}" sibTransId="{C9FE11AC-946D-44FF-A0F6-D865EFBA7299}"/>
    <dgm:cxn modelId="{3E3B8AC6-D59C-41BD-A477-55F7DAD16C54}" srcId="{A7B1CDA0-3E0C-4F3D-B529-DEC3CB1920C7}" destId="{7F402309-3EA1-461D-83CE-0A375D48F993}" srcOrd="1" destOrd="0" parTransId="{7B296CB3-6932-4A56-81E5-08B3F7A8399E}" sibTransId="{E0421F0B-C5A9-42AD-AA19-B682CCFDB2F6}"/>
    <dgm:cxn modelId="{947AD0C9-E15D-4437-94E8-51567A9B9F90}" type="presOf" srcId="{89AACD3B-D6F1-417C-8E85-18D6B5BCDF8D}" destId="{F9D4B800-3DD2-4327-97A1-06FC298EB78F}" srcOrd="0" destOrd="0" presId="urn:microsoft.com/office/officeart/2005/8/layout/vList2"/>
    <dgm:cxn modelId="{A4B1BDDF-1590-49F5-A35B-B17D2460E352}" type="presOf" srcId="{2F658F34-E8AB-4D4B-9CF7-7DF59023ED26}" destId="{2CBE3C79-92CE-4BA9-B263-6A4BE200003B}" srcOrd="0" destOrd="0" presId="urn:microsoft.com/office/officeart/2005/8/layout/vList2"/>
    <dgm:cxn modelId="{C2BDD2C1-6AF6-4AFC-A5F4-1B6AE1906675}" type="presParOf" srcId="{147D28DA-5009-4914-BF53-C4340FD95BE6}" destId="{5A06560F-3ED7-44AF-BFE8-17D38B36C10B}" srcOrd="0" destOrd="0" presId="urn:microsoft.com/office/officeart/2005/8/layout/vList2"/>
    <dgm:cxn modelId="{EDFE1986-4EB9-48F7-85C1-3AA0B4B8754A}" type="presParOf" srcId="{147D28DA-5009-4914-BF53-C4340FD95BE6}" destId="{0DFB854B-68F6-42E1-BC29-1A0E4991D316}" srcOrd="1" destOrd="0" presId="urn:microsoft.com/office/officeart/2005/8/layout/vList2"/>
    <dgm:cxn modelId="{2A247A9B-48B2-4A78-8080-E1C308835BCE}" type="presParOf" srcId="{147D28DA-5009-4914-BF53-C4340FD95BE6}" destId="{1C46CC7D-FE10-4581-B2CF-FF94C3D27697}" srcOrd="2" destOrd="0" presId="urn:microsoft.com/office/officeart/2005/8/layout/vList2"/>
    <dgm:cxn modelId="{EA838EE8-6D4A-466E-A940-3B03C7FBDA5C}" type="presParOf" srcId="{147D28DA-5009-4914-BF53-C4340FD95BE6}" destId="{648067C6-A4ED-42DE-B277-9F2460F5E2B0}" srcOrd="3" destOrd="0" presId="urn:microsoft.com/office/officeart/2005/8/layout/vList2"/>
    <dgm:cxn modelId="{DC3695A0-293C-4BA5-AAF0-E6F08548BF8C}" type="presParOf" srcId="{147D28DA-5009-4914-BF53-C4340FD95BE6}" destId="{F9D4B800-3DD2-4327-97A1-06FC298EB78F}" srcOrd="4" destOrd="0" presId="urn:microsoft.com/office/officeart/2005/8/layout/vList2"/>
    <dgm:cxn modelId="{D5A5125F-C805-4152-A6CC-D019A528793E}" type="presParOf" srcId="{147D28DA-5009-4914-BF53-C4340FD95BE6}" destId="{D153D449-155F-46AF-8E2C-D4340C1AEB23}" srcOrd="5" destOrd="0" presId="urn:microsoft.com/office/officeart/2005/8/layout/vList2"/>
    <dgm:cxn modelId="{595E9833-D05A-4150-94D0-3E963878F224}" type="presParOf" srcId="{147D28DA-5009-4914-BF53-C4340FD95BE6}" destId="{81E0BFE1-0155-4AC8-A360-1C8DCC64992B}" srcOrd="6" destOrd="0" presId="urn:microsoft.com/office/officeart/2005/8/layout/vList2"/>
    <dgm:cxn modelId="{83EBBD6F-32CA-457B-81F8-76E227CA184F}" type="presParOf" srcId="{147D28DA-5009-4914-BF53-C4340FD95BE6}" destId="{22B91F1E-0F31-4E46-897A-E9844B8B0E3B}" srcOrd="7" destOrd="0" presId="urn:microsoft.com/office/officeart/2005/8/layout/vList2"/>
    <dgm:cxn modelId="{C4DDAC86-1E1D-437F-83C7-B02872E1D671}" type="presParOf" srcId="{147D28DA-5009-4914-BF53-C4340FD95BE6}" destId="{E1C4509A-F674-4F3F-8411-C07D9E9B9B2C}" srcOrd="8" destOrd="0" presId="urn:microsoft.com/office/officeart/2005/8/layout/vList2"/>
    <dgm:cxn modelId="{4AEB02DA-BDFD-492A-BA26-C183DEEDD262}" type="presParOf" srcId="{147D28DA-5009-4914-BF53-C4340FD95BE6}" destId="{B908740B-1164-4DE1-8FEB-08DE891EE83C}" srcOrd="9" destOrd="0" presId="urn:microsoft.com/office/officeart/2005/8/layout/vList2"/>
    <dgm:cxn modelId="{4C353C13-C9F7-4610-B886-B1477CABE4F2}" type="presParOf" srcId="{147D28DA-5009-4914-BF53-C4340FD95BE6}" destId="{D726EF57-3904-4EB1-9A22-D25E1A762AED}" srcOrd="10" destOrd="0" presId="urn:microsoft.com/office/officeart/2005/8/layout/vList2"/>
    <dgm:cxn modelId="{4DCCEF2C-D658-4374-A573-C69DF0BC3E45}" type="presParOf" srcId="{147D28DA-5009-4914-BF53-C4340FD95BE6}" destId="{37B142F6-8F6B-4341-A8C6-949CCB509D79}" srcOrd="11" destOrd="0" presId="urn:microsoft.com/office/officeart/2005/8/layout/vList2"/>
    <dgm:cxn modelId="{A8B09DBF-15ED-4864-8BB4-C0E67C33FFA8}" type="presParOf" srcId="{147D28DA-5009-4914-BF53-C4340FD95BE6}" destId="{2CBE3C79-92CE-4BA9-B263-6A4BE200003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FD438F-3598-4316-AFBB-4F5740C5B48D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0F413D0-B51B-41F2-B33E-7D4A32F9FE75}">
      <dgm:prSet phldrT="[Text]"/>
      <dgm:spPr/>
      <dgm:t>
        <a:bodyPr/>
        <a:lstStyle/>
        <a:p>
          <a:r>
            <a:rPr lang="en-AU" b="0" dirty="0"/>
            <a:t>Assessment phase</a:t>
          </a:r>
        </a:p>
        <a:p>
          <a:r>
            <a:rPr lang="en-AU" b="0" dirty="0"/>
            <a:t>1-2 weeks</a:t>
          </a:r>
        </a:p>
      </dgm:t>
    </dgm:pt>
    <dgm:pt modelId="{CC9BA7F8-5639-4666-99F6-74D0D7B0A044}" type="parTrans" cxnId="{AC4DB89D-CC07-457E-972E-BDF28F8C62EA}">
      <dgm:prSet/>
      <dgm:spPr/>
      <dgm:t>
        <a:bodyPr/>
        <a:lstStyle/>
        <a:p>
          <a:endParaRPr lang="en-AU"/>
        </a:p>
      </dgm:t>
    </dgm:pt>
    <dgm:pt modelId="{69643CE2-6024-41DB-83A3-FEF63986F98A}" type="sibTrans" cxnId="{AC4DB89D-CC07-457E-972E-BDF28F8C62EA}">
      <dgm:prSet/>
      <dgm:spPr/>
      <dgm:t>
        <a:bodyPr/>
        <a:lstStyle/>
        <a:p>
          <a:endParaRPr lang="en-AU"/>
        </a:p>
      </dgm:t>
    </dgm:pt>
    <dgm:pt modelId="{25408A08-778B-4DBD-8FBD-06091934F4A1}">
      <dgm:prSet phldrT="[Text]"/>
      <dgm:spPr/>
      <dgm:t>
        <a:bodyPr/>
        <a:lstStyle/>
        <a:p>
          <a:r>
            <a:rPr lang="en-AU" b="0" dirty="0"/>
            <a:t>Assessment by dietician and exercise physiologist</a:t>
          </a:r>
        </a:p>
      </dgm:t>
    </dgm:pt>
    <dgm:pt modelId="{0D71CEED-F1ED-40DF-AE4D-33C0F6F59B83}" type="parTrans" cxnId="{12006027-DE51-42A8-B7FA-99CAA839095D}">
      <dgm:prSet/>
      <dgm:spPr/>
      <dgm:t>
        <a:bodyPr/>
        <a:lstStyle/>
        <a:p>
          <a:endParaRPr lang="en-AU"/>
        </a:p>
      </dgm:t>
    </dgm:pt>
    <dgm:pt modelId="{0BC713DC-20B9-4ECF-B816-D227A8A1AA34}" type="sibTrans" cxnId="{12006027-DE51-42A8-B7FA-99CAA839095D}">
      <dgm:prSet/>
      <dgm:spPr/>
      <dgm:t>
        <a:bodyPr/>
        <a:lstStyle/>
        <a:p>
          <a:endParaRPr lang="en-AU"/>
        </a:p>
      </dgm:t>
    </dgm:pt>
    <dgm:pt modelId="{CEB28651-6743-46CC-91E8-4C93FB891AC8}">
      <dgm:prSet phldrT="[Text]"/>
      <dgm:spPr/>
      <dgm:t>
        <a:bodyPr/>
        <a:lstStyle/>
        <a:p>
          <a:r>
            <a:rPr lang="en-AU" b="0" dirty="0"/>
            <a:t>Treatment phase</a:t>
          </a:r>
        </a:p>
        <a:p>
          <a:pPr rtl="0"/>
          <a:r>
            <a:rPr lang="en-AU" b="0" dirty="0">
              <a:latin typeface="Calibri Light" panose="020F0302020204030204"/>
            </a:rPr>
            <a:t>12 weeks</a:t>
          </a:r>
          <a:endParaRPr lang="en-AU" b="0" dirty="0"/>
        </a:p>
      </dgm:t>
    </dgm:pt>
    <dgm:pt modelId="{76B0BC12-6DF4-4F1E-AA2E-00CF479F61CF}" type="parTrans" cxnId="{E25804EE-27A7-427C-A032-F7E7AE946291}">
      <dgm:prSet/>
      <dgm:spPr/>
      <dgm:t>
        <a:bodyPr/>
        <a:lstStyle/>
        <a:p>
          <a:endParaRPr lang="en-AU"/>
        </a:p>
      </dgm:t>
    </dgm:pt>
    <dgm:pt modelId="{D8BD7B56-8545-43BE-9925-976217B894CB}" type="sibTrans" cxnId="{E25804EE-27A7-427C-A032-F7E7AE946291}">
      <dgm:prSet/>
      <dgm:spPr/>
      <dgm:t>
        <a:bodyPr/>
        <a:lstStyle/>
        <a:p>
          <a:endParaRPr lang="en-AU"/>
        </a:p>
      </dgm:t>
    </dgm:pt>
    <dgm:pt modelId="{E14121A1-2369-4167-A303-3872D586463D}">
      <dgm:prSet phldrT="[Text]"/>
      <dgm:spPr/>
      <dgm:t>
        <a:bodyPr/>
        <a:lstStyle/>
        <a:p>
          <a:endParaRPr lang="en-AU" b="0" dirty="0"/>
        </a:p>
      </dgm:t>
    </dgm:pt>
    <dgm:pt modelId="{F6296971-92EC-4F18-AD3F-D6A748A95C38}" type="parTrans" cxnId="{F6BB9E2E-ABED-41CD-B5BF-3F6E34C13E70}">
      <dgm:prSet/>
      <dgm:spPr/>
      <dgm:t>
        <a:bodyPr/>
        <a:lstStyle/>
        <a:p>
          <a:endParaRPr lang="en-AU"/>
        </a:p>
      </dgm:t>
    </dgm:pt>
    <dgm:pt modelId="{88D9AA65-2380-41FC-94FF-A0B2F4BC5E4E}" type="sibTrans" cxnId="{F6BB9E2E-ABED-41CD-B5BF-3F6E34C13E70}">
      <dgm:prSet/>
      <dgm:spPr/>
      <dgm:t>
        <a:bodyPr/>
        <a:lstStyle/>
        <a:p>
          <a:endParaRPr lang="en-AU"/>
        </a:p>
      </dgm:t>
    </dgm:pt>
    <dgm:pt modelId="{DF801E77-31EF-423F-8F11-9966090EC028}">
      <dgm:prSet phldrT="[Text]"/>
      <dgm:spPr/>
      <dgm:t>
        <a:bodyPr/>
        <a:lstStyle/>
        <a:p>
          <a:r>
            <a:rPr lang="en-AU" b="0" dirty="0"/>
            <a:t>Maintenance phase</a:t>
          </a:r>
        </a:p>
        <a:p>
          <a:r>
            <a:rPr lang="en-AU" b="0" dirty="0">
              <a:latin typeface="Calibri Light" panose="020F0302020204030204"/>
            </a:rPr>
            <a:t>5-12</a:t>
          </a:r>
          <a:r>
            <a:rPr lang="en-AU" b="0" dirty="0"/>
            <a:t> months</a:t>
          </a:r>
        </a:p>
      </dgm:t>
    </dgm:pt>
    <dgm:pt modelId="{287C31B5-E6C0-441D-B553-2A96DD55FEE0}" type="parTrans" cxnId="{EBD98232-9224-4BCA-9E50-11B537411A61}">
      <dgm:prSet/>
      <dgm:spPr/>
      <dgm:t>
        <a:bodyPr/>
        <a:lstStyle/>
        <a:p>
          <a:endParaRPr lang="en-AU"/>
        </a:p>
      </dgm:t>
    </dgm:pt>
    <dgm:pt modelId="{C68D85D6-1678-4104-981D-94C1EC5FAB24}" type="sibTrans" cxnId="{EBD98232-9224-4BCA-9E50-11B537411A61}">
      <dgm:prSet/>
      <dgm:spPr/>
      <dgm:t>
        <a:bodyPr/>
        <a:lstStyle/>
        <a:p>
          <a:endParaRPr lang="en-AU"/>
        </a:p>
      </dgm:t>
    </dgm:pt>
    <dgm:pt modelId="{EC30A891-8D3F-47C0-ADEE-6B94F2F307A8}">
      <dgm:prSet phldrT="[Text]" phldr="0"/>
      <dgm:spPr/>
      <dgm:t>
        <a:bodyPr/>
        <a:lstStyle/>
        <a:p>
          <a:pPr rtl="0"/>
          <a:r>
            <a:rPr lang="en-AU" b="0" dirty="0">
              <a:latin typeface="Calibri Light" panose="020F0302020204030204"/>
            </a:rPr>
            <a:t>Monthly GLB group sessions</a:t>
          </a:r>
          <a:endParaRPr lang="en-AU" b="0" dirty="0"/>
        </a:p>
      </dgm:t>
    </dgm:pt>
    <dgm:pt modelId="{499F1D38-AF88-47FF-B250-B1540EF4042F}" type="parTrans" cxnId="{9B40B06A-FB09-49FF-BF48-AF614284C1F4}">
      <dgm:prSet/>
      <dgm:spPr/>
      <dgm:t>
        <a:bodyPr/>
        <a:lstStyle/>
        <a:p>
          <a:endParaRPr lang="en-AU"/>
        </a:p>
      </dgm:t>
    </dgm:pt>
    <dgm:pt modelId="{0F7A1C1E-35C1-443B-85B4-23DA65A636A9}" type="sibTrans" cxnId="{9B40B06A-FB09-49FF-BF48-AF614284C1F4}">
      <dgm:prSet/>
      <dgm:spPr/>
      <dgm:t>
        <a:bodyPr/>
        <a:lstStyle/>
        <a:p>
          <a:endParaRPr lang="en-AU"/>
        </a:p>
      </dgm:t>
    </dgm:pt>
    <dgm:pt modelId="{53851E5C-1996-4CF1-A023-B82A6B716255}">
      <dgm:prSet phldrT="[Text]"/>
      <dgm:spPr/>
      <dgm:t>
        <a:bodyPr/>
        <a:lstStyle/>
        <a:p>
          <a:r>
            <a:rPr lang="en-AU" b="0" dirty="0"/>
            <a:t>Assessment by Endocrinologist</a:t>
          </a:r>
        </a:p>
      </dgm:t>
    </dgm:pt>
    <dgm:pt modelId="{A84ECCB1-A946-47B5-8086-6877D466D718}" type="parTrans" cxnId="{A08F36FC-376E-463E-9442-F314F3242CEE}">
      <dgm:prSet/>
      <dgm:spPr/>
      <dgm:t>
        <a:bodyPr/>
        <a:lstStyle/>
        <a:p>
          <a:endParaRPr lang="en-AU"/>
        </a:p>
      </dgm:t>
    </dgm:pt>
    <dgm:pt modelId="{9038B317-BE1C-4B21-BE97-C066B3F011AE}" type="sibTrans" cxnId="{A08F36FC-376E-463E-9442-F314F3242CEE}">
      <dgm:prSet/>
      <dgm:spPr/>
      <dgm:t>
        <a:bodyPr/>
        <a:lstStyle/>
        <a:p>
          <a:endParaRPr lang="en-AU"/>
        </a:p>
      </dgm:t>
    </dgm:pt>
    <dgm:pt modelId="{5A63E6D3-A5E4-491A-99DB-A4233CE7D25E}">
      <dgm:prSet phldrT="[Text]"/>
      <dgm:spPr/>
      <dgm:t>
        <a:bodyPr/>
        <a:lstStyle/>
        <a:p>
          <a:r>
            <a:rPr lang="en-AU" b="0" dirty="0"/>
            <a:t>Assessment by smoking cessation nurse ( if applicable)</a:t>
          </a:r>
        </a:p>
      </dgm:t>
    </dgm:pt>
    <dgm:pt modelId="{0FB1891E-F3F7-420E-8B0C-0ECAA99F75E8}" type="parTrans" cxnId="{F9A353F2-3047-4DE7-B4AC-75F4AD84372E}">
      <dgm:prSet/>
      <dgm:spPr/>
      <dgm:t>
        <a:bodyPr/>
        <a:lstStyle/>
        <a:p>
          <a:endParaRPr lang="en-AU"/>
        </a:p>
      </dgm:t>
    </dgm:pt>
    <dgm:pt modelId="{40E7283D-746C-416A-ACDE-B6832ECDC269}" type="sibTrans" cxnId="{F9A353F2-3047-4DE7-B4AC-75F4AD84372E}">
      <dgm:prSet/>
      <dgm:spPr/>
      <dgm:t>
        <a:bodyPr/>
        <a:lstStyle/>
        <a:p>
          <a:endParaRPr lang="en-AU"/>
        </a:p>
      </dgm:t>
    </dgm:pt>
    <dgm:pt modelId="{E5EE9F8F-0EFE-405F-9EB1-A6FDC57DD6D9}">
      <dgm:prSet phldrT="[Text]"/>
      <dgm:spPr/>
      <dgm:t>
        <a:bodyPr/>
        <a:lstStyle/>
        <a:p>
          <a:endParaRPr lang="en-AU" b="0" dirty="0"/>
        </a:p>
      </dgm:t>
    </dgm:pt>
    <dgm:pt modelId="{3D69C94C-0DF1-4914-A0BA-7A5CFA5DDC8B}" type="parTrans" cxnId="{5706539D-07EC-4598-8AB4-53B116C2C982}">
      <dgm:prSet/>
      <dgm:spPr/>
      <dgm:t>
        <a:bodyPr/>
        <a:lstStyle/>
        <a:p>
          <a:endParaRPr lang="en-AU"/>
        </a:p>
      </dgm:t>
    </dgm:pt>
    <dgm:pt modelId="{11399CD5-3D47-4317-9FDF-69E483838B72}" type="sibTrans" cxnId="{5706539D-07EC-4598-8AB4-53B116C2C982}">
      <dgm:prSet/>
      <dgm:spPr/>
      <dgm:t>
        <a:bodyPr/>
        <a:lstStyle/>
        <a:p>
          <a:endParaRPr lang="en-AU"/>
        </a:p>
      </dgm:t>
    </dgm:pt>
    <dgm:pt modelId="{0C230A2C-7545-432E-AA57-B7F667D514C1}">
      <dgm:prSet phldrT="[Text]"/>
      <dgm:spPr/>
      <dgm:t>
        <a:bodyPr/>
        <a:lstStyle/>
        <a:p>
          <a:pPr rtl="0"/>
          <a:r>
            <a:rPr lang="en-AU" b="0" dirty="0">
              <a:latin typeface="Calibri Light" panose="020F0302020204030204"/>
            </a:rPr>
            <a:t>12-week weekly Group Lifestyle Balance </a:t>
          </a:r>
          <a:r>
            <a:rPr lang="en-AU" b="0" dirty="0"/>
            <a:t>program</a:t>
          </a:r>
        </a:p>
      </dgm:t>
    </dgm:pt>
    <dgm:pt modelId="{CC575B5D-BF8B-4926-AA88-A500DA90D73F}" type="parTrans" cxnId="{68BBCD37-BCC0-4C51-9E80-25B70A0FD062}">
      <dgm:prSet/>
      <dgm:spPr/>
      <dgm:t>
        <a:bodyPr/>
        <a:lstStyle/>
        <a:p>
          <a:endParaRPr lang="en-AU"/>
        </a:p>
      </dgm:t>
    </dgm:pt>
    <dgm:pt modelId="{BEA1E68C-EFC1-4FC6-A9D3-7965450344BA}" type="sibTrans" cxnId="{68BBCD37-BCC0-4C51-9E80-25B70A0FD062}">
      <dgm:prSet/>
      <dgm:spPr/>
      <dgm:t>
        <a:bodyPr/>
        <a:lstStyle/>
        <a:p>
          <a:endParaRPr lang="en-AU"/>
        </a:p>
      </dgm:t>
    </dgm:pt>
    <dgm:pt modelId="{466BB7CD-1F05-460D-B484-CBDFC4F41E8F}">
      <dgm:prSet phldrT="[Text]"/>
      <dgm:spPr/>
      <dgm:t>
        <a:bodyPr/>
        <a:lstStyle/>
        <a:p>
          <a:r>
            <a:rPr lang="en-AU" b="0" dirty="0"/>
            <a:t>Kick </a:t>
          </a:r>
          <a:r>
            <a:rPr lang="en-AU" b="0" dirty="0">
              <a:latin typeface="Calibri Light" panose="020F0302020204030204"/>
            </a:rPr>
            <a:t>Butts</a:t>
          </a:r>
          <a:r>
            <a:rPr lang="en-AU" b="0" dirty="0"/>
            <a:t> program</a:t>
          </a:r>
        </a:p>
      </dgm:t>
    </dgm:pt>
    <dgm:pt modelId="{7B2E7BF9-2332-45D5-938D-24A1777EDB65}" type="parTrans" cxnId="{515201A0-25B9-4C20-8B34-6CB6C5D5655E}">
      <dgm:prSet/>
      <dgm:spPr/>
      <dgm:t>
        <a:bodyPr/>
        <a:lstStyle/>
        <a:p>
          <a:endParaRPr lang="en-AU"/>
        </a:p>
      </dgm:t>
    </dgm:pt>
    <dgm:pt modelId="{2637161E-20B9-4D3F-877C-CDC7D2610607}" type="sibTrans" cxnId="{515201A0-25B9-4C20-8B34-6CB6C5D5655E}">
      <dgm:prSet/>
      <dgm:spPr/>
      <dgm:t>
        <a:bodyPr/>
        <a:lstStyle/>
        <a:p>
          <a:endParaRPr lang="en-AU"/>
        </a:p>
      </dgm:t>
    </dgm:pt>
    <dgm:pt modelId="{5E691A02-1927-4127-BD34-966E2E8AAB8A}">
      <dgm:prSet phldrT="[Text]"/>
      <dgm:spPr/>
      <dgm:t>
        <a:bodyPr/>
        <a:lstStyle/>
        <a:p>
          <a:endParaRPr lang="en-AU" b="0" dirty="0"/>
        </a:p>
      </dgm:t>
    </dgm:pt>
    <dgm:pt modelId="{D1C05540-A1D1-4306-AAF7-C7770E13B5F2}" type="parTrans" cxnId="{9E560EA5-CECC-42F9-BF41-9593E34E3534}">
      <dgm:prSet/>
      <dgm:spPr/>
      <dgm:t>
        <a:bodyPr/>
        <a:lstStyle/>
        <a:p>
          <a:endParaRPr lang="en-AU"/>
        </a:p>
      </dgm:t>
    </dgm:pt>
    <dgm:pt modelId="{6B18ECAD-D1D7-4A25-842A-1BA07019E417}" type="sibTrans" cxnId="{9E560EA5-CECC-42F9-BF41-9593E34E3534}">
      <dgm:prSet/>
      <dgm:spPr/>
      <dgm:t>
        <a:bodyPr/>
        <a:lstStyle/>
        <a:p>
          <a:endParaRPr lang="en-AU"/>
        </a:p>
      </dgm:t>
    </dgm:pt>
    <dgm:pt modelId="{7081DE93-EEDD-4974-8ADC-BA9DA175CCD8}">
      <dgm:prSet phldrT="[Text]"/>
      <dgm:spPr/>
      <dgm:t>
        <a:bodyPr/>
        <a:lstStyle/>
        <a:p>
          <a:r>
            <a:rPr lang="en-AU" b="0" dirty="0"/>
            <a:t>Phone contact in between the F2F contacts</a:t>
          </a:r>
        </a:p>
      </dgm:t>
    </dgm:pt>
    <dgm:pt modelId="{C0AAB6BF-6CFC-4B1C-80C5-6EC246B48E1D}" type="parTrans" cxnId="{0FC1255C-435F-4E3D-9853-9FBBEBAD1C28}">
      <dgm:prSet/>
      <dgm:spPr/>
      <dgm:t>
        <a:bodyPr/>
        <a:lstStyle/>
        <a:p>
          <a:endParaRPr lang="en-AU"/>
        </a:p>
      </dgm:t>
    </dgm:pt>
    <dgm:pt modelId="{9C34C9DA-EF80-488F-AD2B-E74591DA2F28}" type="sibTrans" cxnId="{0FC1255C-435F-4E3D-9853-9FBBEBAD1C28}">
      <dgm:prSet/>
      <dgm:spPr/>
      <dgm:t>
        <a:bodyPr/>
        <a:lstStyle/>
        <a:p>
          <a:endParaRPr lang="en-AU"/>
        </a:p>
      </dgm:t>
    </dgm:pt>
    <dgm:pt modelId="{60FB5C11-94F6-41C7-82F8-97F5434B981E}">
      <dgm:prSet phldrT="[Text]"/>
      <dgm:spPr/>
      <dgm:t>
        <a:bodyPr/>
        <a:lstStyle/>
        <a:p>
          <a:pPr rtl="0"/>
          <a:r>
            <a:rPr lang="en-AU" b="0" dirty="0"/>
            <a:t>Access to </a:t>
          </a:r>
          <a:r>
            <a:rPr lang="en-AU" b="0" dirty="0">
              <a:latin typeface="Calibri Light" panose="020F0302020204030204"/>
            </a:rPr>
            <a:t>other PCYC</a:t>
          </a:r>
          <a:r>
            <a:rPr lang="en-AU" b="0" dirty="0"/>
            <a:t> programs</a:t>
          </a:r>
        </a:p>
      </dgm:t>
    </dgm:pt>
    <dgm:pt modelId="{9520D568-83A8-462F-8612-CEE8ABC4234F}" type="parTrans" cxnId="{196E008E-9DE9-4572-9A95-39E892BABB73}">
      <dgm:prSet/>
      <dgm:spPr/>
      <dgm:t>
        <a:bodyPr/>
        <a:lstStyle/>
        <a:p>
          <a:endParaRPr lang="en-AU"/>
        </a:p>
      </dgm:t>
    </dgm:pt>
    <dgm:pt modelId="{6EDFE24C-6C12-4C81-AEF4-835548D12745}" type="sibTrans" cxnId="{196E008E-9DE9-4572-9A95-39E892BABB73}">
      <dgm:prSet/>
      <dgm:spPr/>
      <dgm:t>
        <a:bodyPr/>
        <a:lstStyle/>
        <a:p>
          <a:endParaRPr lang="en-AU"/>
        </a:p>
      </dgm:t>
    </dgm:pt>
    <dgm:pt modelId="{71A44D06-12F3-48FC-9ABD-7A646FB67F34}">
      <dgm:prSet phldrT="[Text]"/>
      <dgm:spPr/>
      <dgm:t>
        <a:bodyPr/>
        <a:lstStyle/>
        <a:p>
          <a:r>
            <a:rPr lang="en-AU" b="0" dirty="0"/>
            <a:t>Individual motivational interviewing by psychologist if necessary</a:t>
          </a:r>
        </a:p>
      </dgm:t>
    </dgm:pt>
    <dgm:pt modelId="{1F1E9CBB-BE54-4383-9E20-E263FE61AE15}" type="parTrans" cxnId="{A0609608-B222-4A62-8A3B-1EF19DD10C13}">
      <dgm:prSet/>
      <dgm:spPr/>
      <dgm:t>
        <a:bodyPr/>
        <a:lstStyle/>
        <a:p>
          <a:endParaRPr lang="en-AU"/>
        </a:p>
      </dgm:t>
    </dgm:pt>
    <dgm:pt modelId="{BE80577D-3B90-40F1-8D94-4157BBE6C102}" type="sibTrans" cxnId="{A0609608-B222-4A62-8A3B-1EF19DD10C13}">
      <dgm:prSet/>
      <dgm:spPr/>
      <dgm:t>
        <a:bodyPr/>
        <a:lstStyle/>
        <a:p>
          <a:endParaRPr lang="en-AU"/>
        </a:p>
      </dgm:t>
    </dgm:pt>
    <dgm:pt modelId="{0D5494DD-629A-49F4-90EC-3FD96889A8BC}">
      <dgm:prSet phldrT="[Text]"/>
      <dgm:spPr/>
      <dgm:t>
        <a:bodyPr/>
        <a:lstStyle/>
        <a:p>
          <a:r>
            <a:rPr lang="en-AU" b="0" dirty="0"/>
            <a:t>Individual dietician sessions if applicable</a:t>
          </a:r>
        </a:p>
      </dgm:t>
    </dgm:pt>
    <dgm:pt modelId="{53A1D39E-D8EF-4813-A2E9-FD0AC56D4F4E}" type="parTrans" cxnId="{BF37796C-FE83-4AAA-9055-BB4A531F8933}">
      <dgm:prSet/>
      <dgm:spPr/>
      <dgm:t>
        <a:bodyPr/>
        <a:lstStyle/>
        <a:p>
          <a:endParaRPr lang="en-AU"/>
        </a:p>
      </dgm:t>
    </dgm:pt>
    <dgm:pt modelId="{5ED870DA-45F3-4DA0-BBC3-8AA5581B8D64}" type="sibTrans" cxnId="{BF37796C-FE83-4AAA-9055-BB4A531F8933}">
      <dgm:prSet/>
      <dgm:spPr/>
      <dgm:t>
        <a:bodyPr/>
        <a:lstStyle/>
        <a:p>
          <a:endParaRPr lang="en-AU"/>
        </a:p>
      </dgm:t>
    </dgm:pt>
    <dgm:pt modelId="{9F91BAB2-76E6-457F-9B72-9CD1C4B0C34C}">
      <dgm:prSet phldrT="[Text]"/>
      <dgm:spPr/>
      <dgm:t>
        <a:bodyPr/>
        <a:lstStyle/>
        <a:p>
          <a:endParaRPr lang="en-AU" b="0" dirty="0"/>
        </a:p>
      </dgm:t>
    </dgm:pt>
    <dgm:pt modelId="{6362A09E-60BD-4A9A-858C-046D9D790846}" type="parTrans" cxnId="{61D447B9-6EF2-4AE5-9D3A-05B889A0F34F}">
      <dgm:prSet/>
      <dgm:spPr/>
      <dgm:t>
        <a:bodyPr/>
        <a:lstStyle/>
        <a:p>
          <a:endParaRPr lang="en-AU"/>
        </a:p>
      </dgm:t>
    </dgm:pt>
    <dgm:pt modelId="{A4038BFB-871D-4B0A-BE5F-9B35FF3DD87A}" type="sibTrans" cxnId="{61D447B9-6EF2-4AE5-9D3A-05B889A0F34F}">
      <dgm:prSet/>
      <dgm:spPr/>
      <dgm:t>
        <a:bodyPr/>
        <a:lstStyle/>
        <a:p>
          <a:endParaRPr lang="en-AU"/>
        </a:p>
      </dgm:t>
    </dgm:pt>
    <dgm:pt modelId="{3A7CCD40-7F6E-468E-9AFE-6AB128071C51}">
      <dgm:prSet phldrT="[Text]"/>
      <dgm:spPr/>
      <dgm:t>
        <a:bodyPr/>
        <a:lstStyle/>
        <a:p>
          <a:pPr rtl="0"/>
          <a:r>
            <a:rPr lang="en-AU" b="0" dirty="0">
              <a:latin typeface="Calibri Light" panose="020F0302020204030204"/>
            </a:rPr>
            <a:t>Endocrinology</a:t>
          </a:r>
          <a:r>
            <a:rPr lang="en-AU" b="0" dirty="0"/>
            <a:t> appointments</a:t>
          </a:r>
          <a:r>
            <a:rPr lang="en-AU" b="0" dirty="0">
              <a:latin typeface="Calibri Light" panose="020F0302020204030204"/>
            </a:rPr>
            <a:t> as clinically indicated</a:t>
          </a:r>
          <a:endParaRPr lang="en-AU" b="0" dirty="0"/>
        </a:p>
      </dgm:t>
    </dgm:pt>
    <dgm:pt modelId="{E21D4F2E-0B98-4305-9EB1-7E54EE6AEBB6}" type="parTrans" cxnId="{53DB2FF9-EA14-41F5-9EC4-78DC5B956DE7}">
      <dgm:prSet/>
      <dgm:spPr/>
      <dgm:t>
        <a:bodyPr/>
        <a:lstStyle/>
        <a:p>
          <a:endParaRPr lang="en-AU"/>
        </a:p>
      </dgm:t>
    </dgm:pt>
    <dgm:pt modelId="{1914F847-95D4-474C-B460-03644DD4D04C}" type="sibTrans" cxnId="{53DB2FF9-EA14-41F5-9EC4-78DC5B956DE7}">
      <dgm:prSet/>
      <dgm:spPr/>
      <dgm:t>
        <a:bodyPr/>
        <a:lstStyle/>
        <a:p>
          <a:endParaRPr lang="en-AU"/>
        </a:p>
      </dgm:t>
    </dgm:pt>
    <dgm:pt modelId="{E05FFEB1-12AA-4BDD-A864-4C104871E863}" type="pres">
      <dgm:prSet presAssocID="{9DFD438F-3598-4316-AFBB-4F5740C5B48D}" presName="Name0" presStyleCnt="0">
        <dgm:presLayoutVars>
          <dgm:dir/>
          <dgm:animLvl val="lvl"/>
          <dgm:resizeHandles val="exact"/>
        </dgm:presLayoutVars>
      </dgm:prSet>
      <dgm:spPr/>
    </dgm:pt>
    <dgm:pt modelId="{4111BF5C-3F88-4655-A528-0355C1ABEF7E}" type="pres">
      <dgm:prSet presAssocID="{20F413D0-B51B-41F2-B33E-7D4A32F9FE75}" presName="composite" presStyleCnt="0"/>
      <dgm:spPr/>
    </dgm:pt>
    <dgm:pt modelId="{5BE837CE-C144-43C9-8EA7-DC961A0F6D14}" type="pres">
      <dgm:prSet presAssocID="{20F413D0-B51B-41F2-B33E-7D4A32F9FE7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4E33018-8039-4134-95F4-316CEF76E1EF}" type="pres">
      <dgm:prSet presAssocID="{20F413D0-B51B-41F2-B33E-7D4A32F9FE75}" presName="desTx" presStyleLbl="alignAccFollowNode1" presStyleIdx="0" presStyleCnt="3">
        <dgm:presLayoutVars>
          <dgm:bulletEnabled val="1"/>
        </dgm:presLayoutVars>
      </dgm:prSet>
      <dgm:spPr/>
    </dgm:pt>
    <dgm:pt modelId="{5D90D492-29B5-4DC2-91E9-AA5A5BAA8F7C}" type="pres">
      <dgm:prSet presAssocID="{69643CE2-6024-41DB-83A3-FEF63986F98A}" presName="space" presStyleCnt="0"/>
      <dgm:spPr/>
    </dgm:pt>
    <dgm:pt modelId="{2C00EFA8-B944-41EB-A8C8-DB11BEAF7931}" type="pres">
      <dgm:prSet presAssocID="{CEB28651-6743-46CC-91E8-4C93FB891AC8}" presName="composite" presStyleCnt="0"/>
      <dgm:spPr/>
    </dgm:pt>
    <dgm:pt modelId="{84A395F9-CF38-4359-98AD-F25F7DF07320}" type="pres">
      <dgm:prSet presAssocID="{CEB28651-6743-46CC-91E8-4C93FB891AC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4913175-D5DF-4F1B-A730-39AB802ED2A4}" type="pres">
      <dgm:prSet presAssocID="{CEB28651-6743-46CC-91E8-4C93FB891AC8}" presName="desTx" presStyleLbl="alignAccFollowNode1" presStyleIdx="1" presStyleCnt="3">
        <dgm:presLayoutVars>
          <dgm:bulletEnabled val="1"/>
        </dgm:presLayoutVars>
      </dgm:prSet>
      <dgm:spPr/>
    </dgm:pt>
    <dgm:pt modelId="{71CC2655-1DA2-4B82-A589-49FB0346D136}" type="pres">
      <dgm:prSet presAssocID="{D8BD7B56-8545-43BE-9925-976217B894CB}" presName="space" presStyleCnt="0"/>
      <dgm:spPr/>
    </dgm:pt>
    <dgm:pt modelId="{6847D3E4-83DB-4F85-B805-A59720B9BCF4}" type="pres">
      <dgm:prSet presAssocID="{DF801E77-31EF-423F-8F11-9966090EC028}" presName="composite" presStyleCnt="0"/>
      <dgm:spPr/>
    </dgm:pt>
    <dgm:pt modelId="{92FEA338-7711-480A-8D71-499D4B25D9A8}" type="pres">
      <dgm:prSet presAssocID="{DF801E77-31EF-423F-8F11-9966090EC02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070F2B9-46DA-4B9B-9284-4CFEFAE16778}" type="pres">
      <dgm:prSet presAssocID="{DF801E77-31EF-423F-8F11-9966090EC02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0609608-B222-4A62-8A3B-1EF19DD10C13}" srcId="{CEB28651-6743-46CC-91E8-4C93FB891AC8}" destId="{71A44D06-12F3-48FC-9ABD-7A646FB67F34}" srcOrd="3" destOrd="0" parTransId="{1F1E9CBB-BE54-4383-9E20-E263FE61AE15}" sibTransId="{BE80577D-3B90-40F1-8D94-4157BBE6C102}"/>
    <dgm:cxn modelId="{F767A412-C0D7-424E-AE33-68BC51A38CC7}" type="presOf" srcId="{5E691A02-1927-4127-BD34-966E2E8AAB8A}" destId="{E4913175-D5DF-4F1B-A730-39AB802ED2A4}" srcOrd="0" destOrd="5" presId="urn:microsoft.com/office/officeart/2005/8/layout/hList1"/>
    <dgm:cxn modelId="{DBAEB81A-19B7-43D8-88AC-8E34A4F20805}" type="presOf" srcId="{0C230A2C-7545-432E-AA57-B7F667D514C1}" destId="{E4913175-D5DF-4F1B-A730-39AB802ED2A4}" srcOrd="0" destOrd="1" presId="urn:microsoft.com/office/officeart/2005/8/layout/hList1"/>
    <dgm:cxn modelId="{12006027-DE51-42A8-B7FA-99CAA839095D}" srcId="{20F413D0-B51B-41F2-B33E-7D4A32F9FE75}" destId="{25408A08-778B-4DBD-8FBD-06091934F4A1}" srcOrd="1" destOrd="0" parTransId="{0D71CEED-F1ED-40DF-AE4D-33C0F6F59B83}" sibTransId="{0BC713DC-20B9-4ECF-B816-D227A8A1AA34}"/>
    <dgm:cxn modelId="{F6BB9E2E-ABED-41CD-B5BF-3F6E34C13E70}" srcId="{CEB28651-6743-46CC-91E8-4C93FB891AC8}" destId="{E14121A1-2369-4167-A303-3872D586463D}" srcOrd="0" destOrd="0" parTransId="{F6296971-92EC-4F18-AD3F-D6A748A95C38}" sibTransId="{88D9AA65-2380-41FC-94FF-A0B2F4BC5E4E}"/>
    <dgm:cxn modelId="{B45BFE2E-1AAD-4631-A1FD-D3766ACA8F95}" type="presOf" srcId="{DF801E77-31EF-423F-8F11-9966090EC028}" destId="{92FEA338-7711-480A-8D71-499D4B25D9A8}" srcOrd="0" destOrd="0" presId="urn:microsoft.com/office/officeart/2005/8/layout/hList1"/>
    <dgm:cxn modelId="{EBD98232-9224-4BCA-9E50-11B537411A61}" srcId="{9DFD438F-3598-4316-AFBB-4F5740C5B48D}" destId="{DF801E77-31EF-423F-8F11-9966090EC028}" srcOrd="2" destOrd="0" parTransId="{287C31B5-E6C0-441D-B553-2A96DD55FEE0}" sibTransId="{C68D85D6-1678-4104-981D-94C1EC5FAB24}"/>
    <dgm:cxn modelId="{68BBCD37-BCC0-4C51-9E80-25B70A0FD062}" srcId="{CEB28651-6743-46CC-91E8-4C93FB891AC8}" destId="{0C230A2C-7545-432E-AA57-B7F667D514C1}" srcOrd="1" destOrd="0" parTransId="{CC575B5D-BF8B-4926-AA88-A500DA90D73F}" sibTransId="{BEA1E68C-EFC1-4FC6-A9D3-7965450344BA}"/>
    <dgm:cxn modelId="{15FF5D3A-9730-4796-81E4-79DDB7E9A7EB}" type="presOf" srcId="{EC30A891-8D3F-47C0-ADEE-6B94F2F307A8}" destId="{F070F2B9-46DA-4B9B-9284-4CFEFAE16778}" srcOrd="0" destOrd="0" presId="urn:microsoft.com/office/officeart/2005/8/layout/hList1"/>
    <dgm:cxn modelId="{E1A2EF3B-9192-4119-A3F0-D917289FA4F1}" type="presOf" srcId="{25408A08-778B-4DBD-8FBD-06091934F4A1}" destId="{A4E33018-8039-4134-95F4-316CEF76E1EF}" srcOrd="0" destOrd="1" presId="urn:microsoft.com/office/officeart/2005/8/layout/hList1"/>
    <dgm:cxn modelId="{0FC1255C-435F-4E3D-9853-9FBBEBAD1C28}" srcId="{DF801E77-31EF-423F-8F11-9966090EC028}" destId="{7081DE93-EEDD-4974-8ADC-BA9DA175CCD8}" srcOrd="2" destOrd="0" parTransId="{C0AAB6BF-6CFC-4B1C-80C5-6EC246B48E1D}" sibTransId="{9C34C9DA-EF80-488F-AD2B-E74591DA2F28}"/>
    <dgm:cxn modelId="{E2975460-D5E9-4F1E-8A84-205C5B8F88C3}" type="presOf" srcId="{9F91BAB2-76E6-457F-9B72-9CD1C4B0C34C}" destId="{A4E33018-8039-4134-95F4-316CEF76E1EF}" srcOrd="0" destOrd="0" presId="urn:microsoft.com/office/officeart/2005/8/layout/hList1"/>
    <dgm:cxn modelId="{2A640D49-B1B9-4311-ABE1-45570B04D4B2}" type="presOf" srcId="{3A7CCD40-7F6E-468E-9AFE-6AB128071C51}" destId="{F070F2B9-46DA-4B9B-9284-4CFEFAE16778}" srcOrd="0" destOrd="1" presId="urn:microsoft.com/office/officeart/2005/8/layout/hList1"/>
    <dgm:cxn modelId="{3DFB614A-CD25-4CFB-AA3E-483617A4D023}" type="presOf" srcId="{9DFD438F-3598-4316-AFBB-4F5740C5B48D}" destId="{E05FFEB1-12AA-4BDD-A864-4C104871E863}" srcOrd="0" destOrd="0" presId="urn:microsoft.com/office/officeart/2005/8/layout/hList1"/>
    <dgm:cxn modelId="{2D18896A-5FEC-42CA-A8AF-75419E691238}" type="presOf" srcId="{E5EE9F8F-0EFE-405F-9EB1-A6FDC57DD6D9}" destId="{E4913175-D5DF-4F1B-A730-39AB802ED2A4}" srcOrd="0" destOrd="6" presId="urn:microsoft.com/office/officeart/2005/8/layout/hList1"/>
    <dgm:cxn modelId="{9B40B06A-FB09-49FF-BF48-AF614284C1F4}" srcId="{DF801E77-31EF-423F-8F11-9966090EC028}" destId="{EC30A891-8D3F-47C0-ADEE-6B94F2F307A8}" srcOrd="0" destOrd="0" parTransId="{499F1D38-AF88-47FF-B250-B1540EF4042F}" sibTransId="{0F7A1C1E-35C1-443B-85B4-23DA65A636A9}"/>
    <dgm:cxn modelId="{BF37796C-FE83-4AAA-9055-BB4A531F8933}" srcId="{CEB28651-6743-46CC-91E8-4C93FB891AC8}" destId="{0D5494DD-629A-49F4-90EC-3FD96889A8BC}" srcOrd="4" destOrd="0" parTransId="{53A1D39E-D8EF-4813-A2E9-FD0AC56D4F4E}" sibTransId="{5ED870DA-45F3-4DA0-BBC3-8AA5581B8D64}"/>
    <dgm:cxn modelId="{B5B09658-B7D4-4991-B59F-15108AD77543}" type="presOf" srcId="{CEB28651-6743-46CC-91E8-4C93FB891AC8}" destId="{84A395F9-CF38-4359-98AD-F25F7DF07320}" srcOrd="0" destOrd="0" presId="urn:microsoft.com/office/officeart/2005/8/layout/hList1"/>
    <dgm:cxn modelId="{A177175A-2835-4C9E-94C2-C6BB7B55E495}" type="presOf" srcId="{0D5494DD-629A-49F4-90EC-3FD96889A8BC}" destId="{E4913175-D5DF-4F1B-A730-39AB802ED2A4}" srcOrd="0" destOrd="4" presId="urn:microsoft.com/office/officeart/2005/8/layout/hList1"/>
    <dgm:cxn modelId="{196E008E-9DE9-4572-9A95-39E892BABB73}" srcId="{DF801E77-31EF-423F-8F11-9966090EC028}" destId="{60FB5C11-94F6-41C7-82F8-97F5434B981E}" srcOrd="3" destOrd="0" parTransId="{9520D568-83A8-462F-8612-CEE8ABC4234F}" sibTransId="{6EDFE24C-6C12-4C81-AEF4-835548D12745}"/>
    <dgm:cxn modelId="{5706539D-07EC-4598-8AB4-53B116C2C982}" srcId="{CEB28651-6743-46CC-91E8-4C93FB891AC8}" destId="{E5EE9F8F-0EFE-405F-9EB1-A6FDC57DD6D9}" srcOrd="6" destOrd="0" parTransId="{3D69C94C-0DF1-4914-A0BA-7A5CFA5DDC8B}" sibTransId="{11399CD5-3D47-4317-9FDF-69E483838B72}"/>
    <dgm:cxn modelId="{AC4DB89D-CC07-457E-972E-BDF28F8C62EA}" srcId="{9DFD438F-3598-4316-AFBB-4F5740C5B48D}" destId="{20F413D0-B51B-41F2-B33E-7D4A32F9FE75}" srcOrd="0" destOrd="0" parTransId="{CC9BA7F8-5639-4666-99F6-74D0D7B0A044}" sibTransId="{69643CE2-6024-41DB-83A3-FEF63986F98A}"/>
    <dgm:cxn modelId="{4CF67C9E-CBB2-4E47-8FC3-D71C259ADE91}" type="presOf" srcId="{466BB7CD-1F05-460D-B484-CBDFC4F41E8F}" destId="{E4913175-D5DF-4F1B-A730-39AB802ED2A4}" srcOrd="0" destOrd="2" presId="urn:microsoft.com/office/officeart/2005/8/layout/hList1"/>
    <dgm:cxn modelId="{515201A0-25B9-4C20-8B34-6CB6C5D5655E}" srcId="{CEB28651-6743-46CC-91E8-4C93FB891AC8}" destId="{466BB7CD-1F05-460D-B484-CBDFC4F41E8F}" srcOrd="2" destOrd="0" parTransId="{7B2E7BF9-2332-45D5-938D-24A1777EDB65}" sibTransId="{2637161E-20B9-4D3F-877C-CDC7D2610607}"/>
    <dgm:cxn modelId="{DC976DA2-9408-49AE-85BD-F033D92BDCCE}" type="presOf" srcId="{7081DE93-EEDD-4974-8ADC-BA9DA175CCD8}" destId="{F070F2B9-46DA-4B9B-9284-4CFEFAE16778}" srcOrd="0" destOrd="2" presId="urn:microsoft.com/office/officeart/2005/8/layout/hList1"/>
    <dgm:cxn modelId="{4FD853A3-992C-4537-97FC-A62AA9EE5B7D}" type="presOf" srcId="{5A63E6D3-A5E4-491A-99DB-A4233CE7D25E}" destId="{A4E33018-8039-4134-95F4-316CEF76E1EF}" srcOrd="0" destOrd="3" presId="urn:microsoft.com/office/officeart/2005/8/layout/hList1"/>
    <dgm:cxn modelId="{9E560EA5-CECC-42F9-BF41-9593E34E3534}" srcId="{CEB28651-6743-46CC-91E8-4C93FB891AC8}" destId="{5E691A02-1927-4127-BD34-966E2E8AAB8A}" srcOrd="5" destOrd="0" parTransId="{D1C05540-A1D1-4306-AAF7-C7770E13B5F2}" sibTransId="{6B18ECAD-D1D7-4A25-842A-1BA07019E417}"/>
    <dgm:cxn modelId="{482B9CB5-8519-4666-B2A9-21305AC6E0D0}" type="presOf" srcId="{71A44D06-12F3-48FC-9ABD-7A646FB67F34}" destId="{E4913175-D5DF-4F1B-A730-39AB802ED2A4}" srcOrd="0" destOrd="3" presId="urn:microsoft.com/office/officeart/2005/8/layout/hList1"/>
    <dgm:cxn modelId="{B154C7B6-DB61-4521-A15B-15AA2521B92E}" type="presOf" srcId="{20F413D0-B51B-41F2-B33E-7D4A32F9FE75}" destId="{5BE837CE-C144-43C9-8EA7-DC961A0F6D14}" srcOrd="0" destOrd="0" presId="urn:microsoft.com/office/officeart/2005/8/layout/hList1"/>
    <dgm:cxn modelId="{61D447B9-6EF2-4AE5-9D3A-05B889A0F34F}" srcId="{20F413D0-B51B-41F2-B33E-7D4A32F9FE75}" destId="{9F91BAB2-76E6-457F-9B72-9CD1C4B0C34C}" srcOrd="0" destOrd="0" parTransId="{6362A09E-60BD-4A9A-858C-046D9D790846}" sibTransId="{A4038BFB-871D-4B0A-BE5F-9B35FF3DD87A}"/>
    <dgm:cxn modelId="{271570CE-6214-4AA4-9C8C-31EC7CD6EBAB}" type="presOf" srcId="{60FB5C11-94F6-41C7-82F8-97F5434B981E}" destId="{F070F2B9-46DA-4B9B-9284-4CFEFAE16778}" srcOrd="0" destOrd="3" presId="urn:microsoft.com/office/officeart/2005/8/layout/hList1"/>
    <dgm:cxn modelId="{9B2BE0D8-CCCD-4632-AB0A-CFBF62DC7EF7}" type="presOf" srcId="{E14121A1-2369-4167-A303-3872D586463D}" destId="{E4913175-D5DF-4F1B-A730-39AB802ED2A4}" srcOrd="0" destOrd="0" presId="urn:microsoft.com/office/officeart/2005/8/layout/hList1"/>
    <dgm:cxn modelId="{B07AFBEA-7DE6-4CF0-A19D-96F51EA448C3}" type="presOf" srcId="{53851E5C-1996-4CF1-A023-B82A6B716255}" destId="{A4E33018-8039-4134-95F4-316CEF76E1EF}" srcOrd="0" destOrd="2" presId="urn:microsoft.com/office/officeart/2005/8/layout/hList1"/>
    <dgm:cxn modelId="{E25804EE-27A7-427C-A032-F7E7AE946291}" srcId="{9DFD438F-3598-4316-AFBB-4F5740C5B48D}" destId="{CEB28651-6743-46CC-91E8-4C93FB891AC8}" srcOrd="1" destOrd="0" parTransId="{76B0BC12-6DF4-4F1E-AA2E-00CF479F61CF}" sibTransId="{D8BD7B56-8545-43BE-9925-976217B894CB}"/>
    <dgm:cxn modelId="{F9A353F2-3047-4DE7-B4AC-75F4AD84372E}" srcId="{20F413D0-B51B-41F2-B33E-7D4A32F9FE75}" destId="{5A63E6D3-A5E4-491A-99DB-A4233CE7D25E}" srcOrd="3" destOrd="0" parTransId="{0FB1891E-F3F7-420E-8B0C-0ECAA99F75E8}" sibTransId="{40E7283D-746C-416A-ACDE-B6832ECDC269}"/>
    <dgm:cxn modelId="{53DB2FF9-EA14-41F5-9EC4-78DC5B956DE7}" srcId="{DF801E77-31EF-423F-8F11-9966090EC028}" destId="{3A7CCD40-7F6E-468E-9AFE-6AB128071C51}" srcOrd="1" destOrd="0" parTransId="{E21D4F2E-0B98-4305-9EB1-7E54EE6AEBB6}" sibTransId="{1914F847-95D4-474C-B460-03644DD4D04C}"/>
    <dgm:cxn modelId="{A08F36FC-376E-463E-9442-F314F3242CEE}" srcId="{20F413D0-B51B-41F2-B33E-7D4A32F9FE75}" destId="{53851E5C-1996-4CF1-A023-B82A6B716255}" srcOrd="2" destOrd="0" parTransId="{A84ECCB1-A946-47B5-8086-6877D466D718}" sibTransId="{9038B317-BE1C-4B21-BE97-C066B3F011AE}"/>
    <dgm:cxn modelId="{30533B60-01EE-4617-A511-FE2B1C747EB3}" type="presParOf" srcId="{E05FFEB1-12AA-4BDD-A864-4C104871E863}" destId="{4111BF5C-3F88-4655-A528-0355C1ABEF7E}" srcOrd="0" destOrd="0" presId="urn:microsoft.com/office/officeart/2005/8/layout/hList1"/>
    <dgm:cxn modelId="{D8A0CB20-794B-4585-B87A-461669E9BC4F}" type="presParOf" srcId="{4111BF5C-3F88-4655-A528-0355C1ABEF7E}" destId="{5BE837CE-C144-43C9-8EA7-DC961A0F6D14}" srcOrd="0" destOrd="0" presId="urn:microsoft.com/office/officeart/2005/8/layout/hList1"/>
    <dgm:cxn modelId="{F528325C-C405-43C9-AA4B-3BD94DB66FC6}" type="presParOf" srcId="{4111BF5C-3F88-4655-A528-0355C1ABEF7E}" destId="{A4E33018-8039-4134-95F4-316CEF76E1EF}" srcOrd="1" destOrd="0" presId="urn:microsoft.com/office/officeart/2005/8/layout/hList1"/>
    <dgm:cxn modelId="{E3E737AE-C66B-4F13-8C7E-E9E0C62C84B8}" type="presParOf" srcId="{E05FFEB1-12AA-4BDD-A864-4C104871E863}" destId="{5D90D492-29B5-4DC2-91E9-AA5A5BAA8F7C}" srcOrd="1" destOrd="0" presId="urn:microsoft.com/office/officeart/2005/8/layout/hList1"/>
    <dgm:cxn modelId="{24D7DC9B-C370-417F-8F09-67E284693EDF}" type="presParOf" srcId="{E05FFEB1-12AA-4BDD-A864-4C104871E863}" destId="{2C00EFA8-B944-41EB-A8C8-DB11BEAF7931}" srcOrd="2" destOrd="0" presId="urn:microsoft.com/office/officeart/2005/8/layout/hList1"/>
    <dgm:cxn modelId="{5772CBF7-FFE8-4F42-B0BB-389A0DB70C25}" type="presParOf" srcId="{2C00EFA8-B944-41EB-A8C8-DB11BEAF7931}" destId="{84A395F9-CF38-4359-98AD-F25F7DF07320}" srcOrd="0" destOrd="0" presId="urn:microsoft.com/office/officeart/2005/8/layout/hList1"/>
    <dgm:cxn modelId="{13F45528-3224-46D6-933B-040C31C82B5D}" type="presParOf" srcId="{2C00EFA8-B944-41EB-A8C8-DB11BEAF7931}" destId="{E4913175-D5DF-4F1B-A730-39AB802ED2A4}" srcOrd="1" destOrd="0" presId="urn:microsoft.com/office/officeart/2005/8/layout/hList1"/>
    <dgm:cxn modelId="{06955699-4872-42C4-9A2B-6E3C8D82E82E}" type="presParOf" srcId="{E05FFEB1-12AA-4BDD-A864-4C104871E863}" destId="{71CC2655-1DA2-4B82-A589-49FB0346D136}" srcOrd="3" destOrd="0" presId="urn:microsoft.com/office/officeart/2005/8/layout/hList1"/>
    <dgm:cxn modelId="{FED2221C-1B07-400F-BC02-5B78CC24068E}" type="presParOf" srcId="{E05FFEB1-12AA-4BDD-A864-4C104871E863}" destId="{6847D3E4-83DB-4F85-B805-A59720B9BCF4}" srcOrd="4" destOrd="0" presId="urn:microsoft.com/office/officeart/2005/8/layout/hList1"/>
    <dgm:cxn modelId="{B0A71F9A-9C2C-45CC-B9C3-E8CE5CBFF44D}" type="presParOf" srcId="{6847D3E4-83DB-4F85-B805-A59720B9BCF4}" destId="{92FEA338-7711-480A-8D71-499D4B25D9A8}" srcOrd="0" destOrd="0" presId="urn:microsoft.com/office/officeart/2005/8/layout/hList1"/>
    <dgm:cxn modelId="{8351C745-C26F-4643-858B-02B8DE569768}" type="presParOf" srcId="{6847D3E4-83DB-4F85-B805-A59720B9BCF4}" destId="{F070F2B9-46DA-4B9B-9284-4CFEFAE167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11F667-641B-4B0E-BEB5-08010573B32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6648B2-936F-423B-8168-4F6A05E2FA6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Pilot project</a:t>
          </a:r>
          <a:endParaRPr lang="en-US" dirty="0"/>
        </a:p>
      </dgm:t>
    </dgm:pt>
    <dgm:pt modelId="{64774FD5-D36A-4EE8-B31D-D3E803675D54}" type="parTrans" cxnId="{858CEA99-424A-47CD-AB91-CC296757BF41}">
      <dgm:prSet/>
      <dgm:spPr/>
      <dgm:t>
        <a:bodyPr/>
        <a:lstStyle/>
        <a:p>
          <a:endParaRPr lang="en-US"/>
        </a:p>
      </dgm:t>
    </dgm:pt>
    <dgm:pt modelId="{E493964D-48B0-4293-B5DB-B4C81C53781F}" type="sibTrans" cxnId="{858CEA99-424A-47CD-AB91-CC296757BF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350620B-D976-4158-BF37-EEB1ECF901F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Groups likely to have </a:t>
          </a:r>
          <a:r>
            <a:rPr lang="en-AU" dirty="0">
              <a:latin typeface="Calibri Light" panose="020F0302020204030204"/>
            </a:rPr>
            <a:t>16</a:t>
          </a:r>
          <a:r>
            <a:rPr lang="en-AU" dirty="0"/>
            <a:t> consumers at a time</a:t>
          </a:r>
          <a:endParaRPr lang="en-US" dirty="0"/>
        </a:p>
      </dgm:t>
    </dgm:pt>
    <dgm:pt modelId="{F46FD639-C93A-44B9-84B6-B6F138682EDD}" type="parTrans" cxnId="{D4770257-8745-4A67-9AC5-1F6B1E7C2DAD}">
      <dgm:prSet/>
      <dgm:spPr/>
      <dgm:t>
        <a:bodyPr/>
        <a:lstStyle/>
        <a:p>
          <a:endParaRPr lang="en-US"/>
        </a:p>
      </dgm:t>
    </dgm:pt>
    <dgm:pt modelId="{5FD67325-E4C8-4921-8665-0BDC6B08BF2D}" type="sibTrans" cxnId="{D4770257-8745-4A67-9AC5-1F6B1E7C2DA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D7A3E9-628B-4C5A-9CEF-0C541BFE193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AU" dirty="0">
              <a:latin typeface="Calibri Light" panose="020F0302020204030204"/>
            </a:rPr>
            <a:t> 4 groups</a:t>
          </a:r>
          <a:r>
            <a:rPr lang="en-AU" dirty="0"/>
            <a:t> of </a:t>
          </a:r>
          <a:r>
            <a:rPr lang="en-AU" dirty="0">
              <a:latin typeface="Calibri Light" panose="020F0302020204030204"/>
            </a:rPr>
            <a:t>12 week</a:t>
          </a:r>
          <a:r>
            <a:rPr lang="en-AU" dirty="0"/>
            <a:t> each/ </a:t>
          </a:r>
          <a:r>
            <a:rPr lang="en-AU" dirty="0">
              <a:latin typeface="Calibri Light" panose="020F0302020204030204"/>
            </a:rPr>
            <a:t>60 participants</a:t>
          </a:r>
          <a:r>
            <a:rPr lang="en-AU" dirty="0"/>
            <a:t> a year</a:t>
          </a:r>
          <a:endParaRPr lang="en-US" dirty="0"/>
        </a:p>
      </dgm:t>
    </dgm:pt>
    <dgm:pt modelId="{C0465825-8168-4DBD-9E35-2EDDCF15FE73}" type="parTrans" cxnId="{47623B36-EB44-4E78-93C8-735E02BE148E}">
      <dgm:prSet/>
      <dgm:spPr/>
      <dgm:t>
        <a:bodyPr/>
        <a:lstStyle/>
        <a:p>
          <a:endParaRPr lang="en-US"/>
        </a:p>
      </dgm:t>
    </dgm:pt>
    <dgm:pt modelId="{D513E0A4-FF4C-411B-9C8E-2FD3F749CC99}" type="sibTrans" cxnId="{47623B36-EB44-4E78-93C8-735E02BE148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3AD0DC-694E-4EB6-9F64-A711DC90538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AU" dirty="0"/>
            <a:t>Endocrinologist: 4 appointments per fortnight</a:t>
          </a:r>
        </a:p>
      </dgm:t>
    </dgm:pt>
    <dgm:pt modelId="{C8CA6C3F-0460-4A72-A64A-218D9993DD2B}" type="parTrans" cxnId="{7E8FC87B-775C-40C0-8A19-2C1A02994115}">
      <dgm:prSet/>
      <dgm:spPr/>
      <dgm:t>
        <a:bodyPr/>
        <a:lstStyle/>
        <a:p>
          <a:endParaRPr lang="en-US"/>
        </a:p>
      </dgm:t>
    </dgm:pt>
    <dgm:pt modelId="{667AE3CC-915A-436A-9CC2-AD76EB89F4AB}" type="sibTrans" cxnId="{7E8FC87B-775C-40C0-8A19-2C1A02994115}">
      <dgm:prSet/>
      <dgm:spPr/>
      <dgm:t>
        <a:bodyPr/>
        <a:lstStyle/>
        <a:p>
          <a:endParaRPr lang="en-US"/>
        </a:p>
      </dgm:t>
    </dgm:pt>
    <dgm:pt modelId="{6A6965AB-3664-4A44-A300-D18FF94EA635}" type="pres">
      <dgm:prSet presAssocID="{1D11F667-641B-4B0E-BEB5-08010573B32E}" presName="root" presStyleCnt="0">
        <dgm:presLayoutVars>
          <dgm:dir/>
          <dgm:resizeHandles val="exact"/>
        </dgm:presLayoutVars>
      </dgm:prSet>
      <dgm:spPr/>
    </dgm:pt>
    <dgm:pt modelId="{AD83D65A-D379-4954-B0D3-DF84F9440A32}" type="pres">
      <dgm:prSet presAssocID="{1D11F667-641B-4B0E-BEB5-08010573B32E}" presName="container" presStyleCnt="0">
        <dgm:presLayoutVars>
          <dgm:dir/>
          <dgm:resizeHandles val="exact"/>
        </dgm:presLayoutVars>
      </dgm:prSet>
      <dgm:spPr/>
    </dgm:pt>
    <dgm:pt modelId="{82996524-3D1D-4677-A917-DB59D392B0D8}" type="pres">
      <dgm:prSet presAssocID="{706648B2-936F-423B-8168-4F6A05E2FA63}" presName="compNode" presStyleCnt="0"/>
      <dgm:spPr/>
    </dgm:pt>
    <dgm:pt modelId="{760C5CE2-4555-433A-B14B-F217CA9E284F}" type="pres">
      <dgm:prSet presAssocID="{706648B2-936F-423B-8168-4F6A05E2FA63}" presName="iconBgRect" presStyleLbl="bgShp" presStyleIdx="0" presStyleCnt="4"/>
      <dgm:spPr/>
    </dgm:pt>
    <dgm:pt modelId="{157D796B-B66C-4619-9C4D-0CB00163971A}" type="pres">
      <dgm:prSet presAssocID="{706648B2-936F-423B-8168-4F6A05E2FA6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F510AA3-3A40-4292-8F62-0D946E11CB31}" type="pres">
      <dgm:prSet presAssocID="{706648B2-936F-423B-8168-4F6A05E2FA63}" presName="spaceRect" presStyleCnt="0"/>
      <dgm:spPr/>
    </dgm:pt>
    <dgm:pt modelId="{CCEB3929-7709-4AA0-B34D-A2D8F517A795}" type="pres">
      <dgm:prSet presAssocID="{706648B2-936F-423B-8168-4F6A05E2FA63}" presName="textRect" presStyleLbl="revTx" presStyleIdx="0" presStyleCnt="4">
        <dgm:presLayoutVars>
          <dgm:chMax val="1"/>
          <dgm:chPref val="1"/>
        </dgm:presLayoutVars>
      </dgm:prSet>
      <dgm:spPr/>
    </dgm:pt>
    <dgm:pt modelId="{EDC482E6-E516-4F75-98A3-B870C636FF35}" type="pres">
      <dgm:prSet presAssocID="{E493964D-48B0-4293-B5DB-B4C81C53781F}" presName="sibTrans" presStyleLbl="sibTrans2D1" presStyleIdx="0" presStyleCnt="0"/>
      <dgm:spPr/>
    </dgm:pt>
    <dgm:pt modelId="{377E3A3E-B6F2-427A-9321-89F1356D2BAF}" type="pres">
      <dgm:prSet presAssocID="{5350620B-D976-4158-BF37-EEB1ECF901F3}" presName="compNode" presStyleCnt="0"/>
      <dgm:spPr/>
    </dgm:pt>
    <dgm:pt modelId="{444C6054-0268-4B05-9586-16B9FDEF38CD}" type="pres">
      <dgm:prSet presAssocID="{5350620B-D976-4158-BF37-EEB1ECF901F3}" presName="iconBgRect" presStyleLbl="bgShp" presStyleIdx="1" presStyleCnt="4"/>
      <dgm:spPr/>
    </dgm:pt>
    <dgm:pt modelId="{AC07CB45-AFA5-4684-B92E-338859820263}" type="pres">
      <dgm:prSet presAssocID="{5350620B-D976-4158-BF37-EEB1ECF901F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31EC784-C4FC-4C46-81F5-781D1BAA03BB}" type="pres">
      <dgm:prSet presAssocID="{5350620B-D976-4158-BF37-EEB1ECF901F3}" presName="spaceRect" presStyleCnt="0"/>
      <dgm:spPr/>
    </dgm:pt>
    <dgm:pt modelId="{F112CF12-FED1-4D80-BBD9-D69212251C3D}" type="pres">
      <dgm:prSet presAssocID="{5350620B-D976-4158-BF37-EEB1ECF901F3}" presName="textRect" presStyleLbl="revTx" presStyleIdx="1" presStyleCnt="4">
        <dgm:presLayoutVars>
          <dgm:chMax val="1"/>
          <dgm:chPref val="1"/>
        </dgm:presLayoutVars>
      </dgm:prSet>
      <dgm:spPr/>
    </dgm:pt>
    <dgm:pt modelId="{D553EE18-BC27-4D8C-B9B9-C0D7DB0AC8FD}" type="pres">
      <dgm:prSet presAssocID="{5FD67325-E4C8-4921-8665-0BDC6B08BF2D}" presName="sibTrans" presStyleLbl="sibTrans2D1" presStyleIdx="0" presStyleCnt="0"/>
      <dgm:spPr/>
    </dgm:pt>
    <dgm:pt modelId="{DF9B3CD9-4E40-45BA-8382-230254F1B116}" type="pres">
      <dgm:prSet presAssocID="{DAD7A3E9-628B-4C5A-9CEF-0C541BFE193E}" presName="compNode" presStyleCnt="0"/>
      <dgm:spPr/>
    </dgm:pt>
    <dgm:pt modelId="{3B0A4B1E-B12A-4485-B067-29D3515AADD2}" type="pres">
      <dgm:prSet presAssocID="{DAD7A3E9-628B-4C5A-9CEF-0C541BFE193E}" presName="iconBgRect" presStyleLbl="bgShp" presStyleIdx="2" presStyleCnt="4"/>
      <dgm:spPr/>
    </dgm:pt>
    <dgm:pt modelId="{B92BF163-5198-411A-A380-75EDA99DFC06}" type="pres">
      <dgm:prSet presAssocID="{DAD7A3E9-628B-4C5A-9CEF-0C541BFE193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DCA9750-14E3-49FD-ADBF-67772D2DB08C}" type="pres">
      <dgm:prSet presAssocID="{DAD7A3E9-628B-4C5A-9CEF-0C541BFE193E}" presName="spaceRect" presStyleCnt="0"/>
      <dgm:spPr/>
    </dgm:pt>
    <dgm:pt modelId="{D94258A8-E20F-4F0F-9499-F37B099E161C}" type="pres">
      <dgm:prSet presAssocID="{DAD7A3E9-628B-4C5A-9CEF-0C541BFE193E}" presName="textRect" presStyleLbl="revTx" presStyleIdx="2" presStyleCnt="4">
        <dgm:presLayoutVars>
          <dgm:chMax val="1"/>
          <dgm:chPref val="1"/>
        </dgm:presLayoutVars>
      </dgm:prSet>
      <dgm:spPr/>
    </dgm:pt>
    <dgm:pt modelId="{9E7FDA32-85A3-46D5-8C9D-911FF0CC594B}" type="pres">
      <dgm:prSet presAssocID="{D513E0A4-FF4C-411B-9C8E-2FD3F749CC99}" presName="sibTrans" presStyleLbl="sibTrans2D1" presStyleIdx="0" presStyleCnt="0"/>
      <dgm:spPr/>
    </dgm:pt>
    <dgm:pt modelId="{47B02291-10C4-4F3B-B890-40BAE03B6E69}" type="pres">
      <dgm:prSet presAssocID="{C53AD0DC-694E-4EB6-9F64-A711DC905381}" presName="compNode" presStyleCnt="0"/>
      <dgm:spPr/>
    </dgm:pt>
    <dgm:pt modelId="{7CC4DF84-9AD1-4733-A1D2-EC24CAE4743A}" type="pres">
      <dgm:prSet presAssocID="{C53AD0DC-694E-4EB6-9F64-A711DC905381}" presName="iconBgRect" presStyleLbl="bgShp" presStyleIdx="3" presStyleCnt="4"/>
      <dgm:spPr/>
    </dgm:pt>
    <dgm:pt modelId="{CC442D1B-2FFC-4EAE-BA25-5ED096FCD0E0}" type="pres">
      <dgm:prSet presAssocID="{C53AD0DC-694E-4EB6-9F64-A711DC90538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38F49C4-E820-42C0-8B1D-B1442006B06D}" type="pres">
      <dgm:prSet presAssocID="{C53AD0DC-694E-4EB6-9F64-A711DC905381}" presName="spaceRect" presStyleCnt="0"/>
      <dgm:spPr/>
    </dgm:pt>
    <dgm:pt modelId="{50A0872A-C4EE-41AE-9F34-D437367A0A12}" type="pres">
      <dgm:prSet presAssocID="{C53AD0DC-694E-4EB6-9F64-A711DC90538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7623B36-EB44-4E78-93C8-735E02BE148E}" srcId="{1D11F667-641B-4B0E-BEB5-08010573B32E}" destId="{DAD7A3E9-628B-4C5A-9CEF-0C541BFE193E}" srcOrd="2" destOrd="0" parTransId="{C0465825-8168-4DBD-9E35-2EDDCF15FE73}" sibTransId="{D513E0A4-FF4C-411B-9C8E-2FD3F749CC99}"/>
    <dgm:cxn modelId="{9685B24D-D217-4EF2-AC5C-03142CB709A1}" type="presOf" srcId="{706648B2-936F-423B-8168-4F6A05E2FA63}" destId="{CCEB3929-7709-4AA0-B34D-A2D8F517A795}" srcOrd="0" destOrd="0" presId="urn:microsoft.com/office/officeart/2018/2/layout/IconCircleList"/>
    <dgm:cxn modelId="{F252F475-2A51-4A70-ABB1-56CC6FF48FA5}" type="presOf" srcId="{1D11F667-641B-4B0E-BEB5-08010573B32E}" destId="{6A6965AB-3664-4A44-A300-D18FF94EA635}" srcOrd="0" destOrd="0" presId="urn:microsoft.com/office/officeart/2018/2/layout/IconCircleList"/>
    <dgm:cxn modelId="{D4770257-8745-4A67-9AC5-1F6B1E7C2DAD}" srcId="{1D11F667-641B-4B0E-BEB5-08010573B32E}" destId="{5350620B-D976-4158-BF37-EEB1ECF901F3}" srcOrd="1" destOrd="0" parTransId="{F46FD639-C93A-44B9-84B6-B6F138682EDD}" sibTransId="{5FD67325-E4C8-4921-8665-0BDC6B08BF2D}"/>
    <dgm:cxn modelId="{7E8FC87B-775C-40C0-8A19-2C1A02994115}" srcId="{1D11F667-641B-4B0E-BEB5-08010573B32E}" destId="{C53AD0DC-694E-4EB6-9F64-A711DC905381}" srcOrd="3" destOrd="0" parTransId="{C8CA6C3F-0460-4A72-A64A-218D9993DD2B}" sibTransId="{667AE3CC-915A-436A-9CC2-AD76EB89F4AB}"/>
    <dgm:cxn modelId="{858CEA99-424A-47CD-AB91-CC296757BF41}" srcId="{1D11F667-641B-4B0E-BEB5-08010573B32E}" destId="{706648B2-936F-423B-8168-4F6A05E2FA63}" srcOrd="0" destOrd="0" parTransId="{64774FD5-D36A-4EE8-B31D-D3E803675D54}" sibTransId="{E493964D-48B0-4293-B5DB-B4C81C53781F}"/>
    <dgm:cxn modelId="{0EA482AB-E884-4128-8771-448FF24A542C}" type="presOf" srcId="{E493964D-48B0-4293-B5DB-B4C81C53781F}" destId="{EDC482E6-E516-4F75-98A3-B870C636FF35}" srcOrd="0" destOrd="0" presId="urn:microsoft.com/office/officeart/2018/2/layout/IconCircleList"/>
    <dgm:cxn modelId="{4F2327B2-62BB-4106-89E2-3F21A93B3208}" type="presOf" srcId="{D513E0A4-FF4C-411B-9C8E-2FD3F749CC99}" destId="{9E7FDA32-85A3-46D5-8C9D-911FF0CC594B}" srcOrd="0" destOrd="0" presId="urn:microsoft.com/office/officeart/2018/2/layout/IconCircleList"/>
    <dgm:cxn modelId="{C1CDD8B8-6B2F-408B-94C8-097CC774C3DA}" type="presOf" srcId="{5350620B-D976-4158-BF37-EEB1ECF901F3}" destId="{F112CF12-FED1-4D80-BBD9-D69212251C3D}" srcOrd="0" destOrd="0" presId="urn:microsoft.com/office/officeart/2018/2/layout/IconCircleList"/>
    <dgm:cxn modelId="{385103EF-EF68-48D0-81C0-713F77A7CA6A}" type="presOf" srcId="{DAD7A3E9-628B-4C5A-9CEF-0C541BFE193E}" destId="{D94258A8-E20F-4F0F-9499-F37B099E161C}" srcOrd="0" destOrd="0" presId="urn:microsoft.com/office/officeart/2018/2/layout/IconCircleList"/>
    <dgm:cxn modelId="{225A9AF2-004A-4B9B-88FD-32D2CA9C7432}" type="presOf" srcId="{C53AD0DC-694E-4EB6-9F64-A711DC905381}" destId="{50A0872A-C4EE-41AE-9F34-D437367A0A12}" srcOrd="0" destOrd="0" presId="urn:microsoft.com/office/officeart/2018/2/layout/IconCircleList"/>
    <dgm:cxn modelId="{92630CFC-AD26-47B2-94E0-BBCAA321AF7B}" type="presOf" srcId="{5FD67325-E4C8-4921-8665-0BDC6B08BF2D}" destId="{D553EE18-BC27-4D8C-B9B9-C0D7DB0AC8FD}" srcOrd="0" destOrd="0" presId="urn:microsoft.com/office/officeart/2018/2/layout/IconCircleList"/>
    <dgm:cxn modelId="{A31D7917-B689-4BC2-948A-B566BF4708A6}" type="presParOf" srcId="{6A6965AB-3664-4A44-A300-D18FF94EA635}" destId="{AD83D65A-D379-4954-B0D3-DF84F9440A32}" srcOrd="0" destOrd="0" presId="urn:microsoft.com/office/officeart/2018/2/layout/IconCircleList"/>
    <dgm:cxn modelId="{ED2A7616-7E8A-4569-81DC-EB8A507683EF}" type="presParOf" srcId="{AD83D65A-D379-4954-B0D3-DF84F9440A32}" destId="{82996524-3D1D-4677-A917-DB59D392B0D8}" srcOrd="0" destOrd="0" presId="urn:microsoft.com/office/officeart/2018/2/layout/IconCircleList"/>
    <dgm:cxn modelId="{DF0A025F-C316-4220-8CB2-2F0672A685E1}" type="presParOf" srcId="{82996524-3D1D-4677-A917-DB59D392B0D8}" destId="{760C5CE2-4555-433A-B14B-F217CA9E284F}" srcOrd="0" destOrd="0" presId="urn:microsoft.com/office/officeart/2018/2/layout/IconCircleList"/>
    <dgm:cxn modelId="{0DC5D7DF-C8A7-4E97-A3AF-770D6F8693F7}" type="presParOf" srcId="{82996524-3D1D-4677-A917-DB59D392B0D8}" destId="{157D796B-B66C-4619-9C4D-0CB00163971A}" srcOrd="1" destOrd="0" presId="urn:microsoft.com/office/officeart/2018/2/layout/IconCircleList"/>
    <dgm:cxn modelId="{743E38DD-811D-4430-BB6D-4E848AEDF1D8}" type="presParOf" srcId="{82996524-3D1D-4677-A917-DB59D392B0D8}" destId="{EF510AA3-3A40-4292-8F62-0D946E11CB31}" srcOrd="2" destOrd="0" presId="urn:microsoft.com/office/officeart/2018/2/layout/IconCircleList"/>
    <dgm:cxn modelId="{EBDC5CE8-657F-4F6E-B96E-9C8FFB08221F}" type="presParOf" srcId="{82996524-3D1D-4677-A917-DB59D392B0D8}" destId="{CCEB3929-7709-4AA0-B34D-A2D8F517A795}" srcOrd="3" destOrd="0" presId="urn:microsoft.com/office/officeart/2018/2/layout/IconCircleList"/>
    <dgm:cxn modelId="{73B2A28D-1A56-4350-AEEC-5CBF2B5B8CB1}" type="presParOf" srcId="{AD83D65A-D379-4954-B0D3-DF84F9440A32}" destId="{EDC482E6-E516-4F75-98A3-B870C636FF35}" srcOrd="1" destOrd="0" presId="urn:microsoft.com/office/officeart/2018/2/layout/IconCircleList"/>
    <dgm:cxn modelId="{47425FDA-5DF0-4E02-B071-C2E7501E1463}" type="presParOf" srcId="{AD83D65A-D379-4954-B0D3-DF84F9440A32}" destId="{377E3A3E-B6F2-427A-9321-89F1356D2BAF}" srcOrd="2" destOrd="0" presId="urn:microsoft.com/office/officeart/2018/2/layout/IconCircleList"/>
    <dgm:cxn modelId="{38119511-BF47-4B10-86DE-01E8099E4AA8}" type="presParOf" srcId="{377E3A3E-B6F2-427A-9321-89F1356D2BAF}" destId="{444C6054-0268-4B05-9586-16B9FDEF38CD}" srcOrd="0" destOrd="0" presId="urn:microsoft.com/office/officeart/2018/2/layout/IconCircleList"/>
    <dgm:cxn modelId="{8F676488-4349-4108-85E0-CE7BBD157983}" type="presParOf" srcId="{377E3A3E-B6F2-427A-9321-89F1356D2BAF}" destId="{AC07CB45-AFA5-4684-B92E-338859820263}" srcOrd="1" destOrd="0" presId="urn:microsoft.com/office/officeart/2018/2/layout/IconCircleList"/>
    <dgm:cxn modelId="{230A6EE0-2FEC-4AF6-9C88-3DC2E5C04C5D}" type="presParOf" srcId="{377E3A3E-B6F2-427A-9321-89F1356D2BAF}" destId="{531EC784-C4FC-4C46-81F5-781D1BAA03BB}" srcOrd="2" destOrd="0" presId="urn:microsoft.com/office/officeart/2018/2/layout/IconCircleList"/>
    <dgm:cxn modelId="{59DD2E92-9F93-4ED0-BA8C-3052B093E082}" type="presParOf" srcId="{377E3A3E-B6F2-427A-9321-89F1356D2BAF}" destId="{F112CF12-FED1-4D80-BBD9-D69212251C3D}" srcOrd="3" destOrd="0" presId="urn:microsoft.com/office/officeart/2018/2/layout/IconCircleList"/>
    <dgm:cxn modelId="{5F8FA7D8-B5AE-471A-AF3B-C7E8A123D9FC}" type="presParOf" srcId="{AD83D65A-D379-4954-B0D3-DF84F9440A32}" destId="{D553EE18-BC27-4D8C-B9B9-C0D7DB0AC8FD}" srcOrd="3" destOrd="0" presId="urn:microsoft.com/office/officeart/2018/2/layout/IconCircleList"/>
    <dgm:cxn modelId="{B3F6D3F2-8203-4202-B9DB-D9FF1A97B15F}" type="presParOf" srcId="{AD83D65A-D379-4954-B0D3-DF84F9440A32}" destId="{DF9B3CD9-4E40-45BA-8382-230254F1B116}" srcOrd="4" destOrd="0" presId="urn:microsoft.com/office/officeart/2018/2/layout/IconCircleList"/>
    <dgm:cxn modelId="{8C7793C6-F1E2-41C1-BD96-10E62968599E}" type="presParOf" srcId="{DF9B3CD9-4E40-45BA-8382-230254F1B116}" destId="{3B0A4B1E-B12A-4485-B067-29D3515AADD2}" srcOrd="0" destOrd="0" presId="urn:microsoft.com/office/officeart/2018/2/layout/IconCircleList"/>
    <dgm:cxn modelId="{32BB80A2-A248-4300-A412-0E82D6B963FF}" type="presParOf" srcId="{DF9B3CD9-4E40-45BA-8382-230254F1B116}" destId="{B92BF163-5198-411A-A380-75EDA99DFC06}" srcOrd="1" destOrd="0" presId="urn:microsoft.com/office/officeart/2018/2/layout/IconCircleList"/>
    <dgm:cxn modelId="{9A75274F-40DB-4307-849E-D746B824760A}" type="presParOf" srcId="{DF9B3CD9-4E40-45BA-8382-230254F1B116}" destId="{8DCA9750-14E3-49FD-ADBF-67772D2DB08C}" srcOrd="2" destOrd="0" presId="urn:microsoft.com/office/officeart/2018/2/layout/IconCircleList"/>
    <dgm:cxn modelId="{1B44814D-8BC2-4DED-B4AC-258CAAD4FA81}" type="presParOf" srcId="{DF9B3CD9-4E40-45BA-8382-230254F1B116}" destId="{D94258A8-E20F-4F0F-9499-F37B099E161C}" srcOrd="3" destOrd="0" presId="urn:microsoft.com/office/officeart/2018/2/layout/IconCircleList"/>
    <dgm:cxn modelId="{3D8F1AE0-EE29-4F0D-94E3-D04EAE8B7448}" type="presParOf" srcId="{AD83D65A-D379-4954-B0D3-DF84F9440A32}" destId="{9E7FDA32-85A3-46D5-8C9D-911FF0CC594B}" srcOrd="5" destOrd="0" presId="urn:microsoft.com/office/officeart/2018/2/layout/IconCircleList"/>
    <dgm:cxn modelId="{EFF91B75-F29A-4C76-AE1B-8E13E1759232}" type="presParOf" srcId="{AD83D65A-D379-4954-B0D3-DF84F9440A32}" destId="{47B02291-10C4-4F3B-B890-40BAE03B6E69}" srcOrd="6" destOrd="0" presId="urn:microsoft.com/office/officeart/2018/2/layout/IconCircleList"/>
    <dgm:cxn modelId="{BF349D8E-4F72-4832-8AEB-4CDFD67930BD}" type="presParOf" srcId="{47B02291-10C4-4F3B-B890-40BAE03B6E69}" destId="{7CC4DF84-9AD1-4733-A1D2-EC24CAE4743A}" srcOrd="0" destOrd="0" presId="urn:microsoft.com/office/officeart/2018/2/layout/IconCircleList"/>
    <dgm:cxn modelId="{2A42558F-F546-453D-86BD-BA81F23E7EFA}" type="presParOf" srcId="{47B02291-10C4-4F3B-B890-40BAE03B6E69}" destId="{CC442D1B-2FFC-4EAE-BA25-5ED096FCD0E0}" srcOrd="1" destOrd="0" presId="urn:microsoft.com/office/officeart/2018/2/layout/IconCircleList"/>
    <dgm:cxn modelId="{B0A3038F-0504-49F4-9D74-5D7FD0444EC3}" type="presParOf" srcId="{47B02291-10C4-4F3B-B890-40BAE03B6E69}" destId="{638F49C4-E820-42C0-8B1D-B1442006B06D}" srcOrd="2" destOrd="0" presId="urn:microsoft.com/office/officeart/2018/2/layout/IconCircleList"/>
    <dgm:cxn modelId="{EADDA899-96B2-4851-9395-5C2C74328921}" type="presParOf" srcId="{47B02291-10C4-4F3B-B890-40BAE03B6E69}" destId="{50A0872A-C4EE-41AE-9F34-D437367A0A1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178DCC-224A-430D-94A1-A3539D80BF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C88A73-3AC0-4466-8FF8-31FDFAEB208A}">
      <dgm:prSet/>
      <dgm:spPr/>
      <dgm:t>
        <a:bodyPr/>
        <a:lstStyle/>
        <a:p>
          <a:r>
            <a:rPr lang="en-AU"/>
            <a:t>Assessments are to be done at the beginning- prior to intervention, at the end of 16 weeks, 6 month and 12 months.</a:t>
          </a:r>
          <a:endParaRPr lang="en-US"/>
        </a:p>
      </dgm:t>
    </dgm:pt>
    <dgm:pt modelId="{DFEC00F9-7A3D-4343-8D1F-762E67D2CA6C}" type="parTrans" cxnId="{AF37AA1F-3D7E-4DDF-A2B2-6C073BB1E86E}">
      <dgm:prSet/>
      <dgm:spPr/>
      <dgm:t>
        <a:bodyPr/>
        <a:lstStyle/>
        <a:p>
          <a:endParaRPr lang="en-US"/>
        </a:p>
      </dgm:t>
    </dgm:pt>
    <dgm:pt modelId="{FDA30F2E-1CF0-4420-B1C9-FA264F3AE726}" type="sibTrans" cxnId="{AF37AA1F-3D7E-4DDF-A2B2-6C073BB1E86E}">
      <dgm:prSet/>
      <dgm:spPr/>
      <dgm:t>
        <a:bodyPr/>
        <a:lstStyle/>
        <a:p>
          <a:endParaRPr lang="en-US"/>
        </a:p>
      </dgm:t>
    </dgm:pt>
    <dgm:pt modelId="{7FDFD5B0-91FD-4E98-87FC-D4EF3C88F23F}">
      <dgm:prSet/>
      <dgm:spPr/>
      <dgm:t>
        <a:bodyPr/>
        <a:lstStyle/>
        <a:p>
          <a:r>
            <a:rPr lang="en-AU"/>
            <a:t>Assessments will collect the following.</a:t>
          </a:r>
          <a:endParaRPr lang="en-US"/>
        </a:p>
      </dgm:t>
    </dgm:pt>
    <dgm:pt modelId="{019A3944-C41D-47D1-88AA-9B2C66C5B8EE}" type="parTrans" cxnId="{AC17D31B-4E39-4236-9CF6-0615EF2377CE}">
      <dgm:prSet/>
      <dgm:spPr/>
      <dgm:t>
        <a:bodyPr/>
        <a:lstStyle/>
        <a:p>
          <a:endParaRPr lang="en-US"/>
        </a:p>
      </dgm:t>
    </dgm:pt>
    <dgm:pt modelId="{4F67F02A-59F9-4C4F-B014-619FB0B88E45}" type="sibTrans" cxnId="{AC17D31B-4E39-4236-9CF6-0615EF2377CE}">
      <dgm:prSet/>
      <dgm:spPr/>
      <dgm:t>
        <a:bodyPr/>
        <a:lstStyle/>
        <a:p>
          <a:endParaRPr lang="en-US"/>
        </a:p>
      </dgm:t>
    </dgm:pt>
    <dgm:pt modelId="{CAE0DAAB-F321-4AB7-BB84-45DFA9A1FF03}">
      <dgm:prSet/>
      <dgm:spPr/>
      <dgm:t>
        <a:bodyPr/>
        <a:lstStyle/>
        <a:p>
          <a:r>
            <a:rPr lang="en-AU"/>
            <a:t>Metabolic parameters: collected by Endocrinologist: </a:t>
          </a:r>
          <a:endParaRPr lang="en-US"/>
        </a:p>
      </dgm:t>
    </dgm:pt>
    <dgm:pt modelId="{F18E436A-BED8-4DC9-B206-5AEB22B2E33B}" type="parTrans" cxnId="{D967EDA7-0641-4920-8931-C760132AEDF0}">
      <dgm:prSet/>
      <dgm:spPr/>
      <dgm:t>
        <a:bodyPr/>
        <a:lstStyle/>
        <a:p>
          <a:endParaRPr lang="en-US"/>
        </a:p>
      </dgm:t>
    </dgm:pt>
    <dgm:pt modelId="{1AAACDD0-3AFE-48D1-9BE6-C48F0A6615E4}" type="sibTrans" cxnId="{D967EDA7-0641-4920-8931-C760132AEDF0}">
      <dgm:prSet/>
      <dgm:spPr/>
      <dgm:t>
        <a:bodyPr/>
        <a:lstStyle/>
        <a:p>
          <a:endParaRPr lang="en-US"/>
        </a:p>
      </dgm:t>
    </dgm:pt>
    <dgm:pt modelId="{BD40410B-C0DC-4457-8B3F-9D2E5D1FE66E}">
      <dgm:prSet/>
      <dgm:spPr/>
      <dgm:t>
        <a:bodyPr/>
        <a:lstStyle/>
        <a:p>
          <a:pPr rtl="0"/>
          <a:r>
            <a:rPr lang="en-AU"/>
            <a:t>Blood pressure</a:t>
          </a:r>
          <a:r>
            <a:rPr lang="en-AU">
              <a:latin typeface="Calibri Light" panose="020F0302020204030204"/>
            </a:rPr>
            <a:t> </a:t>
          </a:r>
          <a:endParaRPr lang="en-US"/>
        </a:p>
      </dgm:t>
    </dgm:pt>
    <dgm:pt modelId="{EA148639-F647-466E-BC81-CA7997A80AC9}" type="parTrans" cxnId="{FFC6B625-3848-4683-A58D-69805398D113}">
      <dgm:prSet/>
      <dgm:spPr/>
      <dgm:t>
        <a:bodyPr/>
        <a:lstStyle/>
        <a:p>
          <a:endParaRPr lang="en-US"/>
        </a:p>
      </dgm:t>
    </dgm:pt>
    <dgm:pt modelId="{D21CCF2C-32E0-47B9-82E0-739EA80E9DC8}" type="sibTrans" cxnId="{FFC6B625-3848-4683-A58D-69805398D113}">
      <dgm:prSet/>
      <dgm:spPr/>
      <dgm:t>
        <a:bodyPr/>
        <a:lstStyle/>
        <a:p>
          <a:endParaRPr lang="en-US"/>
        </a:p>
      </dgm:t>
    </dgm:pt>
    <dgm:pt modelId="{C3D61BA9-7393-4341-A82E-FDD384E85077}">
      <dgm:prSet phldr="0"/>
      <dgm:spPr/>
      <dgm:t>
        <a:bodyPr/>
        <a:lstStyle/>
        <a:p>
          <a:r>
            <a:rPr lang="en-US">
              <a:latin typeface="Calibri Light" panose="020F0302020204030204"/>
            </a:rPr>
            <a:t>FBS</a:t>
          </a:r>
          <a:endParaRPr lang="en-US"/>
        </a:p>
      </dgm:t>
    </dgm:pt>
    <dgm:pt modelId="{9735F208-61B7-4304-B693-393DBAD23D29}" type="parTrans" cxnId="{3A8F3D16-E230-405D-8425-F187F4A33D7E}">
      <dgm:prSet/>
      <dgm:spPr/>
      <dgm:t>
        <a:bodyPr/>
        <a:lstStyle/>
        <a:p>
          <a:endParaRPr lang="en-US"/>
        </a:p>
      </dgm:t>
    </dgm:pt>
    <dgm:pt modelId="{26A1ECA6-95B2-4A12-A49B-E76581F95F6C}" type="sibTrans" cxnId="{3A8F3D16-E230-405D-8425-F187F4A33D7E}">
      <dgm:prSet/>
      <dgm:spPr/>
      <dgm:t>
        <a:bodyPr/>
        <a:lstStyle/>
        <a:p>
          <a:endParaRPr lang="en-US"/>
        </a:p>
      </dgm:t>
    </dgm:pt>
    <dgm:pt modelId="{0D33D253-9D2D-439B-8B62-1CC34B1AE94D}">
      <dgm:prSet phldr="0"/>
      <dgm:spPr/>
      <dgm:t>
        <a:bodyPr/>
        <a:lstStyle/>
        <a:p>
          <a:pPr rtl="0"/>
          <a:r>
            <a:rPr lang="en-AU" dirty="0">
              <a:latin typeface="Calibri Light" panose="020F0302020204030204"/>
            </a:rPr>
            <a:t>TG level</a:t>
          </a:r>
          <a:endParaRPr lang="en-AU" dirty="0"/>
        </a:p>
      </dgm:t>
    </dgm:pt>
    <dgm:pt modelId="{35775E8E-FA4A-40E4-BA69-56BA8853CDD7}" type="parTrans" cxnId="{E45CD335-8500-4B02-B470-B39AA607C70D}">
      <dgm:prSet/>
      <dgm:spPr/>
      <dgm:t>
        <a:bodyPr/>
        <a:lstStyle/>
        <a:p>
          <a:endParaRPr lang="en-US"/>
        </a:p>
      </dgm:t>
    </dgm:pt>
    <dgm:pt modelId="{6DDED9D0-D739-4A74-BF76-C4D0873D1D83}" type="sibTrans" cxnId="{E45CD335-8500-4B02-B470-B39AA607C70D}">
      <dgm:prSet/>
      <dgm:spPr/>
      <dgm:t>
        <a:bodyPr/>
        <a:lstStyle/>
        <a:p>
          <a:endParaRPr lang="en-US"/>
        </a:p>
      </dgm:t>
    </dgm:pt>
    <dgm:pt modelId="{E0A4717C-48D8-40D5-B2D7-461328E80325}">
      <dgm:prSet/>
      <dgm:spPr/>
      <dgm:t>
        <a:bodyPr/>
        <a:lstStyle/>
        <a:p>
          <a:r>
            <a:rPr lang="en-AU"/>
            <a:t>HDL level </a:t>
          </a:r>
          <a:endParaRPr lang="en-US"/>
        </a:p>
      </dgm:t>
    </dgm:pt>
    <dgm:pt modelId="{75B950A2-7190-42D3-9B40-287DD6E0CF5D}" type="parTrans" cxnId="{F57EB04A-3C93-44E0-B0DE-68C1A7FC54E9}">
      <dgm:prSet/>
      <dgm:spPr/>
      <dgm:t>
        <a:bodyPr/>
        <a:lstStyle/>
        <a:p>
          <a:endParaRPr lang="en-US"/>
        </a:p>
      </dgm:t>
    </dgm:pt>
    <dgm:pt modelId="{0B7A776C-A016-4FD1-B6F0-BF3E1F1BB429}" type="sibTrans" cxnId="{F57EB04A-3C93-44E0-B0DE-68C1A7FC54E9}">
      <dgm:prSet/>
      <dgm:spPr/>
      <dgm:t>
        <a:bodyPr/>
        <a:lstStyle/>
        <a:p>
          <a:endParaRPr lang="en-US"/>
        </a:p>
      </dgm:t>
    </dgm:pt>
    <dgm:pt modelId="{77BE8844-53F0-42E8-B68A-5A195EEC445A}">
      <dgm:prSet/>
      <dgm:spPr/>
      <dgm:t>
        <a:bodyPr/>
        <a:lstStyle/>
        <a:p>
          <a:r>
            <a:rPr lang="en-AU"/>
            <a:t>Central girth and weight</a:t>
          </a:r>
          <a:endParaRPr lang="en-US"/>
        </a:p>
      </dgm:t>
    </dgm:pt>
    <dgm:pt modelId="{E56BD0DF-8A1B-4ED0-BD24-C2DAACB4B824}" type="parTrans" cxnId="{15547333-0343-4318-8948-0C523BBCA1F7}">
      <dgm:prSet/>
      <dgm:spPr/>
      <dgm:t>
        <a:bodyPr/>
        <a:lstStyle/>
        <a:p>
          <a:endParaRPr lang="en-US"/>
        </a:p>
      </dgm:t>
    </dgm:pt>
    <dgm:pt modelId="{61E16EE3-C0CD-46E3-8EB3-92967B9A901B}" type="sibTrans" cxnId="{15547333-0343-4318-8948-0C523BBCA1F7}">
      <dgm:prSet/>
      <dgm:spPr/>
      <dgm:t>
        <a:bodyPr/>
        <a:lstStyle/>
        <a:p>
          <a:endParaRPr lang="en-US"/>
        </a:p>
      </dgm:t>
    </dgm:pt>
    <dgm:pt modelId="{0012B46E-F5C5-4AE3-8333-3EEA3F53E84F}">
      <dgm:prSet/>
      <dgm:spPr/>
      <dgm:t>
        <a:bodyPr/>
        <a:lstStyle/>
        <a:p>
          <a:r>
            <a:rPr lang="en-AU"/>
            <a:t>HbA1c </a:t>
          </a:r>
          <a:endParaRPr lang="en-US"/>
        </a:p>
      </dgm:t>
    </dgm:pt>
    <dgm:pt modelId="{EB72768B-AA5D-4557-A3B8-E741B508F4B0}" type="parTrans" cxnId="{B20B2F6E-C9C9-4BC5-A71E-28ABD353E9BC}">
      <dgm:prSet/>
      <dgm:spPr/>
      <dgm:t>
        <a:bodyPr/>
        <a:lstStyle/>
        <a:p>
          <a:endParaRPr lang="en-US"/>
        </a:p>
      </dgm:t>
    </dgm:pt>
    <dgm:pt modelId="{B9EBA5CF-BCDB-4B1F-BF05-6150D0AD10C6}" type="sibTrans" cxnId="{B20B2F6E-C9C9-4BC5-A71E-28ABD353E9BC}">
      <dgm:prSet/>
      <dgm:spPr/>
      <dgm:t>
        <a:bodyPr/>
        <a:lstStyle/>
        <a:p>
          <a:endParaRPr lang="en-US"/>
        </a:p>
      </dgm:t>
    </dgm:pt>
    <dgm:pt modelId="{EA9B5C92-9638-44F1-ADBD-C6A8A55FB291}">
      <dgm:prSet/>
      <dgm:spPr/>
      <dgm:t>
        <a:bodyPr/>
        <a:lstStyle/>
        <a:p>
          <a:r>
            <a:rPr lang="en-AU" dirty="0"/>
            <a:t>Diet information: collected by dietitian. </a:t>
          </a:r>
          <a:endParaRPr lang="en-US" dirty="0"/>
        </a:p>
      </dgm:t>
    </dgm:pt>
    <dgm:pt modelId="{D473B098-9AF9-4410-927C-3C660E4E3B6A}" type="parTrans" cxnId="{6C4F9247-DDB0-4B76-897A-A6C66F035C6E}">
      <dgm:prSet/>
      <dgm:spPr/>
      <dgm:t>
        <a:bodyPr/>
        <a:lstStyle/>
        <a:p>
          <a:endParaRPr lang="en-US"/>
        </a:p>
      </dgm:t>
    </dgm:pt>
    <dgm:pt modelId="{8B5DF16D-3743-4E0B-B3BA-A041BEC783F6}" type="sibTrans" cxnId="{6C4F9247-DDB0-4B76-897A-A6C66F035C6E}">
      <dgm:prSet/>
      <dgm:spPr/>
      <dgm:t>
        <a:bodyPr/>
        <a:lstStyle/>
        <a:p>
          <a:endParaRPr lang="en-US"/>
        </a:p>
      </dgm:t>
    </dgm:pt>
    <dgm:pt modelId="{67FB813F-14BF-45EB-9168-8FA542AE5282}">
      <dgm:prSet/>
      <dgm:spPr/>
      <dgm:t>
        <a:bodyPr/>
        <a:lstStyle/>
        <a:p>
          <a:r>
            <a:rPr lang="en-AU"/>
            <a:t>Measures around physical fitness: collected by Exercise physiologist</a:t>
          </a:r>
          <a:endParaRPr lang="en-US"/>
        </a:p>
      </dgm:t>
    </dgm:pt>
    <dgm:pt modelId="{C22A535C-D0B0-4EFC-B81B-291DE14ACE82}" type="parTrans" cxnId="{830B67E1-147A-4CA5-A35F-2AFE37D32119}">
      <dgm:prSet/>
      <dgm:spPr/>
      <dgm:t>
        <a:bodyPr/>
        <a:lstStyle/>
        <a:p>
          <a:endParaRPr lang="en-US"/>
        </a:p>
      </dgm:t>
    </dgm:pt>
    <dgm:pt modelId="{E62EFD7D-C8F9-4718-9FF7-18D7F2DACA1C}" type="sibTrans" cxnId="{830B67E1-147A-4CA5-A35F-2AFE37D32119}">
      <dgm:prSet/>
      <dgm:spPr/>
      <dgm:t>
        <a:bodyPr/>
        <a:lstStyle/>
        <a:p>
          <a:endParaRPr lang="en-US"/>
        </a:p>
      </dgm:t>
    </dgm:pt>
    <dgm:pt modelId="{E85E0C20-91DD-48BC-8AF3-EC73F05DED60}">
      <dgm:prSet/>
      <dgm:spPr/>
      <dgm:t>
        <a:bodyPr/>
        <a:lstStyle/>
        <a:p>
          <a:pPr rtl="0"/>
          <a:r>
            <a:rPr lang="en-AU"/>
            <a:t>Level of smoking: collected by smoking cessation clinician </a:t>
          </a:r>
          <a:r>
            <a:rPr lang="en-AU">
              <a:latin typeface="Calibri Light" panose="020F0302020204030204"/>
            </a:rPr>
            <a:t>(smoke analyser)</a:t>
          </a:r>
          <a:endParaRPr lang="en-US"/>
        </a:p>
      </dgm:t>
    </dgm:pt>
    <dgm:pt modelId="{8D396E89-8558-4AFE-A80F-780557BE4178}" type="parTrans" cxnId="{D0D73D1E-0858-49B1-AE42-3F268DDA0D09}">
      <dgm:prSet/>
      <dgm:spPr/>
      <dgm:t>
        <a:bodyPr/>
        <a:lstStyle/>
        <a:p>
          <a:endParaRPr lang="en-US"/>
        </a:p>
      </dgm:t>
    </dgm:pt>
    <dgm:pt modelId="{BE56C827-885D-4F45-8478-539ACF92DC0F}" type="sibTrans" cxnId="{D0D73D1E-0858-49B1-AE42-3F268DDA0D09}">
      <dgm:prSet/>
      <dgm:spPr/>
      <dgm:t>
        <a:bodyPr/>
        <a:lstStyle/>
        <a:p>
          <a:endParaRPr lang="en-US"/>
        </a:p>
      </dgm:t>
    </dgm:pt>
    <dgm:pt modelId="{E2D0B491-6C41-4480-9C0B-608EBC4ABA31}">
      <dgm:prSet/>
      <dgm:spPr/>
      <dgm:t>
        <a:bodyPr/>
        <a:lstStyle/>
        <a:p>
          <a:r>
            <a:rPr lang="en-AU"/>
            <a:t>Acceptability of the program through a feedback form: collected by care coordinator</a:t>
          </a:r>
          <a:endParaRPr lang="en-US"/>
        </a:p>
      </dgm:t>
    </dgm:pt>
    <dgm:pt modelId="{0D5F3BD7-E145-4276-A931-0121B5CBB604}" type="parTrans" cxnId="{CB4CAC65-0EF6-414F-929A-AAF9D6BAB633}">
      <dgm:prSet/>
      <dgm:spPr/>
      <dgm:t>
        <a:bodyPr/>
        <a:lstStyle/>
        <a:p>
          <a:endParaRPr lang="en-US"/>
        </a:p>
      </dgm:t>
    </dgm:pt>
    <dgm:pt modelId="{EA4E95C5-7199-451A-A13E-89B2A4761752}" type="sibTrans" cxnId="{CB4CAC65-0EF6-414F-929A-AAF9D6BAB633}">
      <dgm:prSet/>
      <dgm:spPr/>
      <dgm:t>
        <a:bodyPr/>
        <a:lstStyle/>
        <a:p>
          <a:endParaRPr lang="en-US"/>
        </a:p>
      </dgm:t>
    </dgm:pt>
    <dgm:pt modelId="{3E44983F-4821-4F5C-99DF-85AD2891202A}" type="pres">
      <dgm:prSet presAssocID="{59178DCC-224A-430D-94A1-A3539D80BF2F}" presName="linear" presStyleCnt="0">
        <dgm:presLayoutVars>
          <dgm:animLvl val="lvl"/>
          <dgm:resizeHandles val="exact"/>
        </dgm:presLayoutVars>
      </dgm:prSet>
      <dgm:spPr/>
    </dgm:pt>
    <dgm:pt modelId="{C8C15A6F-BADC-4708-8474-B000051B0FBC}" type="pres">
      <dgm:prSet presAssocID="{74C88A73-3AC0-4466-8FF8-31FDFAEB20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923B58B-DAEE-4859-9B4A-EF45BE9CE1BB}" type="pres">
      <dgm:prSet presAssocID="{FDA30F2E-1CF0-4420-B1C9-FA264F3AE726}" presName="spacer" presStyleCnt="0"/>
      <dgm:spPr/>
    </dgm:pt>
    <dgm:pt modelId="{95ACD272-25A1-4F32-AFBB-E7E67EDB5D5E}" type="pres">
      <dgm:prSet presAssocID="{7FDFD5B0-91FD-4E98-87FC-D4EF3C88F23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DF1539E-7140-4271-8CA7-BBBCB3A521C3}" type="pres">
      <dgm:prSet presAssocID="{7FDFD5B0-91FD-4E98-87FC-D4EF3C88F23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A8F3D16-E230-405D-8425-F187F4A33D7E}" srcId="{CAE0DAAB-F321-4AB7-BB84-45DFA9A1FF03}" destId="{C3D61BA9-7393-4341-A82E-FDD384E85077}" srcOrd="1" destOrd="0" parTransId="{9735F208-61B7-4304-B693-393DBAD23D29}" sibTransId="{26A1ECA6-95B2-4A12-A49B-E76581F95F6C}"/>
    <dgm:cxn modelId="{1DCD3318-9781-49AE-8B9B-66CAF47397CD}" type="presOf" srcId="{0012B46E-F5C5-4AE3-8333-3EEA3F53E84F}" destId="{FDF1539E-7140-4271-8CA7-BBBCB3A521C3}" srcOrd="0" destOrd="6" presId="urn:microsoft.com/office/officeart/2005/8/layout/vList2"/>
    <dgm:cxn modelId="{AC17D31B-4E39-4236-9CF6-0615EF2377CE}" srcId="{59178DCC-224A-430D-94A1-A3539D80BF2F}" destId="{7FDFD5B0-91FD-4E98-87FC-D4EF3C88F23F}" srcOrd="1" destOrd="0" parTransId="{019A3944-C41D-47D1-88AA-9B2C66C5B8EE}" sibTransId="{4F67F02A-59F9-4C4F-B014-619FB0B88E45}"/>
    <dgm:cxn modelId="{CA0FED1C-ABDB-4873-BB68-C7061C1B2A51}" type="presOf" srcId="{C3D61BA9-7393-4341-A82E-FDD384E85077}" destId="{FDF1539E-7140-4271-8CA7-BBBCB3A521C3}" srcOrd="0" destOrd="2" presId="urn:microsoft.com/office/officeart/2005/8/layout/vList2"/>
    <dgm:cxn modelId="{D0D73D1E-0858-49B1-AE42-3F268DDA0D09}" srcId="{7FDFD5B0-91FD-4E98-87FC-D4EF3C88F23F}" destId="{E85E0C20-91DD-48BC-8AF3-EC73F05DED60}" srcOrd="3" destOrd="0" parTransId="{8D396E89-8558-4AFE-A80F-780557BE4178}" sibTransId="{BE56C827-885D-4F45-8478-539ACF92DC0F}"/>
    <dgm:cxn modelId="{AF37AA1F-3D7E-4DDF-A2B2-6C073BB1E86E}" srcId="{59178DCC-224A-430D-94A1-A3539D80BF2F}" destId="{74C88A73-3AC0-4466-8FF8-31FDFAEB208A}" srcOrd="0" destOrd="0" parTransId="{DFEC00F9-7A3D-4343-8D1F-762E67D2CA6C}" sibTransId="{FDA30F2E-1CF0-4420-B1C9-FA264F3AE726}"/>
    <dgm:cxn modelId="{1644EB21-9024-47B8-8B3E-88CECC06BDBD}" type="presOf" srcId="{E0A4717C-48D8-40D5-B2D7-461328E80325}" destId="{FDF1539E-7140-4271-8CA7-BBBCB3A521C3}" srcOrd="0" destOrd="4" presId="urn:microsoft.com/office/officeart/2005/8/layout/vList2"/>
    <dgm:cxn modelId="{0623A924-82AA-430C-93C2-7507FBEA2C53}" type="presOf" srcId="{CAE0DAAB-F321-4AB7-BB84-45DFA9A1FF03}" destId="{FDF1539E-7140-4271-8CA7-BBBCB3A521C3}" srcOrd="0" destOrd="0" presId="urn:microsoft.com/office/officeart/2005/8/layout/vList2"/>
    <dgm:cxn modelId="{FFC6B625-3848-4683-A58D-69805398D113}" srcId="{CAE0DAAB-F321-4AB7-BB84-45DFA9A1FF03}" destId="{BD40410B-C0DC-4457-8B3F-9D2E5D1FE66E}" srcOrd="0" destOrd="0" parTransId="{EA148639-F647-466E-BC81-CA7997A80AC9}" sibTransId="{D21CCF2C-32E0-47B9-82E0-739EA80E9DC8}"/>
    <dgm:cxn modelId="{1493E22C-B72A-4E7F-BE0A-E8C664731CE5}" type="presOf" srcId="{BD40410B-C0DC-4457-8B3F-9D2E5D1FE66E}" destId="{FDF1539E-7140-4271-8CA7-BBBCB3A521C3}" srcOrd="0" destOrd="1" presId="urn:microsoft.com/office/officeart/2005/8/layout/vList2"/>
    <dgm:cxn modelId="{15547333-0343-4318-8948-0C523BBCA1F7}" srcId="{CAE0DAAB-F321-4AB7-BB84-45DFA9A1FF03}" destId="{77BE8844-53F0-42E8-B68A-5A195EEC445A}" srcOrd="4" destOrd="0" parTransId="{E56BD0DF-8A1B-4ED0-BD24-C2DAACB4B824}" sibTransId="{61E16EE3-C0CD-46E3-8EB3-92967B9A901B}"/>
    <dgm:cxn modelId="{E45CD335-8500-4B02-B470-B39AA607C70D}" srcId="{CAE0DAAB-F321-4AB7-BB84-45DFA9A1FF03}" destId="{0D33D253-9D2D-439B-8B62-1CC34B1AE94D}" srcOrd="2" destOrd="0" parTransId="{35775E8E-FA4A-40E4-BA69-56BA8853CDD7}" sibTransId="{6DDED9D0-D739-4A74-BF76-C4D0873D1D83}"/>
    <dgm:cxn modelId="{CB4CAC65-0EF6-414F-929A-AAF9D6BAB633}" srcId="{7FDFD5B0-91FD-4E98-87FC-D4EF3C88F23F}" destId="{E2D0B491-6C41-4480-9C0B-608EBC4ABA31}" srcOrd="4" destOrd="0" parTransId="{0D5F3BD7-E145-4276-A931-0121B5CBB604}" sibTransId="{EA4E95C5-7199-451A-A13E-89B2A4761752}"/>
    <dgm:cxn modelId="{43DBCF65-1D4D-41C3-8953-C97FFF54983D}" type="presOf" srcId="{0D33D253-9D2D-439B-8B62-1CC34B1AE94D}" destId="{FDF1539E-7140-4271-8CA7-BBBCB3A521C3}" srcOrd="0" destOrd="3" presId="urn:microsoft.com/office/officeart/2005/8/layout/vList2"/>
    <dgm:cxn modelId="{6C4F9247-DDB0-4B76-897A-A6C66F035C6E}" srcId="{7FDFD5B0-91FD-4E98-87FC-D4EF3C88F23F}" destId="{EA9B5C92-9638-44F1-ADBD-C6A8A55FB291}" srcOrd="1" destOrd="0" parTransId="{D473B098-9AF9-4410-927C-3C660E4E3B6A}" sibTransId="{8B5DF16D-3743-4E0B-B3BA-A041BEC783F6}"/>
    <dgm:cxn modelId="{F57EB04A-3C93-44E0-B0DE-68C1A7FC54E9}" srcId="{CAE0DAAB-F321-4AB7-BB84-45DFA9A1FF03}" destId="{E0A4717C-48D8-40D5-B2D7-461328E80325}" srcOrd="3" destOrd="0" parTransId="{75B950A2-7190-42D3-9B40-287DD6E0CF5D}" sibTransId="{0B7A776C-A016-4FD1-B6F0-BF3E1F1BB429}"/>
    <dgm:cxn modelId="{B20B2F6E-C9C9-4BC5-A71E-28ABD353E9BC}" srcId="{CAE0DAAB-F321-4AB7-BB84-45DFA9A1FF03}" destId="{0012B46E-F5C5-4AE3-8333-3EEA3F53E84F}" srcOrd="5" destOrd="0" parTransId="{EB72768B-AA5D-4557-A3B8-E741B508F4B0}" sibTransId="{B9EBA5CF-BCDB-4B1F-BF05-6150D0AD10C6}"/>
    <dgm:cxn modelId="{550D9781-A725-4EED-822B-41FF109D27C4}" type="presOf" srcId="{74C88A73-3AC0-4466-8FF8-31FDFAEB208A}" destId="{C8C15A6F-BADC-4708-8474-B000051B0FBC}" srcOrd="0" destOrd="0" presId="urn:microsoft.com/office/officeart/2005/8/layout/vList2"/>
    <dgm:cxn modelId="{71EDEC9C-E57A-4A2D-B5E1-FA57D93275B8}" type="presOf" srcId="{7FDFD5B0-91FD-4E98-87FC-D4EF3C88F23F}" destId="{95ACD272-25A1-4F32-AFBB-E7E67EDB5D5E}" srcOrd="0" destOrd="0" presId="urn:microsoft.com/office/officeart/2005/8/layout/vList2"/>
    <dgm:cxn modelId="{31870DA5-30E3-4E45-A71F-581479BE8BE9}" type="presOf" srcId="{67FB813F-14BF-45EB-9168-8FA542AE5282}" destId="{FDF1539E-7140-4271-8CA7-BBBCB3A521C3}" srcOrd="0" destOrd="8" presId="urn:microsoft.com/office/officeart/2005/8/layout/vList2"/>
    <dgm:cxn modelId="{D967EDA7-0641-4920-8931-C760132AEDF0}" srcId="{7FDFD5B0-91FD-4E98-87FC-D4EF3C88F23F}" destId="{CAE0DAAB-F321-4AB7-BB84-45DFA9A1FF03}" srcOrd="0" destOrd="0" parTransId="{F18E436A-BED8-4DC9-B206-5AEB22B2E33B}" sibTransId="{1AAACDD0-3AFE-48D1-9BE6-C48F0A6615E4}"/>
    <dgm:cxn modelId="{A0186EB0-CBB3-433A-8D95-945A423424A0}" type="presOf" srcId="{E2D0B491-6C41-4480-9C0B-608EBC4ABA31}" destId="{FDF1539E-7140-4271-8CA7-BBBCB3A521C3}" srcOrd="0" destOrd="10" presId="urn:microsoft.com/office/officeart/2005/8/layout/vList2"/>
    <dgm:cxn modelId="{DDAA62CC-D93B-43F9-85A2-CF97BBC79A61}" type="presOf" srcId="{77BE8844-53F0-42E8-B68A-5A195EEC445A}" destId="{FDF1539E-7140-4271-8CA7-BBBCB3A521C3}" srcOrd="0" destOrd="5" presId="urn:microsoft.com/office/officeart/2005/8/layout/vList2"/>
    <dgm:cxn modelId="{4FCCB7CC-6AF1-4896-B469-F5FCEA856D87}" type="presOf" srcId="{EA9B5C92-9638-44F1-ADBD-C6A8A55FB291}" destId="{FDF1539E-7140-4271-8CA7-BBBCB3A521C3}" srcOrd="0" destOrd="7" presId="urn:microsoft.com/office/officeart/2005/8/layout/vList2"/>
    <dgm:cxn modelId="{830B67E1-147A-4CA5-A35F-2AFE37D32119}" srcId="{7FDFD5B0-91FD-4E98-87FC-D4EF3C88F23F}" destId="{67FB813F-14BF-45EB-9168-8FA542AE5282}" srcOrd="2" destOrd="0" parTransId="{C22A535C-D0B0-4EFC-B81B-291DE14ACE82}" sibTransId="{E62EFD7D-C8F9-4718-9FF7-18D7F2DACA1C}"/>
    <dgm:cxn modelId="{0BCE9DE9-FE17-4479-8CDF-5C323ACC7721}" type="presOf" srcId="{E85E0C20-91DD-48BC-8AF3-EC73F05DED60}" destId="{FDF1539E-7140-4271-8CA7-BBBCB3A521C3}" srcOrd="0" destOrd="9" presId="urn:microsoft.com/office/officeart/2005/8/layout/vList2"/>
    <dgm:cxn modelId="{AF2D22EA-10DE-4E05-BD82-2AFC780912A4}" type="presOf" srcId="{59178DCC-224A-430D-94A1-A3539D80BF2F}" destId="{3E44983F-4821-4F5C-99DF-85AD2891202A}" srcOrd="0" destOrd="0" presId="urn:microsoft.com/office/officeart/2005/8/layout/vList2"/>
    <dgm:cxn modelId="{4605DFE0-6D1E-4AF6-9C9F-D2E5E30ADCC3}" type="presParOf" srcId="{3E44983F-4821-4F5C-99DF-85AD2891202A}" destId="{C8C15A6F-BADC-4708-8474-B000051B0FBC}" srcOrd="0" destOrd="0" presId="urn:microsoft.com/office/officeart/2005/8/layout/vList2"/>
    <dgm:cxn modelId="{EB5E5451-1DD7-4924-BF04-B8685A299399}" type="presParOf" srcId="{3E44983F-4821-4F5C-99DF-85AD2891202A}" destId="{7923B58B-DAEE-4859-9B4A-EF45BE9CE1BB}" srcOrd="1" destOrd="0" presId="urn:microsoft.com/office/officeart/2005/8/layout/vList2"/>
    <dgm:cxn modelId="{FB831BB9-B665-4529-AF52-99BB1000162B}" type="presParOf" srcId="{3E44983F-4821-4F5C-99DF-85AD2891202A}" destId="{95ACD272-25A1-4F32-AFBB-E7E67EDB5D5E}" srcOrd="2" destOrd="0" presId="urn:microsoft.com/office/officeart/2005/8/layout/vList2"/>
    <dgm:cxn modelId="{83ACC448-39AC-4217-8248-B83A31F79C77}" type="presParOf" srcId="{3E44983F-4821-4F5C-99DF-85AD2891202A}" destId="{FDF1539E-7140-4271-8CA7-BBBCB3A521C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718CAD-AEB6-47D4-ADB1-63383F30F1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D23C1C5-7E3A-4176-B80A-6992BEA6B975}">
      <dgm:prSet phldrT="[Text]" custT="1"/>
      <dgm:spPr/>
      <dgm:t>
        <a:bodyPr/>
        <a:lstStyle/>
        <a:p>
          <a:pPr rtl="0"/>
          <a:r>
            <a:rPr lang="en-AU" sz="1400"/>
            <a:t>18 referrals:</a:t>
          </a:r>
          <a:r>
            <a:rPr lang="en-AU" sz="1400">
              <a:latin typeface="Calibri Light" panose="020F0302020204030204"/>
            </a:rPr>
            <a:t> </a:t>
          </a:r>
          <a:endParaRPr lang="en-AU" sz="1400"/>
        </a:p>
        <a:p>
          <a:r>
            <a:rPr lang="en-AU" sz="1400"/>
            <a:t>all accepted to encourage clinicians</a:t>
          </a:r>
        </a:p>
      </dgm:t>
    </dgm:pt>
    <dgm:pt modelId="{6D748AFF-06F2-4484-8CD5-ABC2309DAA12}" type="parTrans" cxnId="{C94E935D-E1E2-47D1-85FE-B3AA881F4B3A}">
      <dgm:prSet/>
      <dgm:spPr/>
      <dgm:t>
        <a:bodyPr/>
        <a:lstStyle/>
        <a:p>
          <a:endParaRPr lang="en-AU"/>
        </a:p>
      </dgm:t>
    </dgm:pt>
    <dgm:pt modelId="{1AA41EBC-26FE-4CC6-947F-4776676C23C2}" type="sibTrans" cxnId="{C94E935D-E1E2-47D1-85FE-B3AA881F4B3A}">
      <dgm:prSet/>
      <dgm:spPr/>
      <dgm:t>
        <a:bodyPr/>
        <a:lstStyle/>
        <a:p>
          <a:endParaRPr lang="en-AU"/>
        </a:p>
      </dgm:t>
    </dgm:pt>
    <dgm:pt modelId="{FFD3367B-CC4A-44BB-AA9B-F3F73546DAC0}">
      <dgm:prSet phldrT="[Text]" custT="1"/>
      <dgm:spPr/>
      <dgm:t>
        <a:bodyPr/>
        <a:lstStyle/>
        <a:p>
          <a:r>
            <a:rPr lang="en-AU" sz="1600"/>
            <a:t>13 started group program</a:t>
          </a:r>
        </a:p>
      </dgm:t>
    </dgm:pt>
    <dgm:pt modelId="{AB5E4E68-44E4-46CC-92A7-D54E749ED847}" type="parTrans" cxnId="{DA4E19CD-8D9F-4993-B6BF-910977528B2D}">
      <dgm:prSet/>
      <dgm:spPr/>
      <dgm:t>
        <a:bodyPr/>
        <a:lstStyle/>
        <a:p>
          <a:endParaRPr lang="en-AU"/>
        </a:p>
      </dgm:t>
    </dgm:pt>
    <dgm:pt modelId="{567B9A70-0F46-47ED-B787-5B0799D46DEB}" type="sibTrans" cxnId="{DA4E19CD-8D9F-4993-B6BF-910977528B2D}">
      <dgm:prSet/>
      <dgm:spPr/>
      <dgm:t>
        <a:bodyPr/>
        <a:lstStyle/>
        <a:p>
          <a:endParaRPr lang="en-AU"/>
        </a:p>
      </dgm:t>
    </dgm:pt>
    <dgm:pt modelId="{060ADD1F-F1EF-4C90-AB1C-68448B85EFE9}">
      <dgm:prSet phldrT="[Text]" custT="1"/>
      <dgm:spPr/>
      <dgm:t>
        <a:bodyPr/>
        <a:lstStyle/>
        <a:p>
          <a:pPr rtl="0"/>
          <a:r>
            <a:rPr lang="en-AU" sz="1400">
              <a:latin typeface="Calibri Light" panose="020F0302020204030204"/>
            </a:rPr>
            <a:t>2 dropped</a:t>
          </a:r>
          <a:r>
            <a:rPr lang="en-AU" sz="1400"/>
            <a:t> out</a:t>
          </a:r>
          <a:r>
            <a:rPr lang="en-AU" sz="1400">
              <a:latin typeface="Calibri Light" panose="020F0302020204030204"/>
            </a:rPr>
            <a:t> </a:t>
          </a:r>
          <a:endParaRPr lang="en-AU" sz="1400"/>
        </a:p>
        <a:p>
          <a:pPr rtl="0"/>
          <a:r>
            <a:rPr lang="en-AU" sz="1400"/>
            <a:t>(1 physically sick, </a:t>
          </a:r>
          <a:r>
            <a:rPr lang="en-AU" sz="1400">
              <a:latin typeface="Calibri Light" panose="020F0302020204030204"/>
            </a:rPr>
            <a:t>one low</a:t>
          </a:r>
          <a:r>
            <a:rPr lang="en-AU" sz="1400"/>
            <a:t> motivation)</a:t>
          </a:r>
        </a:p>
      </dgm:t>
    </dgm:pt>
    <dgm:pt modelId="{0DC0684C-950F-472E-8416-E6FC1D06A47B}" type="parTrans" cxnId="{E87191BD-DB77-404C-8649-B15E2B4347BC}">
      <dgm:prSet/>
      <dgm:spPr/>
      <dgm:t>
        <a:bodyPr/>
        <a:lstStyle/>
        <a:p>
          <a:endParaRPr lang="en-AU"/>
        </a:p>
      </dgm:t>
    </dgm:pt>
    <dgm:pt modelId="{44FE450D-B158-4B31-8693-2AF946D9E204}" type="sibTrans" cxnId="{E87191BD-DB77-404C-8649-B15E2B4347BC}">
      <dgm:prSet/>
      <dgm:spPr/>
      <dgm:t>
        <a:bodyPr/>
        <a:lstStyle/>
        <a:p>
          <a:endParaRPr lang="en-AU"/>
        </a:p>
      </dgm:t>
    </dgm:pt>
    <dgm:pt modelId="{EC6ECC1E-49EF-4BFF-9877-5204F677A228}">
      <dgm:prSet phldrT="[Text]" custT="1"/>
      <dgm:spPr/>
      <dgm:t>
        <a:bodyPr/>
        <a:lstStyle/>
        <a:p>
          <a:pPr rtl="0"/>
          <a:r>
            <a:rPr lang="en-AU" sz="1200" b="1">
              <a:latin typeface="Calibri Light" panose="020F0302020204030204"/>
            </a:rPr>
            <a:t>4 declined </a:t>
          </a:r>
          <a:r>
            <a:rPr lang="en-AU" sz="1200" b="1"/>
            <a:t>service</a:t>
          </a:r>
          <a:r>
            <a:rPr lang="en-AU" sz="1200" b="1">
              <a:latin typeface="Calibri Light" panose="020F0302020204030204"/>
            </a:rPr>
            <a:t> </a:t>
          </a:r>
          <a:endParaRPr lang="en-AU" sz="1200" b="1"/>
        </a:p>
        <a:p>
          <a:pPr rtl="0"/>
          <a:r>
            <a:rPr lang="en-AU" sz="1200">
              <a:latin typeface="Calibri Light" panose="020F0302020204030204"/>
            </a:rPr>
            <a:t> </a:t>
          </a:r>
          <a:r>
            <a:rPr lang="en-AU" sz="1200"/>
            <a:t>(had poor understanding of the expectations)</a:t>
          </a:r>
        </a:p>
        <a:p>
          <a:r>
            <a:rPr lang="en-AU" sz="1200"/>
            <a:t>1 consumer with ED: discharged after initial assessment (added as exclusion criteria)</a:t>
          </a:r>
        </a:p>
      </dgm:t>
    </dgm:pt>
    <dgm:pt modelId="{345EE5CE-FDF8-4D2F-B8A7-C984935D4210}" type="parTrans" cxnId="{7D92BF8A-FBBD-428D-B90B-562CC98B4D85}">
      <dgm:prSet/>
      <dgm:spPr/>
      <dgm:t>
        <a:bodyPr/>
        <a:lstStyle/>
        <a:p>
          <a:endParaRPr lang="en-AU"/>
        </a:p>
      </dgm:t>
    </dgm:pt>
    <dgm:pt modelId="{553A78D2-11BC-4DBC-85C0-2D14B99C28AE}" type="sibTrans" cxnId="{7D92BF8A-FBBD-428D-B90B-562CC98B4D85}">
      <dgm:prSet/>
      <dgm:spPr/>
      <dgm:t>
        <a:bodyPr/>
        <a:lstStyle/>
        <a:p>
          <a:endParaRPr lang="en-AU"/>
        </a:p>
      </dgm:t>
    </dgm:pt>
    <dgm:pt modelId="{42962498-A397-47C2-A8B4-BA762472C2F3}">
      <dgm:prSet phldrT="[Text]" custT="1"/>
      <dgm:spPr/>
      <dgm:t>
        <a:bodyPr/>
        <a:lstStyle/>
        <a:p>
          <a:r>
            <a:rPr lang="en-AU" sz="1400">
              <a:latin typeface="Calibri Light" panose="020F0302020204030204"/>
            </a:rPr>
            <a:t>11</a:t>
          </a:r>
          <a:r>
            <a:rPr lang="en-AU" sz="1400"/>
            <a:t> people stayed with the program </a:t>
          </a:r>
          <a:r>
            <a:rPr lang="en-AU" sz="1400">
              <a:latin typeface="Calibri Light" panose="020F0302020204030204"/>
            </a:rPr>
            <a:t>(61%)</a:t>
          </a:r>
          <a:endParaRPr lang="en-AU" sz="1400"/>
        </a:p>
      </dgm:t>
    </dgm:pt>
    <dgm:pt modelId="{153412B2-3479-428F-BD03-F61EE2C87CBD}" type="parTrans" cxnId="{E66AE09F-EBA2-433E-BBC3-CEB5856C9833}">
      <dgm:prSet/>
      <dgm:spPr/>
      <dgm:t>
        <a:bodyPr/>
        <a:lstStyle/>
        <a:p>
          <a:endParaRPr lang="en-AU"/>
        </a:p>
      </dgm:t>
    </dgm:pt>
    <dgm:pt modelId="{BD345AD0-AE98-43EE-A454-863C8260855A}" type="sibTrans" cxnId="{E66AE09F-EBA2-433E-BBC3-CEB5856C9833}">
      <dgm:prSet/>
      <dgm:spPr/>
      <dgm:t>
        <a:bodyPr/>
        <a:lstStyle/>
        <a:p>
          <a:endParaRPr lang="en-AU"/>
        </a:p>
      </dgm:t>
    </dgm:pt>
    <dgm:pt modelId="{675F1472-E9B7-4F7C-AF7A-015023853975}" type="pres">
      <dgm:prSet presAssocID="{3B718CAD-AEB6-47D4-ADB1-63383F30F1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D069C0-1D91-43C2-8D99-940F16BE1DAB}" type="pres">
      <dgm:prSet presAssocID="{FD23C1C5-7E3A-4176-B80A-6992BEA6B975}" presName="hierRoot1" presStyleCnt="0">
        <dgm:presLayoutVars>
          <dgm:hierBranch val="init"/>
        </dgm:presLayoutVars>
      </dgm:prSet>
      <dgm:spPr/>
    </dgm:pt>
    <dgm:pt modelId="{B07EBD82-9080-4263-8010-B5C7905251C3}" type="pres">
      <dgm:prSet presAssocID="{FD23C1C5-7E3A-4176-B80A-6992BEA6B975}" presName="rootComposite1" presStyleCnt="0"/>
      <dgm:spPr/>
    </dgm:pt>
    <dgm:pt modelId="{4CC87970-89E0-406B-A6FD-7D1032409E1C}" type="pres">
      <dgm:prSet presAssocID="{FD23C1C5-7E3A-4176-B80A-6992BEA6B975}" presName="rootText1" presStyleLbl="node0" presStyleIdx="0" presStyleCnt="1">
        <dgm:presLayoutVars>
          <dgm:chPref val="3"/>
        </dgm:presLayoutVars>
      </dgm:prSet>
      <dgm:spPr/>
    </dgm:pt>
    <dgm:pt modelId="{6BFC5DEA-A391-4235-BF56-71D1E08EA323}" type="pres">
      <dgm:prSet presAssocID="{FD23C1C5-7E3A-4176-B80A-6992BEA6B975}" presName="rootConnector1" presStyleLbl="node1" presStyleIdx="0" presStyleCnt="0"/>
      <dgm:spPr/>
    </dgm:pt>
    <dgm:pt modelId="{A82798FF-F85D-4679-96F8-32146A5846C6}" type="pres">
      <dgm:prSet presAssocID="{FD23C1C5-7E3A-4176-B80A-6992BEA6B975}" presName="hierChild2" presStyleCnt="0"/>
      <dgm:spPr/>
    </dgm:pt>
    <dgm:pt modelId="{F13826DF-E6A8-4D5A-B1EB-F334B364650F}" type="pres">
      <dgm:prSet presAssocID="{AB5E4E68-44E4-46CC-92A7-D54E749ED847}" presName="Name37" presStyleLbl="parChTrans1D2" presStyleIdx="0" presStyleCnt="2"/>
      <dgm:spPr/>
    </dgm:pt>
    <dgm:pt modelId="{721CD217-433A-4AC1-A24B-D7C4A0A2101E}" type="pres">
      <dgm:prSet presAssocID="{FFD3367B-CC4A-44BB-AA9B-F3F73546DAC0}" presName="hierRoot2" presStyleCnt="0">
        <dgm:presLayoutVars>
          <dgm:hierBranch val="init"/>
        </dgm:presLayoutVars>
      </dgm:prSet>
      <dgm:spPr/>
    </dgm:pt>
    <dgm:pt modelId="{8B331567-DA70-47BC-A372-26C00927695C}" type="pres">
      <dgm:prSet presAssocID="{FFD3367B-CC4A-44BB-AA9B-F3F73546DAC0}" presName="rootComposite" presStyleCnt="0"/>
      <dgm:spPr/>
    </dgm:pt>
    <dgm:pt modelId="{FC419E28-ED3E-40D0-91F6-ECDFAB6AC248}" type="pres">
      <dgm:prSet presAssocID="{FFD3367B-CC4A-44BB-AA9B-F3F73546DAC0}" presName="rootText" presStyleLbl="node2" presStyleIdx="0" presStyleCnt="2" custLinFactNeighborX="-2602" custLinFactNeighborY="0">
        <dgm:presLayoutVars>
          <dgm:chPref val="3"/>
        </dgm:presLayoutVars>
      </dgm:prSet>
      <dgm:spPr/>
    </dgm:pt>
    <dgm:pt modelId="{7768795E-8DD7-4090-A3EB-AA678D38241D}" type="pres">
      <dgm:prSet presAssocID="{FFD3367B-CC4A-44BB-AA9B-F3F73546DAC0}" presName="rootConnector" presStyleLbl="node2" presStyleIdx="0" presStyleCnt="2"/>
      <dgm:spPr/>
    </dgm:pt>
    <dgm:pt modelId="{D3928FE6-1507-4640-ADE5-587F49C70FDA}" type="pres">
      <dgm:prSet presAssocID="{FFD3367B-CC4A-44BB-AA9B-F3F73546DAC0}" presName="hierChild4" presStyleCnt="0"/>
      <dgm:spPr/>
    </dgm:pt>
    <dgm:pt modelId="{3DE0A072-EE9C-40C5-8F92-58AC1606C5F5}" type="pres">
      <dgm:prSet presAssocID="{0DC0684C-950F-472E-8416-E6FC1D06A47B}" presName="Name37" presStyleLbl="parChTrans1D3" presStyleIdx="0" presStyleCnt="2"/>
      <dgm:spPr/>
    </dgm:pt>
    <dgm:pt modelId="{0606F057-82C1-4117-8C32-0FD70C220976}" type="pres">
      <dgm:prSet presAssocID="{060ADD1F-F1EF-4C90-AB1C-68448B85EFE9}" presName="hierRoot2" presStyleCnt="0">
        <dgm:presLayoutVars>
          <dgm:hierBranch val="init"/>
        </dgm:presLayoutVars>
      </dgm:prSet>
      <dgm:spPr/>
    </dgm:pt>
    <dgm:pt modelId="{89FFAB5A-9775-4A8A-AEB0-A85955D5F986}" type="pres">
      <dgm:prSet presAssocID="{060ADD1F-F1EF-4C90-AB1C-68448B85EFE9}" presName="rootComposite" presStyleCnt="0"/>
      <dgm:spPr/>
    </dgm:pt>
    <dgm:pt modelId="{CC3D6DA8-C379-4F9A-BBE9-CA14596CF339}" type="pres">
      <dgm:prSet presAssocID="{060ADD1F-F1EF-4C90-AB1C-68448B85EFE9}" presName="rootText" presStyleLbl="node3" presStyleIdx="0" presStyleCnt="2">
        <dgm:presLayoutVars>
          <dgm:chPref val="3"/>
        </dgm:presLayoutVars>
      </dgm:prSet>
      <dgm:spPr/>
    </dgm:pt>
    <dgm:pt modelId="{5AE160F4-5CB8-493C-9DDB-0D7839FCFB78}" type="pres">
      <dgm:prSet presAssocID="{060ADD1F-F1EF-4C90-AB1C-68448B85EFE9}" presName="rootConnector" presStyleLbl="node3" presStyleIdx="0" presStyleCnt="2"/>
      <dgm:spPr/>
    </dgm:pt>
    <dgm:pt modelId="{C946F288-B89C-42D3-B0B8-BE7E3C4EC544}" type="pres">
      <dgm:prSet presAssocID="{060ADD1F-F1EF-4C90-AB1C-68448B85EFE9}" presName="hierChild4" presStyleCnt="0"/>
      <dgm:spPr/>
    </dgm:pt>
    <dgm:pt modelId="{06DD7E00-E1EE-4576-8052-5C76597EB74D}" type="pres">
      <dgm:prSet presAssocID="{060ADD1F-F1EF-4C90-AB1C-68448B85EFE9}" presName="hierChild5" presStyleCnt="0"/>
      <dgm:spPr/>
    </dgm:pt>
    <dgm:pt modelId="{670993E8-C7AD-482C-81F4-97D8EFE7C8A3}" type="pres">
      <dgm:prSet presAssocID="{153412B2-3479-428F-BD03-F61EE2C87CBD}" presName="Name37" presStyleLbl="parChTrans1D3" presStyleIdx="1" presStyleCnt="2"/>
      <dgm:spPr/>
    </dgm:pt>
    <dgm:pt modelId="{87493F6A-BFE3-46CB-9C4A-A4E991C1E24D}" type="pres">
      <dgm:prSet presAssocID="{42962498-A397-47C2-A8B4-BA762472C2F3}" presName="hierRoot2" presStyleCnt="0">
        <dgm:presLayoutVars>
          <dgm:hierBranch val="init"/>
        </dgm:presLayoutVars>
      </dgm:prSet>
      <dgm:spPr/>
    </dgm:pt>
    <dgm:pt modelId="{A60E9394-1F62-472C-A94A-87549A947F99}" type="pres">
      <dgm:prSet presAssocID="{42962498-A397-47C2-A8B4-BA762472C2F3}" presName="rootComposite" presStyleCnt="0"/>
      <dgm:spPr/>
    </dgm:pt>
    <dgm:pt modelId="{2FF3E1D0-714F-4305-BDA3-3A99CA62BD2A}" type="pres">
      <dgm:prSet presAssocID="{42962498-A397-47C2-A8B4-BA762472C2F3}" presName="rootText" presStyleLbl="node3" presStyleIdx="1" presStyleCnt="2" custScaleX="110118">
        <dgm:presLayoutVars>
          <dgm:chPref val="3"/>
        </dgm:presLayoutVars>
      </dgm:prSet>
      <dgm:spPr/>
    </dgm:pt>
    <dgm:pt modelId="{5C15B0BD-CEED-4799-9DD4-69D77503F7FC}" type="pres">
      <dgm:prSet presAssocID="{42962498-A397-47C2-A8B4-BA762472C2F3}" presName="rootConnector" presStyleLbl="node3" presStyleIdx="1" presStyleCnt="2"/>
      <dgm:spPr/>
    </dgm:pt>
    <dgm:pt modelId="{6A49379F-BA82-4730-86EA-AA11D166D8BC}" type="pres">
      <dgm:prSet presAssocID="{42962498-A397-47C2-A8B4-BA762472C2F3}" presName="hierChild4" presStyleCnt="0"/>
      <dgm:spPr/>
    </dgm:pt>
    <dgm:pt modelId="{E6688C42-1A67-488E-BFAE-A1AC169A2EBA}" type="pres">
      <dgm:prSet presAssocID="{42962498-A397-47C2-A8B4-BA762472C2F3}" presName="hierChild5" presStyleCnt="0"/>
      <dgm:spPr/>
    </dgm:pt>
    <dgm:pt modelId="{549FD8C2-EB7E-40BE-9247-B4771E536142}" type="pres">
      <dgm:prSet presAssocID="{FFD3367B-CC4A-44BB-AA9B-F3F73546DAC0}" presName="hierChild5" presStyleCnt="0"/>
      <dgm:spPr/>
    </dgm:pt>
    <dgm:pt modelId="{B7431987-025F-4472-89B9-F8B409A3054E}" type="pres">
      <dgm:prSet presAssocID="{345EE5CE-FDF8-4D2F-B8A7-C984935D4210}" presName="Name37" presStyleLbl="parChTrans1D2" presStyleIdx="1" presStyleCnt="2"/>
      <dgm:spPr/>
    </dgm:pt>
    <dgm:pt modelId="{2332A5E1-804B-418F-8C32-0D418327F43D}" type="pres">
      <dgm:prSet presAssocID="{EC6ECC1E-49EF-4BFF-9877-5204F677A228}" presName="hierRoot2" presStyleCnt="0">
        <dgm:presLayoutVars>
          <dgm:hierBranch val="init"/>
        </dgm:presLayoutVars>
      </dgm:prSet>
      <dgm:spPr/>
    </dgm:pt>
    <dgm:pt modelId="{ED5F3BA3-ADF4-4053-845B-7C94CB7482FE}" type="pres">
      <dgm:prSet presAssocID="{EC6ECC1E-49EF-4BFF-9877-5204F677A228}" presName="rootComposite" presStyleCnt="0"/>
      <dgm:spPr/>
    </dgm:pt>
    <dgm:pt modelId="{3FC6BD4C-5BC8-4F55-97FB-9C82924A3EA0}" type="pres">
      <dgm:prSet presAssocID="{EC6ECC1E-49EF-4BFF-9877-5204F677A228}" presName="rootText" presStyleLbl="node2" presStyleIdx="1" presStyleCnt="2" custScaleX="132508">
        <dgm:presLayoutVars>
          <dgm:chPref val="3"/>
        </dgm:presLayoutVars>
      </dgm:prSet>
      <dgm:spPr/>
    </dgm:pt>
    <dgm:pt modelId="{3F00A12C-60F2-4138-BA59-9326F301785D}" type="pres">
      <dgm:prSet presAssocID="{EC6ECC1E-49EF-4BFF-9877-5204F677A228}" presName="rootConnector" presStyleLbl="node2" presStyleIdx="1" presStyleCnt="2"/>
      <dgm:spPr/>
    </dgm:pt>
    <dgm:pt modelId="{439139AF-BECB-42CB-A259-120C4317990A}" type="pres">
      <dgm:prSet presAssocID="{EC6ECC1E-49EF-4BFF-9877-5204F677A228}" presName="hierChild4" presStyleCnt="0"/>
      <dgm:spPr/>
    </dgm:pt>
    <dgm:pt modelId="{3C65965E-EDDB-4D1A-B795-8255BA0C414D}" type="pres">
      <dgm:prSet presAssocID="{EC6ECC1E-49EF-4BFF-9877-5204F677A228}" presName="hierChild5" presStyleCnt="0"/>
      <dgm:spPr/>
    </dgm:pt>
    <dgm:pt modelId="{A053C1D6-9686-4246-A3DC-A5F577A4F2C4}" type="pres">
      <dgm:prSet presAssocID="{FD23C1C5-7E3A-4176-B80A-6992BEA6B975}" presName="hierChild3" presStyleCnt="0"/>
      <dgm:spPr/>
    </dgm:pt>
  </dgm:ptLst>
  <dgm:cxnLst>
    <dgm:cxn modelId="{22ECA418-58D7-4995-A992-4A4092DA45A0}" type="presOf" srcId="{FD23C1C5-7E3A-4176-B80A-6992BEA6B975}" destId="{4CC87970-89E0-406B-A6FD-7D1032409E1C}" srcOrd="0" destOrd="0" presId="urn:microsoft.com/office/officeart/2005/8/layout/orgChart1"/>
    <dgm:cxn modelId="{D01E561C-434B-428F-84F7-928593FC8B2A}" type="presOf" srcId="{FFD3367B-CC4A-44BB-AA9B-F3F73546DAC0}" destId="{7768795E-8DD7-4090-A3EB-AA678D38241D}" srcOrd="1" destOrd="0" presId="urn:microsoft.com/office/officeart/2005/8/layout/orgChart1"/>
    <dgm:cxn modelId="{D3C82C2D-D682-419C-ACC3-53B86CA89AAC}" type="presOf" srcId="{3B718CAD-AEB6-47D4-ADB1-63383F30F1AE}" destId="{675F1472-E9B7-4F7C-AF7A-015023853975}" srcOrd="0" destOrd="0" presId="urn:microsoft.com/office/officeart/2005/8/layout/orgChart1"/>
    <dgm:cxn modelId="{A1A8E632-3D42-4C55-B742-A539DFED3264}" type="presOf" srcId="{FD23C1C5-7E3A-4176-B80A-6992BEA6B975}" destId="{6BFC5DEA-A391-4235-BF56-71D1E08EA323}" srcOrd="1" destOrd="0" presId="urn:microsoft.com/office/officeart/2005/8/layout/orgChart1"/>
    <dgm:cxn modelId="{C94E935D-E1E2-47D1-85FE-B3AA881F4B3A}" srcId="{3B718CAD-AEB6-47D4-ADB1-63383F30F1AE}" destId="{FD23C1C5-7E3A-4176-B80A-6992BEA6B975}" srcOrd="0" destOrd="0" parTransId="{6D748AFF-06F2-4484-8CD5-ABC2309DAA12}" sibTransId="{1AA41EBC-26FE-4CC6-947F-4776676C23C2}"/>
    <dgm:cxn modelId="{3B461C4E-73E2-4FAF-8E9D-C2CC5E8CBB69}" type="presOf" srcId="{0DC0684C-950F-472E-8416-E6FC1D06A47B}" destId="{3DE0A072-EE9C-40C5-8F92-58AC1606C5F5}" srcOrd="0" destOrd="0" presId="urn:microsoft.com/office/officeart/2005/8/layout/orgChart1"/>
    <dgm:cxn modelId="{25353253-261F-4D16-80EE-8A5DE7A8ACB6}" type="presOf" srcId="{FFD3367B-CC4A-44BB-AA9B-F3F73546DAC0}" destId="{FC419E28-ED3E-40D0-91F6-ECDFAB6AC248}" srcOrd="0" destOrd="0" presId="urn:microsoft.com/office/officeart/2005/8/layout/orgChart1"/>
    <dgm:cxn modelId="{7D92BF8A-FBBD-428D-B90B-562CC98B4D85}" srcId="{FD23C1C5-7E3A-4176-B80A-6992BEA6B975}" destId="{EC6ECC1E-49EF-4BFF-9877-5204F677A228}" srcOrd="1" destOrd="0" parTransId="{345EE5CE-FDF8-4D2F-B8A7-C984935D4210}" sibTransId="{553A78D2-11BC-4DBC-85C0-2D14B99C28AE}"/>
    <dgm:cxn modelId="{2ABBA692-964F-41E0-8273-5167091F39CB}" type="presOf" srcId="{345EE5CE-FDF8-4D2F-B8A7-C984935D4210}" destId="{B7431987-025F-4472-89B9-F8B409A3054E}" srcOrd="0" destOrd="0" presId="urn:microsoft.com/office/officeart/2005/8/layout/orgChart1"/>
    <dgm:cxn modelId="{DC4FFD94-4346-4B2D-9060-B22C3851BD7B}" type="presOf" srcId="{153412B2-3479-428F-BD03-F61EE2C87CBD}" destId="{670993E8-C7AD-482C-81F4-97D8EFE7C8A3}" srcOrd="0" destOrd="0" presId="urn:microsoft.com/office/officeart/2005/8/layout/orgChart1"/>
    <dgm:cxn modelId="{5483629B-91EA-4042-B18A-D8E5A566B7B9}" type="presOf" srcId="{EC6ECC1E-49EF-4BFF-9877-5204F677A228}" destId="{3FC6BD4C-5BC8-4F55-97FB-9C82924A3EA0}" srcOrd="0" destOrd="0" presId="urn:microsoft.com/office/officeart/2005/8/layout/orgChart1"/>
    <dgm:cxn modelId="{50506D9B-FD1B-48C2-8A30-30FA78AABD6F}" type="presOf" srcId="{42962498-A397-47C2-A8B4-BA762472C2F3}" destId="{2FF3E1D0-714F-4305-BDA3-3A99CA62BD2A}" srcOrd="0" destOrd="0" presId="urn:microsoft.com/office/officeart/2005/8/layout/orgChart1"/>
    <dgm:cxn modelId="{E66AE09F-EBA2-433E-BBC3-CEB5856C9833}" srcId="{FFD3367B-CC4A-44BB-AA9B-F3F73546DAC0}" destId="{42962498-A397-47C2-A8B4-BA762472C2F3}" srcOrd="1" destOrd="0" parTransId="{153412B2-3479-428F-BD03-F61EE2C87CBD}" sibTransId="{BD345AD0-AE98-43EE-A454-863C8260855A}"/>
    <dgm:cxn modelId="{C0398DB3-0F8D-4B93-8E95-006B0E89EAA7}" type="presOf" srcId="{EC6ECC1E-49EF-4BFF-9877-5204F677A228}" destId="{3F00A12C-60F2-4138-BA59-9326F301785D}" srcOrd="1" destOrd="0" presId="urn:microsoft.com/office/officeart/2005/8/layout/orgChart1"/>
    <dgm:cxn modelId="{E87191BD-DB77-404C-8649-B15E2B4347BC}" srcId="{FFD3367B-CC4A-44BB-AA9B-F3F73546DAC0}" destId="{060ADD1F-F1EF-4C90-AB1C-68448B85EFE9}" srcOrd="0" destOrd="0" parTransId="{0DC0684C-950F-472E-8416-E6FC1D06A47B}" sibTransId="{44FE450D-B158-4B31-8693-2AF946D9E204}"/>
    <dgm:cxn modelId="{DA4E19CD-8D9F-4993-B6BF-910977528B2D}" srcId="{FD23C1C5-7E3A-4176-B80A-6992BEA6B975}" destId="{FFD3367B-CC4A-44BB-AA9B-F3F73546DAC0}" srcOrd="0" destOrd="0" parTransId="{AB5E4E68-44E4-46CC-92A7-D54E749ED847}" sibTransId="{567B9A70-0F46-47ED-B787-5B0799D46DEB}"/>
    <dgm:cxn modelId="{49EEF6D4-178B-45AD-9FB4-797AD32A3A01}" type="presOf" srcId="{060ADD1F-F1EF-4C90-AB1C-68448B85EFE9}" destId="{CC3D6DA8-C379-4F9A-BBE9-CA14596CF339}" srcOrd="0" destOrd="0" presId="urn:microsoft.com/office/officeart/2005/8/layout/orgChart1"/>
    <dgm:cxn modelId="{B73317E4-F07A-4C13-AFA8-8794DC92590B}" type="presOf" srcId="{42962498-A397-47C2-A8B4-BA762472C2F3}" destId="{5C15B0BD-CEED-4799-9DD4-69D77503F7FC}" srcOrd="1" destOrd="0" presId="urn:microsoft.com/office/officeart/2005/8/layout/orgChart1"/>
    <dgm:cxn modelId="{779CC3E9-E639-4744-BBEC-5B0AFE21C71F}" type="presOf" srcId="{060ADD1F-F1EF-4C90-AB1C-68448B85EFE9}" destId="{5AE160F4-5CB8-493C-9DDB-0D7839FCFB78}" srcOrd="1" destOrd="0" presId="urn:microsoft.com/office/officeart/2005/8/layout/orgChart1"/>
    <dgm:cxn modelId="{A525ADFA-9031-45FD-89CC-748325A999BD}" type="presOf" srcId="{AB5E4E68-44E4-46CC-92A7-D54E749ED847}" destId="{F13826DF-E6A8-4D5A-B1EB-F334B364650F}" srcOrd="0" destOrd="0" presId="urn:microsoft.com/office/officeart/2005/8/layout/orgChart1"/>
    <dgm:cxn modelId="{879853BF-119A-4AFA-881C-C2E41602959E}" type="presParOf" srcId="{675F1472-E9B7-4F7C-AF7A-015023853975}" destId="{1FD069C0-1D91-43C2-8D99-940F16BE1DAB}" srcOrd="0" destOrd="0" presId="urn:microsoft.com/office/officeart/2005/8/layout/orgChart1"/>
    <dgm:cxn modelId="{5CF3650A-5F34-44FC-B3AC-168C0D40BE02}" type="presParOf" srcId="{1FD069C0-1D91-43C2-8D99-940F16BE1DAB}" destId="{B07EBD82-9080-4263-8010-B5C7905251C3}" srcOrd="0" destOrd="0" presId="urn:microsoft.com/office/officeart/2005/8/layout/orgChart1"/>
    <dgm:cxn modelId="{0DB13D1F-0473-4E47-B709-1320F53D76AE}" type="presParOf" srcId="{B07EBD82-9080-4263-8010-B5C7905251C3}" destId="{4CC87970-89E0-406B-A6FD-7D1032409E1C}" srcOrd="0" destOrd="0" presId="urn:microsoft.com/office/officeart/2005/8/layout/orgChart1"/>
    <dgm:cxn modelId="{FF42A128-27C0-445E-9FB0-66338A427798}" type="presParOf" srcId="{B07EBD82-9080-4263-8010-B5C7905251C3}" destId="{6BFC5DEA-A391-4235-BF56-71D1E08EA323}" srcOrd="1" destOrd="0" presId="urn:microsoft.com/office/officeart/2005/8/layout/orgChart1"/>
    <dgm:cxn modelId="{0B70E51C-0502-4009-8986-0DD97BD87312}" type="presParOf" srcId="{1FD069C0-1D91-43C2-8D99-940F16BE1DAB}" destId="{A82798FF-F85D-4679-96F8-32146A5846C6}" srcOrd="1" destOrd="0" presId="urn:microsoft.com/office/officeart/2005/8/layout/orgChart1"/>
    <dgm:cxn modelId="{D9B0DA72-066B-4D44-ACF1-236B792DC8C6}" type="presParOf" srcId="{A82798FF-F85D-4679-96F8-32146A5846C6}" destId="{F13826DF-E6A8-4D5A-B1EB-F334B364650F}" srcOrd="0" destOrd="0" presId="urn:microsoft.com/office/officeart/2005/8/layout/orgChart1"/>
    <dgm:cxn modelId="{5A8C1B83-FE66-4731-AE4D-FFCFD5A6DCC8}" type="presParOf" srcId="{A82798FF-F85D-4679-96F8-32146A5846C6}" destId="{721CD217-433A-4AC1-A24B-D7C4A0A2101E}" srcOrd="1" destOrd="0" presId="urn:microsoft.com/office/officeart/2005/8/layout/orgChart1"/>
    <dgm:cxn modelId="{47D5E442-AD1E-4DF8-8C77-2F79D9AD4800}" type="presParOf" srcId="{721CD217-433A-4AC1-A24B-D7C4A0A2101E}" destId="{8B331567-DA70-47BC-A372-26C00927695C}" srcOrd="0" destOrd="0" presId="urn:microsoft.com/office/officeart/2005/8/layout/orgChart1"/>
    <dgm:cxn modelId="{F897A506-EC68-4AFA-B54D-4A61082BDD42}" type="presParOf" srcId="{8B331567-DA70-47BC-A372-26C00927695C}" destId="{FC419E28-ED3E-40D0-91F6-ECDFAB6AC248}" srcOrd="0" destOrd="0" presId="urn:microsoft.com/office/officeart/2005/8/layout/orgChart1"/>
    <dgm:cxn modelId="{143CAC3D-452E-4058-A2D2-2E6D2FC670AB}" type="presParOf" srcId="{8B331567-DA70-47BC-A372-26C00927695C}" destId="{7768795E-8DD7-4090-A3EB-AA678D38241D}" srcOrd="1" destOrd="0" presId="urn:microsoft.com/office/officeart/2005/8/layout/orgChart1"/>
    <dgm:cxn modelId="{325C3F2B-7D54-466F-AE8A-9F047E6B74DB}" type="presParOf" srcId="{721CD217-433A-4AC1-A24B-D7C4A0A2101E}" destId="{D3928FE6-1507-4640-ADE5-587F49C70FDA}" srcOrd="1" destOrd="0" presId="urn:microsoft.com/office/officeart/2005/8/layout/orgChart1"/>
    <dgm:cxn modelId="{D4969488-5BAD-4407-8ED2-3FEE5601AFC8}" type="presParOf" srcId="{D3928FE6-1507-4640-ADE5-587F49C70FDA}" destId="{3DE0A072-EE9C-40C5-8F92-58AC1606C5F5}" srcOrd="0" destOrd="0" presId="urn:microsoft.com/office/officeart/2005/8/layout/orgChart1"/>
    <dgm:cxn modelId="{2050A800-3ADE-4B97-A175-23D00682AEB7}" type="presParOf" srcId="{D3928FE6-1507-4640-ADE5-587F49C70FDA}" destId="{0606F057-82C1-4117-8C32-0FD70C220976}" srcOrd="1" destOrd="0" presId="urn:microsoft.com/office/officeart/2005/8/layout/orgChart1"/>
    <dgm:cxn modelId="{0028F6B8-0FF5-4BB4-BBFF-29AE4D7F11B8}" type="presParOf" srcId="{0606F057-82C1-4117-8C32-0FD70C220976}" destId="{89FFAB5A-9775-4A8A-AEB0-A85955D5F986}" srcOrd="0" destOrd="0" presId="urn:microsoft.com/office/officeart/2005/8/layout/orgChart1"/>
    <dgm:cxn modelId="{9E093515-5C7E-460C-A144-4BAA37E1FDBB}" type="presParOf" srcId="{89FFAB5A-9775-4A8A-AEB0-A85955D5F986}" destId="{CC3D6DA8-C379-4F9A-BBE9-CA14596CF339}" srcOrd="0" destOrd="0" presId="urn:microsoft.com/office/officeart/2005/8/layout/orgChart1"/>
    <dgm:cxn modelId="{7E603931-52CF-4F84-BA8D-F42F17E29A46}" type="presParOf" srcId="{89FFAB5A-9775-4A8A-AEB0-A85955D5F986}" destId="{5AE160F4-5CB8-493C-9DDB-0D7839FCFB78}" srcOrd="1" destOrd="0" presId="urn:microsoft.com/office/officeart/2005/8/layout/orgChart1"/>
    <dgm:cxn modelId="{9F5F26A0-F9FF-43E1-A4DD-116BDA2710D5}" type="presParOf" srcId="{0606F057-82C1-4117-8C32-0FD70C220976}" destId="{C946F288-B89C-42D3-B0B8-BE7E3C4EC544}" srcOrd="1" destOrd="0" presId="urn:microsoft.com/office/officeart/2005/8/layout/orgChart1"/>
    <dgm:cxn modelId="{48143125-3FE8-4CA9-A807-1F185827EFF0}" type="presParOf" srcId="{0606F057-82C1-4117-8C32-0FD70C220976}" destId="{06DD7E00-E1EE-4576-8052-5C76597EB74D}" srcOrd="2" destOrd="0" presId="urn:microsoft.com/office/officeart/2005/8/layout/orgChart1"/>
    <dgm:cxn modelId="{A6C26B09-8086-47C2-8C29-7C03805DC58A}" type="presParOf" srcId="{D3928FE6-1507-4640-ADE5-587F49C70FDA}" destId="{670993E8-C7AD-482C-81F4-97D8EFE7C8A3}" srcOrd="2" destOrd="0" presId="urn:microsoft.com/office/officeart/2005/8/layout/orgChart1"/>
    <dgm:cxn modelId="{E75F263D-911F-4C6A-B01E-1AFD2807000C}" type="presParOf" srcId="{D3928FE6-1507-4640-ADE5-587F49C70FDA}" destId="{87493F6A-BFE3-46CB-9C4A-A4E991C1E24D}" srcOrd="3" destOrd="0" presId="urn:microsoft.com/office/officeart/2005/8/layout/orgChart1"/>
    <dgm:cxn modelId="{D341853E-0934-4906-9A30-D9C270A0B391}" type="presParOf" srcId="{87493F6A-BFE3-46CB-9C4A-A4E991C1E24D}" destId="{A60E9394-1F62-472C-A94A-87549A947F99}" srcOrd="0" destOrd="0" presId="urn:microsoft.com/office/officeart/2005/8/layout/orgChart1"/>
    <dgm:cxn modelId="{AB62B7F3-9BB4-43B7-8A8E-CB9A7497CA12}" type="presParOf" srcId="{A60E9394-1F62-472C-A94A-87549A947F99}" destId="{2FF3E1D0-714F-4305-BDA3-3A99CA62BD2A}" srcOrd="0" destOrd="0" presId="urn:microsoft.com/office/officeart/2005/8/layout/orgChart1"/>
    <dgm:cxn modelId="{DC98E76D-B515-49A5-A3A0-B418A11ADC7A}" type="presParOf" srcId="{A60E9394-1F62-472C-A94A-87549A947F99}" destId="{5C15B0BD-CEED-4799-9DD4-69D77503F7FC}" srcOrd="1" destOrd="0" presId="urn:microsoft.com/office/officeart/2005/8/layout/orgChart1"/>
    <dgm:cxn modelId="{0893F209-5B2B-4A79-80BB-0E9B05B80F7F}" type="presParOf" srcId="{87493F6A-BFE3-46CB-9C4A-A4E991C1E24D}" destId="{6A49379F-BA82-4730-86EA-AA11D166D8BC}" srcOrd="1" destOrd="0" presId="urn:microsoft.com/office/officeart/2005/8/layout/orgChart1"/>
    <dgm:cxn modelId="{9A8836AF-2275-4D78-8BFF-5F5C0B1D1C10}" type="presParOf" srcId="{87493F6A-BFE3-46CB-9C4A-A4E991C1E24D}" destId="{E6688C42-1A67-488E-BFAE-A1AC169A2EBA}" srcOrd="2" destOrd="0" presId="urn:microsoft.com/office/officeart/2005/8/layout/orgChart1"/>
    <dgm:cxn modelId="{A7F1EB95-4AF5-45BB-A70F-43B23D9BD74C}" type="presParOf" srcId="{721CD217-433A-4AC1-A24B-D7C4A0A2101E}" destId="{549FD8C2-EB7E-40BE-9247-B4771E536142}" srcOrd="2" destOrd="0" presId="urn:microsoft.com/office/officeart/2005/8/layout/orgChart1"/>
    <dgm:cxn modelId="{301DD9EC-4D08-4798-A055-98B0EA48CD66}" type="presParOf" srcId="{A82798FF-F85D-4679-96F8-32146A5846C6}" destId="{B7431987-025F-4472-89B9-F8B409A3054E}" srcOrd="2" destOrd="0" presId="urn:microsoft.com/office/officeart/2005/8/layout/orgChart1"/>
    <dgm:cxn modelId="{D393ED1E-7B81-41D4-9864-8A779A5AE107}" type="presParOf" srcId="{A82798FF-F85D-4679-96F8-32146A5846C6}" destId="{2332A5E1-804B-418F-8C32-0D418327F43D}" srcOrd="3" destOrd="0" presId="urn:microsoft.com/office/officeart/2005/8/layout/orgChart1"/>
    <dgm:cxn modelId="{2EF2A48C-CB36-4324-847A-95CB2B4C318F}" type="presParOf" srcId="{2332A5E1-804B-418F-8C32-0D418327F43D}" destId="{ED5F3BA3-ADF4-4053-845B-7C94CB7482FE}" srcOrd="0" destOrd="0" presId="urn:microsoft.com/office/officeart/2005/8/layout/orgChart1"/>
    <dgm:cxn modelId="{F841A236-BD1B-4356-8946-768BB1302BFE}" type="presParOf" srcId="{ED5F3BA3-ADF4-4053-845B-7C94CB7482FE}" destId="{3FC6BD4C-5BC8-4F55-97FB-9C82924A3EA0}" srcOrd="0" destOrd="0" presId="urn:microsoft.com/office/officeart/2005/8/layout/orgChart1"/>
    <dgm:cxn modelId="{6804151B-B910-44EF-BBBC-15B741574450}" type="presParOf" srcId="{ED5F3BA3-ADF4-4053-845B-7C94CB7482FE}" destId="{3F00A12C-60F2-4138-BA59-9326F301785D}" srcOrd="1" destOrd="0" presId="urn:microsoft.com/office/officeart/2005/8/layout/orgChart1"/>
    <dgm:cxn modelId="{39B4FB1C-3410-4C00-AE74-05E3858F83BB}" type="presParOf" srcId="{2332A5E1-804B-418F-8C32-0D418327F43D}" destId="{439139AF-BECB-42CB-A259-120C4317990A}" srcOrd="1" destOrd="0" presId="urn:microsoft.com/office/officeart/2005/8/layout/orgChart1"/>
    <dgm:cxn modelId="{2C01987D-2880-480E-9AC8-A6760943A16E}" type="presParOf" srcId="{2332A5E1-804B-418F-8C32-0D418327F43D}" destId="{3C65965E-EDDB-4D1A-B795-8255BA0C414D}" srcOrd="2" destOrd="0" presId="urn:microsoft.com/office/officeart/2005/8/layout/orgChart1"/>
    <dgm:cxn modelId="{19887A8D-0E23-4D69-A1F7-7F668A32E2FC}" type="presParOf" srcId="{1FD069C0-1D91-43C2-8D99-940F16BE1DAB}" destId="{A053C1D6-9686-4246-A3DC-A5F577A4F2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9BD8F3-3AA3-48A4-ACEB-AFAB7053AF5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96E80DB-DCB4-47D4-993D-922FBDFA31D7}">
      <dgm:prSet/>
      <dgm:spPr/>
      <dgm:t>
        <a:bodyPr/>
        <a:lstStyle/>
        <a:p>
          <a:r>
            <a:rPr lang="en-AU" dirty="0"/>
            <a:t>61% retention at the end of 6 month</a:t>
          </a:r>
          <a:endParaRPr lang="en-US" dirty="0"/>
        </a:p>
      </dgm:t>
    </dgm:pt>
    <dgm:pt modelId="{B34D91CA-4D5C-4F5D-9296-26DFD8867F80}" type="parTrans" cxnId="{5476DEFD-D4BB-4858-81E6-14D177C088E0}">
      <dgm:prSet/>
      <dgm:spPr/>
      <dgm:t>
        <a:bodyPr/>
        <a:lstStyle/>
        <a:p>
          <a:endParaRPr lang="en-US"/>
        </a:p>
      </dgm:t>
    </dgm:pt>
    <dgm:pt modelId="{D9C91EA5-7590-4F43-95DB-6532DD220BBC}" type="sibTrans" cxnId="{5476DEFD-D4BB-4858-81E6-14D177C088E0}">
      <dgm:prSet/>
      <dgm:spPr/>
      <dgm:t>
        <a:bodyPr/>
        <a:lstStyle/>
        <a:p>
          <a:endParaRPr lang="en-US"/>
        </a:p>
      </dgm:t>
    </dgm:pt>
    <dgm:pt modelId="{D81DA06D-E52F-4274-9D69-B9ABD288C638}">
      <dgm:prSet/>
      <dgm:spPr/>
      <dgm:t>
        <a:bodyPr/>
        <a:lstStyle/>
        <a:p>
          <a:r>
            <a:rPr lang="en-AU" dirty="0"/>
            <a:t>72% attended more than half of the group sessions</a:t>
          </a:r>
          <a:endParaRPr lang="en-US" dirty="0"/>
        </a:p>
      </dgm:t>
    </dgm:pt>
    <dgm:pt modelId="{20353303-BE81-47C3-A5E4-8A6FE8273914}" type="parTrans" cxnId="{F2329D8E-F928-4E4B-97E3-AAC2DF995775}">
      <dgm:prSet/>
      <dgm:spPr/>
      <dgm:t>
        <a:bodyPr/>
        <a:lstStyle/>
        <a:p>
          <a:endParaRPr lang="en-US"/>
        </a:p>
      </dgm:t>
    </dgm:pt>
    <dgm:pt modelId="{694CCA06-7965-4193-B2C8-A3F4B2CD1A92}" type="sibTrans" cxnId="{F2329D8E-F928-4E4B-97E3-AAC2DF995775}">
      <dgm:prSet/>
      <dgm:spPr/>
      <dgm:t>
        <a:bodyPr/>
        <a:lstStyle/>
        <a:p>
          <a:endParaRPr lang="en-US"/>
        </a:p>
      </dgm:t>
    </dgm:pt>
    <dgm:pt modelId="{16B79684-5093-4691-BFA9-864F2210D43D}">
      <dgm:prSet/>
      <dgm:spPr/>
      <dgm:t>
        <a:bodyPr/>
        <a:lstStyle/>
        <a:p>
          <a:r>
            <a:rPr lang="en-AU" dirty="0"/>
            <a:t>72% accepted to take weight loss medication</a:t>
          </a:r>
          <a:endParaRPr lang="en-US" dirty="0"/>
        </a:p>
      </dgm:t>
    </dgm:pt>
    <dgm:pt modelId="{55A79C06-183F-48BF-BE85-650AF42752AB}" type="parTrans" cxnId="{4F40B9AE-807A-4947-A88B-2615DE3F60A8}">
      <dgm:prSet/>
      <dgm:spPr/>
      <dgm:t>
        <a:bodyPr/>
        <a:lstStyle/>
        <a:p>
          <a:endParaRPr lang="en-US"/>
        </a:p>
      </dgm:t>
    </dgm:pt>
    <dgm:pt modelId="{396D1213-2607-496B-9F40-C46642C1BE9F}" type="sibTrans" cxnId="{4F40B9AE-807A-4947-A88B-2615DE3F60A8}">
      <dgm:prSet/>
      <dgm:spPr/>
      <dgm:t>
        <a:bodyPr/>
        <a:lstStyle/>
        <a:p>
          <a:endParaRPr lang="en-US"/>
        </a:p>
      </dgm:t>
    </dgm:pt>
    <dgm:pt modelId="{51280A3F-6A58-4163-98BF-583CAF345F10}">
      <dgm:prSet/>
      <dgm:spPr/>
      <dgm:t>
        <a:bodyPr/>
        <a:lstStyle/>
        <a:p>
          <a:pPr rtl="0"/>
          <a:r>
            <a:rPr lang="en-AU" dirty="0"/>
            <a:t>63% achieved weight loss more than 5 kg</a:t>
          </a:r>
          <a:r>
            <a:rPr lang="en-AU" dirty="0">
              <a:latin typeface="Calibri Light" panose="020F0302020204030204"/>
            </a:rPr>
            <a:t> (Avg 7kg)</a:t>
          </a:r>
          <a:endParaRPr lang="en-US" dirty="0"/>
        </a:p>
      </dgm:t>
    </dgm:pt>
    <dgm:pt modelId="{698EDDB6-D138-4B3C-A25B-91A0C216B597}" type="parTrans" cxnId="{1BE55019-09B2-483A-A0AF-7624F50F8C70}">
      <dgm:prSet/>
      <dgm:spPr/>
      <dgm:t>
        <a:bodyPr/>
        <a:lstStyle/>
        <a:p>
          <a:endParaRPr lang="en-US"/>
        </a:p>
      </dgm:t>
    </dgm:pt>
    <dgm:pt modelId="{4AD936A8-8D0F-4C09-AED2-76F9F5A1B281}" type="sibTrans" cxnId="{1BE55019-09B2-483A-A0AF-7624F50F8C70}">
      <dgm:prSet/>
      <dgm:spPr/>
      <dgm:t>
        <a:bodyPr/>
        <a:lstStyle/>
        <a:p>
          <a:endParaRPr lang="en-US"/>
        </a:p>
      </dgm:t>
    </dgm:pt>
    <dgm:pt modelId="{287764A5-DF28-41F1-9D6C-A70C47124755}">
      <dgm:prSet/>
      <dgm:spPr/>
      <dgm:t>
        <a:bodyPr/>
        <a:lstStyle/>
        <a:p>
          <a:r>
            <a:rPr lang="en-AU" dirty="0"/>
            <a:t>81% achieved reduction in WC by more than 5 cm</a:t>
          </a:r>
          <a:endParaRPr lang="en-US" dirty="0"/>
        </a:p>
      </dgm:t>
    </dgm:pt>
    <dgm:pt modelId="{6994AF2F-1E2F-487A-9544-D6BDC986BD1D}" type="parTrans" cxnId="{BB03EAA9-9C5C-4DE9-83D3-55BBF046BD79}">
      <dgm:prSet/>
      <dgm:spPr/>
      <dgm:t>
        <a:bodyPr/>
        <a:lstStyle/>
        <a:p>
          <a:endParaRPr lang="en-US"/>
        </a:p>
      </dgm:t>
    </dgm:pt>
    <dgm:pt modelId="{5E3B2163-4037-4748-AD9D-490562E31FF8}" type="sibTrans" cxnId="{BB03EAA9-9C5C-4DE9-83D3-55BBF046BD79}">
      <dgm:prSet/>
      <dgm:spPr/>
      <dgm:t>
        <a:bodyPr/>
        <a:lstStyle/>
        <a:p>
          <a:endParaRPr lang="en-US"/>
        </a:p>
      </dgm:t>
    </dgm:pt>
    <dgm:pt modelId="{A8477100-24B4-4352-B817-EF2801FE645F}">
      <dgm:prSet/>
      <dgm:spPr/>
      <dgm:t>
        <a:bodyPr/>
        <a:lstStyle/>
        <a:p>
          <a:r>
            <a:rPr lang="en-AU" dirty="0"/>
            <a:t>Most had improved their fitness level</a:t>
          </a:r>
          <a:endParaRPr lang="en-US" dirty="0"/>
        </a:p>
      </dgm:t>
    </dgm:pt>
    <dgm:pt modelId="{AE47E0C8-199D-4C2D-8F0D-7804E880E5BE}" type="parTrans" cxnId="{D9131CA3-E3F5-4D77-AF4D-DA77EB81AF60}">
      <dgm:prSet/>
      <dgm:spPr/>
      <dgm:t>
        <a:bodyPr/>
        <a:lstStyle/>
        <a:p>
          <a:endParaRPr lang="en-US"/>
        </a:p>
      </dgm:t>
    </dgm:pt>
    <dgm:pt modelId="{DA907B8C-747B-4547-A5D4-B6C04533C4EE}" type="sibTrans" cxnId="{D9131CA3-E3F5-4D77-AF4D-DA77EB81AF60}">
      <dgm:prSet/>
      <dgm:spPr/>
      <dgm:t>
        <a:bodyPr/>
        <a:lstStyle/>
        <a:p>
          <a:endParaRPr lang="en-US"/>
        </a:p>
      </dgm:t>
    </dgm:pt>
    <dgm:pt modelId="{3956CC47-3152-4950-8EE6-C6087085DFC6}" type="pres">
      <dgm:prSet presAssocID="{939BD8F3-3AA3-48A4-ACEB-AFAB7053AF52}" presName="root" presStyleCnt="0">
        <dgm:presLayoutVars>
          <dgm:dir/>
          <dgm:resizeHandles val="exact"/>
        </dgm:presLayoutVars>
      </dgm:prSet>
      <dgm:spPr/>
    </dgm:pt>
    <dgm:pt modelId="{19D38438-24C3-4CA2-83EB-E71358DE989F}" type="pres">
      <dgm:prSet presAssocID="{096E80DB-DCB4-47D4-993D-922FBDFA31D7}" presName="compNode" presStyleCnt="0"/>
      <dgm:spPr/>
    </dgm:pt>
    <dgm:pt modelId="{33D22A15-3A0A-4232-8C84-7031CD7192D5}" type="pres">
      <dgm:prSet presAssocID="{096E80DB-DCB4-47D4-993D-922FBDFA31D7}" presName="bgRect" presStyleLbl="bgShp" presStyleIdx="0" presStyleCnt="6"/>
      <dgm:spPr/>
    </dgm:pt>
    <dgm:pt modelId="{17750B45-975C-4869-8085-A68B78F85103}" type="pres">
      <dgm:prSet presAssocID="{096E80DB-DCB4-47D4-993D-922FBDFA31D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382A0C2-6F44-4D54-A799-224699B446DD}" type="pres">
      <dgm:prSet presAssocID="{096E80DB-DCB4-47D4-993D-922FBDFA31D7}" presName="spaceRect" presStyleCnt="0"/>
      <dgm:spPr/>
    </dgm:pt>
    <dgm:pt modelId="{02CE4B86-0C7F-45BD-B536-26AD56A84BBD}" type="pres">
      <dgm:prSet presAssocID="{096E80DB-DCB4-47D4-993D-922FBDFA31D7}" presName="parTx" presStyleLbl="revTx" presStyleIdx="0" presStyleCnt="6">
        <dgm:presLayoutVars>
          <dgm:chMax val="0"/>
          <dgm:chPref val="0"/>
        </dgm:presLayoutVars>
      </dgm:prSet>
      <dgm:spPr/>
    </dgm:pt>
    <dgm:pt modelId="{45F43AFC-25B6-4D9D-A498-8B4B299630F2}" type="pres">
      <dgm:prSet presAssocID="{D9C91EA5-7590-4F43-95DB-6532DD220BBC}" presName="sibTrans" presStyleCnt="0"/>
      <dgm:spPr/>
    </dgm:pt>
    <dgm:pt modelId="{15DDFAC3-1890-4279-BFEC-6E21349B2E4A}" type="pres">
      <dgm:prSet presAssocID="{D81DA06D-E52F-4274-9D69-B9ABD288C638}" presName="compNode" presStyleCnt="0"/>
      <dgm:spPr/>
    </dgm:pt>
    <dgm:pt modelId="{5EB6E64B-A2AE-4F19-AD69-18D723D1F01A}" type="pres">
      <dgm:prSet presAssocID="{D81DA06D-E52F-4274-9D69-B9ABD288C638}" presName="bgRect" presStyleLbl="bgShp" presStyleIdx="1" presStyleCnt="6"/>
      <dgm:spPr/>
    </dgm:pt>
    <dgm:pt modelId="{DB06543F-6FF6-4FC9-AF4E-47119F48CF87}" type="pres">
      <dgm:prSet presAssocID="{D81DA06D-E52F-4274-9D69-B9ABD288C63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E4633DF-DE93-4F74-9060-73B1006A8175}" type="pres">
      <dgm:prSet presAssocID="{D81DA06D-E52F-4274-9D69-B9ABD288C638}" presName="spaceRect" presStyleCnt="0"/>
      <dgm:spPr/>
    </dgm:pt>
    <dgm:pt modelId="{2B4C815F-F9C0-4AD7-A9F4-71D645A919F5}" type="pres">
      <dgm:prSet presAssocID="{D81DA06D-E52F-4274-9D69-B9ABD288C638}" presName="parTx" presStyleLbl="revTx" presStyleIdx="1" presStyleCnt="6">
        <dgm:presLayoutVars>
          <dgm:chMax val="0"/>
          <dgm:chPref val="0"/>
        </dgm:presLayoutVars>
      </dgm:prSet>
      <dgm:spPr/>
    </dgm:pt>
    <dgm:pt modelId="{7E969B48-5354-4DB8-8D24-E96CBC83006A}" type="pres">
      <dgm:prSet presAssocID="{694CCA06-7965-4193-B2C8-A3F4B2CD1A92}" presName="sibTrans" presStyleCnt="0"/>
      <dgm:spPr/>
    </dgm:pt>
    <dgm:pt modelId="{F856145C-4B3F-48D0-B836-F81AE51045B6}" type="pres">
      <dgm:prSet presAssocID="{16B79684-5093-4691-BFA9-864F2210D43D}" presName="compNode" presStyleCnt="0"/>
      <dgm:spPr/>
    </dgm:pt>
    <dgm:pt modelId="{3CF523DC-BD5F-4EAE-9D16-1BC52C44AC4F}" type="pres">
      <dgm:prSet presAssocID="{16B79684-5093-4691-BFA9-864F2210D43D}" presName="bgRect" presStyleLbl="bgShp" presStyleIdx="2" presStyleCnt="6"/>
      <dgm:spPr/>
    </dgm:pt>
    <dgm:pt modelId="{DF063D57-23DD-4313-996D-A74517EF120B}" type="pres">
      <dgm:prSet presAssocID="{16B79684-5093-4691-BFA9-864F2210D43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372A1A7-7914-4B5D-AB85-6BDEA2A004F0}" type="pres">
      <dgm:prSet presAssocID="{16B79684-5093-4691-BFA9-864F2210D43D}" presName="spaceRect" presStyleCnt="0"/>
      <dgm:spPr/>
    </dgm:pt>
    <dgm:pt modelId="{675FD907-7319-4DD1-8D6A-2077E34B70DA}" type="pres">
      <dgm:prSet presAssocID="{16B79684-5093-4691-BFA9-864F2210D43D}" presName="parTx" presStyleLbl="revTx" presStyleIdx="2" presStyleCnt="6">
        <dgm:presLayoutVars>
          <dgm:chMax val="0"/>
          <dgm:chPref val="0"/>
        </dgm:presLayoutVars>
      </dgm:prSet>
      <dgm:spPr/>
    </dgm:pt>
    <dgm:pt modelId="{E6FAA772-F6D0-40D6-9D23-B6A3F4B87398}" type="pres">
      <dgm:prSet presAssocID="{396D1213-2607-496B-9F40-C46642C1BE9F}" presName="sibTrans" presStyleCnt="0"/>
      <dgm:spPr/>
    </dgm:pt>
    <dgm:pt modelId="{0D2AA38D-7FA5-4553-8335-D4159DFD20A6}" type="pres">
      <dgm:prSet presAssocID="{51280A3F-6A58-4163-98BF-583CAF345F10}" presName="compNode" presStyleCnt="0"/>
      <dgm:spPr/>
    </dgm:pt>
    <dgm:pt modelId="{E7B3230C-E6C4-4DCC-A798-3B09BAB37CCF}" type="pres">
      <dgm:prSet presAssocID="{51280A3F-6A58-4163-98BF-583CAF345F10}" presName="bgRect" presStyleLbl="bgShp" presStyleIdx="3" presStyleCnt="6"/>
      <dgm:spPr/>
    </dgm:pt>
    <dgm:pt modelId="{56A5160E-BAC4-48A0-8B9E-000B3ABCB73F}" type="pres">
      <dgm:prSet presAssocID="{51280A3F-6A58-4163-98BF-583CAF345F1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"/>
        </a:ext>
      </dgm:extLst>
    </dgm:pt>
    <dgm:pt modelId="{DFEC2B99-23AB-44B5-9508-EF88B2E039EE}" type="pres">
      <dgm:prSet presAssocID="{51280A3F-6A58-4163-98BF-583CAF345F10}" presName="spaceRect" presStyleCnt="0"/>
      <dgm:spPr/>
    </dgm:pt>
    <dgm:pt modelId="{5C86C1B4-56A8-45F1-9E4D-9897BAF5C454}" type="pres">
      <dgm:prSet presAssocID="{51280A3F-6A58-4163-98BF-583CAF345F10}" presName="parTx" presStyleLbl="revTx" presStyleIdx="3" presStyleCnt="6">
        <dgm:presLayoutVars>
          <dgm:chMax val="0"/>
          <dgm:chPref val="0"/>
        </dgm:presLayoutVars>
      </dgm:prSet>
      <dgm:spPr/>
    </dgm:pt>
    <dgm:pt modelId="{8B40FC63-7955-4BC5-BE9E-EC7484AEDBB9}" type="pres">
      <dgm:prSet presAssocID="{4AD936A8-8D0F-4C09-AED2-76F9F5A1B281}" presName="sibTrans" presStyleCnt="0"/>
      <dgm:spPr/>
    </dgm:pt>
    <dgm:pt modelId="{A0F25D60-9252-4B73-8C19-D55D2A4C000C}" type="pres">
      <dgm:prSet presAssocID="{287764A5-DF28-41F1-9D6C-A70C47124755}" presName="compNode" presStyleCnt="0"/>
      <dgm:spPr/>
    </dgm:pt>
    <dgm:pt modelId="{C26CAFA9-B882-454A-9055-6A1A1315DA52}" type="pres">
      <dgm:prSet presAssocID="{287764A5-DF28-41F1-9D6C-A70C47124755}" presName="bgRect" presStyleLbl="bgShp" presStyleIdx="4" presStyleCnt="6"/>
      <dgm:spPr/>
    </dgm:pt>
    <dgm:pt modelId="{E686D1A9-D7E8-4AF0-977A-5978A37450D1}" type="pres">
      <dgm:prSet presAssocID="{287764A5-DF28-41F1-9D6C-A70C4712475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34494F26-9C0D-4340-9CED-8FA0D4F2D00B}" type="pres">
      <dgm:prSet presAssocID="{287764A5-DF28-41F1-9D6C-A70C47124755}" presName="spaceRect" presStyleCnt="0"/>
      <dgm:spPr/>
    </dgm:pt>
    <dgm:pt modelId="{E6334883-892C-4AD3-B310-EE1F0EA0AC35}" type="pres">
      <dgm:prSet presAssocID="{287764A5-DF28-41F1-9D6C-A70C47124755}" presName="parTx" presStyleLbl="revTx" presStyleIdx="4" presStyleCnt="6">
        <dgm:presLayoutVars>
          <dgm:chMax val="0"/>
          <dgm:chPref val="0"/>
        </dgm:presLayoutVars>
      </dgm:prSet>
      <dgm:spPr/>
    </dgm:pt>
    <dgm:pt modelId="{E600C26C-9582-4F0A-AB97-3547B424CEBB}" type="pres">
      <dgm:prSet presAssocID="{5E3B2163-4037-4748-AD9D-490562E31FF8}" presName="sibTrans" presStyleCnt="0"/>
      <dgm:spPr/>
    </dgm:pt>
    <dgm:pt modelId="{D5BB4D85-2F50-4B1F-B852-9AC2D06D0FFA}" type="pres">
      <dgm:prSet presAssocID="{A8477100-24B4-4352-B817-EF2801FE645F}" presName="compNode" presStyleCnt="0"/>
      <dgm:spPr/>
    </dgm:pt>
    <dgm:pt modelId="{C918AD55-67A9-4A92-B97E-3B2098E5C8FC}" type="pres">
      <dgm:prSet presAssocID="{A8477100-24B4-4352-B817-EF2801FE645F}" presName="bgRect" presStyleLbl="bgShp" presStyleIdx="5" presStyleCnt="6"/>
      <dgm:spPr/>
    </dgm:pt>
    <dgm:pt modelId="{3FE548E8-AC0B-4238-97C9-B9223E4AEC35}" type="pres">
      <dgm:prSet presAssocID="{A8477100-24B4-4352-B817-EF2801FE645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8438253C-CDB7-4C5E-9B84-A1CC96F281F8}" type="pres">
      <dgm:prSet presAssocID="{A8477100-24B4-4352-B817-EF2801FE645F}" presName="spaceRect" presStyleCnt="0"/>
      <dgm:spPr/>
    </dgm:pt>
    <dgm:pt modelId="{F0A8BC3A-14EC-4536-9B11-F5183C6DDEC4}" type="pres">
      <dgm:prSet presAssocID="{A8477100-24B4-4352-B817-EF2801FE645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BE55019-09B2-483A-A0AF-7624F50F8C70}" srcId="{939BD8F3-3AA3-48A4-ACEB-AFAB7053AF52}" destId="{51280A3F-6A58-4163-98BF-583CAF345F10}" srcOrd="3" destOrd="0" parTransId="{698EDDB6-D138-4B3C-A25B-91A0C216B597}" sibTransId="{4AD936A8-8D0F-4C09-AED2-76F9F5A1B281}"/>
    <dgm:cxn modelId="{20369719-2820-4BB9-8F12-569F0FCC8F2C}" type="presOf" srcId="{939BD8F3-3AA3-48A4-ACEB-AFAB7053AF52}" destId="{3956CC47-3152-4950-8EE6-C6087085DFC6}" srcOrd="0" destOrd="0" presId="urn:microsoft.com/office/officeart/2018/2/layout/IconVerticalSolidList"/>
    <dgm:cxn modelId="{F2329D8E-F928-4E4B-97E3-AAC2DF995775}" srcId="{939BD8F3-3AA3-48A4-ACEB-AFAB7053AF52}" destId="{D81DA06D-E52F-4274-9D69-B9ABD288C638}" srcOrd="1" destOrd="0" parTransId="{20353303-BE81-47C3-A5E4-8A6FE8273914}" sibTransId="{694CCA06-7965-4193-B2C8-A3F4B2CD1A92}"/>
    <dgm:cxn modelId="{D9131CA3-E3F5-4D77-AF4D-DA77EB81AF60}" srcId="{939BD8F3-3AA3-48A4-ACEB-AFAB7053AF52}" destId="{A8477100-24B4-4352-B817-EF2801FE645F}" srcOrd="5" destOrd="0" parTransId="{AE47E0C8-199D-4C2D-8F0D-7804E880E5BE}" sibTransId="{DA907B8C-747B-4547-A5D4-B6C04533C4EE}"/>
    <dgm:cxn modelId="{22FC6AA6-212F-40AD-A941-4F18402AE3AF}" type="presOf" srcId="{D81DA06D-E52F-4274-9D69-B9ABD288C638}" destId="{2B4C815F-F9C0-4AD7-A9F4-71D645A919F5}" srcOrd="0" destOrd="0" presId="urn:microsoft.com/office/officeart/2018/2/layout/IconVerticalSolidList"/>
    <dgm:cxn modelId="{BB03EAA9-9C5C-4DE9-83D3-55BBF046BD79}" srcId="{939BD8F3-3AA3-48A4-ACEB-AFAB7053AF52}" destId="{287764A5-DF28-41F1-9D6C-A70C47124755}" srcOrd="4" destOrd="0" parTransId="{6994AF2F-1E2F-487A-9544-D6BDC986BD1D}" sibTransId="{5E3B2163-4037-4748-AD9D-490562E31FF8}"/>
    <dgm:cxn modelId="{A5C086AD-58B4-42A1-8AA3-172B7E194C50}" type="presOf" srcId="{096E80DB-DCB4-47D4-993D-922FBDFA31D7}" destId="{02CE4B86-0C7F-45BD-B536-26AD56A84BBD}" srcOrd="0" destOrd="0" presId="urn:microsoft.com/office/officeart/2018/2/layout/IconVerticalSolidList"/>
    <dgm:cxn modelId="{4F40B9AE-807A-4947-A88B-2615DE3F60A8}" srcId="{939BD8F3-3AA3-48A4-ACEB-AFAB7053AF52}" destId="{16B79684-5093-4691-BFA9-864F2210D43D}" srcOrd="2" destOrd="0" parTransId="{55A79C06-183F-48BF-BE85-650AF42752AB}" sibTransId="{396D1213-2607-496B-9F40-C46642C1BE9F}"/>
    <dgm:cxn modelId="{008C9BC7-94F6-48CE-BE48-2222CC733850}" type="presOf" srcId="{51280A3F-6A58-4163-98BF-583CAF345F10}" destId="{5C86C1B4-56A8-45F1-9E4D-9897BAF5C454}" srcOrd="0" destOrd="0" presId="urn:microsoft.com/office/officeart/2018/2/layout/IconVerticalSolidList"/>
    <dgm:cxn modelId="{9F0EE0C7-65F4-4F54-AF29-6FEF442E9F3A}" type="presOf" srcId="{A8477100-24B4-4352-B817-EF2801FE645F}" destId="{F0A8BC3A-14EC-4536-9B11-F5183C6DDEC4}" srcOrd="0" destOrd="0" presId="urn:microsoft.com/office/officeart/2018/2/layout/IconVerticalSolidList"/>
    <dgm:cxn modelId="{B9AD87CE-3B48-418F-AED8-7F01CCB4244E}" type="presOf" srcId="{287764A5-DF28-41F1-9D6C-A70C47124755}" destId="{E6334883-892C-4AD3-B310-EE1F0EA0AC35}" srcOrd="0" destOrd="0" presId="urn:microsoft.com/office/officeart/2018/2/layout/IconVerticalSolidList"/>
    <dgm:cxn modelId="{CA475CEA-4967-4B5C-8DE1-F19C6F7FC9D6}" type="presOf" srcId="{16B79684-5093-4691-BFA9-864F2210D43D}" destId="{675FD907-7319-4DD1-8D6A-2077E34B70DA}" srcOrd="0" destOrd="0" presId="urn:microsoft.com/office/officeart/2018/2/layout/IconVerticalSolidList"/>
    <dgm:cxn modelId="{5476DEFD-D4BB-4858-81E6-14D177C088E0}" srcId="{939BD8F3-3AA3-48A4-ACEB-AFAB7053AF52}" destId="{096E80DB-DCB4-47D4-993D-922FBDFA31D7}" srcOrd="0" destOrd="0" parTransId="{B34D91CA-4D5C-4F5D-9296-26DFD8867F80}" sibTransId="{D9C91EA5-7590-4F43-95DB-6532DD220BBC}"/>
    <dgm:cxn modelId="{6D9CDCBD-FA55-4726-9612-63A49A1EF6AB}" type="presParOf" srcId="{3956CC47-3152-4950-8EE6-C6087085DFC6}" destId="{19D38438-24C3-4CA2-83EB-E71358DE989F}" srcOrd="0" destOrd="0" presId="urn:microsoft.com/office/officeart/2018/2/layout/IconVerticalSolidList"/>
    <dgm:cxn modelId="{B6796A33-98D4-442F-9793-6AE42D44590C}" type="presParOf" srcId="{19D38438-24C3-4CA2-83EB-E71358DE989F}" destId="{33D22A15-3A0A-4232-8C84-7031CD7192D5}" srcOrd="0" destOrd="0" presId="urn:microsoft.com/office/officeart/2018/2/layout/IconVerticalSolidList"/>
    <dgm:cxn modelId="{8E09CFD3-71D9-470D-BD37-2F7F339E0BFE}" type="presParOf" srcId="{19D38438-24C3-4CA2-83EB-E71358DE989F}" destId="{17750B45-975C-4869-8085-A68B78F85103}" srcOrd="1" destOrd="0" presId="urn:microsoft.com/office/officeart/2018/2/layout/IconVerticalSolidList"/>
    <dgm:cxn modelId="{D0AE2966-FFB6-42DD-89D3-552263BC86C3}" type="presParOf" srcId="{19D38438-24C3-4CA2-83EB-E71358DE989F}" destId="{6382A0C2-6F44-4D54-A799-224699B446DD}" srcOrd="2" destOrd="0" presId="urn:microsoft.com/office/officeart/2018/2/layout/IconVerticalSolidList"/>
    <dgm:cxn modelId="{CD261BC1-53DA-4C84-B089-9D50DD7797F8}" type="presParOf" srcId="{19D38438-24C3-4CA2-83EB-E71358DE989F}" destId="{02CE4B86-0C7F-45BD-B536-26AD56A84BBD}" srcOrd="3" destOrd="0" presId="urn:microsoft.com/office/officeart/2018/2/layout/IconVerticalSolidList"/>
    <dgm:cxn modelId="{3ADD35D0-4C5C-45FA-99F9-005E8985C029}" type="presParOf" srcId="{3956CC47-3152-4950-8EE6-C6087085DFC6}" destId="{45F43AFC-25B6-4D9D-A498-8B4B299630F2}" srcOrd="1" destOrd="0" presId="urn:microsoft.com/office/officeart/2018/2/layout/IconVerticalSolidList"/>
    <dgm:cxn modelId="{58AC91CD-468B-4703-AB95-22B48D3C5211}" type="presParOf" srcId="{3956CC47-3152-4950-8EE6-C6087085DFC6}" destId="{15DDFAC3-1890-4279-BFEC-6E21349B2E4A}" srcOrd="2" destOrd="0" presId="urn:microsoft.com/office/officeart/2018/2/layout/IconVerticalSolidList"/>
    <dgm:cxn modelId="{668E97F8-15F9-4221-8FF4-F4C959299DD3}" type="presParOf" srcId="{15DDFAC3-1890-4279-BFEC-6E21349B2E4A}" destId="{5EB6E64B-A2AE-4F19-AD69-18D723D1F01A}" srcOrd="0" destOrd="0" presId="urn:microsoft.com/office/officeart/2018/2/layout/IconVerticalSolidList"/>
    <dgm:cxn modelId="{B96B97C5-170E-4080-82A7-999E7891994D}" type="presParOf" srcId="{15DDFAC3-1890-4279-BFEC-6E21349B2E4A}" destId="{DB06543F-6FF6-4FC9-AF4E-47119F48CF87}" srcOrd="1" destOrd="0" presId="urn:microsoft.com/office/officeart/2018/2/layout/IconVerticalSolidList"/>
    <dgm:cxn modelId="{26D4A6FB-2271-45B4-A190-F8AF44E87773}" type="presParOf" srcId="{15DDFAC3-1890-4279-BFEC-6E21349B2E4A}" destId="{6E4633DF-DE93-4F74-9060-73B1006A8175}" srcOrd="2" destOrd="0" presId="urn:microsoft.com/office/officeart/2018/2/layout/IconVerticalSolidList"/>
    <dgm:cxn modelId="{70748E5F-1198-45D4-B978-D66FA69FF1AE}" type="presParOf" srcId="{15DDFAC3-1890-4279-BFEC-6E21349B2E4A}" destId="{2B4C815F-F9C0-4AD7-A9F4-71D645A919F5}" srcOrd="3" destOrd="0" presId="urn:microsoft.com/office/officeart/2018/2/layout/IconVerticalSolidList"/>
    <dgm:cxn modelId="{5C95146D-1954-48F2-9521-79D5BB3E2CFA}" type="presParOf" srcId="{3956CC47-3152-4950-8EE6-C6087085DFC6}" destId="{7E969B48-5354-4DB8-8D24-E96CBC83006A}" srcOrd="3" destOrd="0" presId="urn:microsoft.com/office/officeart/2018/2/layout/IconVerticalSolidList"/>
    <dgm:cxn modelId="{40F53134-BE29-4854-92B3-634C4ECA35A2}" type="presParOf" srcId="{3956CC47-3152-4950-8EE6-C6087085DFC6}" destId="{F856145C-4B3F-48D0-B836-F81AE51045B6}" srcOrd="4" destOrd="0" presId="urn:microsoft.com/office/officeart/2018/2/layout/IconVerticalSolidList"/>
    <dgm:cxn modelId="{1A3D3402-B430-4361-9953-DF999850F735}" type="presParOf" srcId="{F856145C-4B3F-48D0-B836-F81AE51045B6}" destId="{3CF523DC-BD5F-4EAE-9D16-1BC52C44AC4F}" srcOrd="0" destOrd="0" presId="urn:microsoft.com/office/officeart/2018/2/layout/IconVerticalSolidList"/>
    <dgm:cxn modelId="{A9E0CD99-9AC1-4C65-BBF0-5B66017EC691}" type="presParOf" srcId="{F856145C-4B3F-48D0-B836-F81AE51045B6}" destId="{DF063D57-23DD-4313-996D-A74517EF120B}" srcOrd="1" destOrd="0" presId="urn:microsoft.com/office/officeart/2018/2/layout/IconVerticalSolidList"/>
    <dgm:cxn modelId="{2B689221-2AC7-49B1-B2A4-C421EABB4751}" type="presParOf" srcId="{F856145C-4B3F-48D0-B836-F81AE51045B6}" destId="{6372A1A7-7914-4B5D-AB85-6BDEA2A004F0}" srcOrd="2" destOrd="0" presId="urn:microsoft.com/office/officeart/2018/2/layout/IconVerticalSolidList"/>
    <dgm:cxn modelId="{CFD6200E-4EE9-429D-9DD9-05B789B805E8}" type="presParOf" srcId="{F856145C-4B3F-48D0-B836-F81AE51045B6}" destId="{675FD907-7319-4DD1-8D6A-2077E34B70DA}" srcOrd="3" destOrd="0" presId="urn:microsoft.com/office/officeart/2018/2/layout/IconVerticalSolidList"/>
    <dgm:cxn modelId="{35AF02A5-3926-4A97-AA7E-6C427578FFC5}" type="presParOf" srcId="{3956CC47-3152-4950-8EE6-C6087085DFC6}" destId="{E6FAA772-F6D0-40D6-9D23-B6A3F4B87398}" srcOrd="5" destOrd="0" presId="urn:microsoft.com/office/officeart/2018/2/layout/IconVerticalSolidList"/>
    <dgm:cxn modelId="{B585921B-DDEF-4FD7-9371-18A65BA533F9}" type="presParOf" srcId="{3956CC47-3152-4950-8EE6-C6087085DFC6}" destId="{0D2AA38D-7FA5-4553-8335-D4159DFD20A6}" srcOrd="6" destOrd="0" presId="urn:microsoft.com/office/officeart/2018/2/layout/IconVerticalSolidList"/>
    <dgm:cxn modelId="{2707539D-81D9-421E-933E-5C4275ECCE5B}" type="presParOf" srcId="{0D2AA38D-7FA5-4553-8335-D4159DFD20A6}" destId="{E7B3230C-E6C4-4DCC-A798-3B09BAB37CCF}" srcOrd="0" destOrd="0" presId="urn:microsoft.com/office/officeart/2018/2/layout/IconVerticalSolidList"/>
    <dgm:cxn modelId="{6A0C57E0-B3E2-40AD-87F4-5FE4DCB291AD}" type="presParOf" srcId="{0D2AA38D-7FA5-4553-8335-D4159DFD20A6}" destId="{56A5160E-BAC4-48A0-8B9E-000B3ABCB73F}" srcOrd="1" destOrd="0" presId="urn:microsoft.com/office/officeart/2018/2/layout/IconVerticalSolidList"/>
    <dgm:cxn modelId="{853154CD-9E7A-453B-8657-F493AAD0E128}" type="presParOf" srcId="{0D2AA38D-7FA5-4553-8335-D4159DFD20A6}" destId="{DFEC2B99-23AB-44B5-9508-EF88B2E039EE}" srcOrd="2" destOrd="0" presId="urn:microsoft.com/office/officeart/2018/2/layout/IconVerticalSolidList"/>
    <dgm:cxn modelId="{92B5B2C3-3C15-4C64-9AB4-05609C1F8862}" type="presParOf" srcId="{0D2AA38D-7FA5-4553-8335-D4159DFD20A6}" destId="{5C86C1B4-56A8-45F1-9E4D-9897BAF5C454}" srcOrd="3" destOrd="0" presId="urn:microsoft.com/office/officeart/2018/2/layout/IconVerticalSolidList"/>
    <dgm:cxn modelId="{6D8DF31F-47FD-4D07-B9FC-F72C5C71535E}" type="presParOf" srcId="{3956CC47-3152-4950-8EE6-C6087085DFC6}" destId="{8B40FC63-7955-4BC5-BE9E-EC7484AEDBB9}" srcOrd="7" destOrd="0" presId="urn:microsoft.com/office/officeart/2018/2/layout/IconVerticalSolidList"/>
    <dgm:cxn modelId="{5E7F2E55-ADD4-4C2C-84EB-6D98F719B641}" type="presParOf" srcId="{3956CC47-3152-4950-8EE6-C6087085DFC6}" destId="{A0F25D60-9252-4B73-8C19-D55D2A4C000C}" srcOrd="8" destOrd="0" presId="urn:microsoft.com/office/officeart/2018/2/layout/IconVerticalSolidList"/>
    <dgm:cxn modelId="{1912F05C-709F-47AC-BE29-533330B0143B}" type="presParOf" srcId="{A0F25D60-9252-4B73-8C19-D55D2A4C000C}" destId="{C26CAFA9-B882-454A-9055-6A1A1315DA52}" srcOrd="0" destOrd="0" presId="urn:microsoft.com/office/officeart/2018/2/layout/IconVerticalSolidList"/>
    <dgm:cxn modelId="{25836BD4-0A18-4EA6-BAAB-D328868B7408}" type="presParOf" srcId="{A0F25D60-9252-4B73-8C19-D55D2A4C000C}" destId="{E686D1A9-D7E8-4AF0-977A-5978A37450D1}" srcOrd="1" destOrd="0" presId="urn:microsoft.com/office/officeart/2018/2/layout/IconVerticalSolidList"/>
    <dgm:cxn modelId="{27F69DDC-F5B3-45F6-A3F5-4B8CFF96A210}" type="presParOf" srcId="{A0F25D60-9252-4B73-8C19-D55D2A4C000C}" destId="{34494F26-9C0D-4340-9CED-8FA0D4F2D00B}" srcOrd="2" destOrd="0" presId="urn:microsoft.com/office/officeart/2018/2/layout/IconVerticalSolidList"/>
    <dgm:cxn modelId="{5767F03F-8B81-4C90-BF2C-7E80256C9500}" type="presParOf" srcId="{A0F25D60-9252-4B73-8C19-D55D2A4C000C}" destId="{E6334883-892C-4AD3-B310-EE1F0EA0AC35}" srcOrd="3" destOrd="0" presId="urn:microsoft.com/office/officeart/2018/2/layout/IconVerticalSolidList"/>
    <dgm:cxn modelId="{783FE019-8A72-4C0E-99BB-DA24535CCBCC}" type="presParOf" srcId="{3956CC47-3152-4950-8EE6-C6087085DFC6}" destId="{E600C26C-9582-4F0A-AB97-3547B424CEBB}" srcOrd="9" destOrd="0" presId="urn:microsoft.com/office/officeart/2018/2/layout/IconVerticalSolidList"/>
    <dgm:cxn modelId="{254EEF45-B055-4706-85DF-5D67CFB5D3A9}" type="presParOf" srcId="{3956CC47-3152-4950-8EE6-C6087085DFC6}" destId="{D5BB4D85-2F50-4B1F-B852-9AC2D06D0FFA}" srcOrd="10" destOrd="0" presId="urn:microsoft.com/office/officeart/2018/2/layout/IconVerticalSolidList"/>
    <dgm:cxn modelId="{B40F0C19-E85B-4239-9F31-3C3221AF3910}" type="presParOf" srcId="{D5BB4D85-2F50-4B1F-B852-9AC2D06D0FFA}" destId="{C918AD55-67A9-4A92-B97E-3B2098E5C8FC}" srcOrd="0" destOrd="0" presId="urn:microsoft.com/office/officeart/2018/2/layout/IconVerticalSolidList"/>
    <dgm:cxn modelId="{A1C9E9DF-EC71-4E3F-924C-728187E41AD7}" type="presParOf" srcId="{D5BB4D85-2F50-4B1F-B852-9AC2D06D0FFA}" destId="{3FE548E8-AC0B-4238-97C9-B9223E4AEC35}" srcOrd="1" destOrd="0" presId="urn:microsoft.com/office/officeart/2018/2/layout/IconVerticalSolidList"/>
    <dgm:cxn modelId="{B9B3695D-D1C0-440A-8216-0358DD5C5AA8}" type="presParOf" srcId="{D5BB4D85-2F50-4B1F-B852-9AC2D06D0FFA}" destId="{8438253C-CDB7-4C5E-9B84-A1CC96F281F8}" srcOrd="2" destOrd="0" presId="urn:microsoft.com/office/officeart/2018/2/layout/IconVerticalSolidList"/>
    <dgm:cxn modelId="{D460B1D8-E606-4E02-9F18-A1869C60389D}" type="presParOf" srcId="{D5BB4D85-2F50-4B1F-B852-9AC2D06D0FFA}" destId="{F0A8BC3A-14EC-4536-9B11-F5183C6DDE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35C61-900B-46AE-9FED-FF51ABE1C156}">
      <dsp:nvSpPr>
        <dsp:cNvPr id="0" name=""/>
        <dsp:cNvSpPr/>
      </dsp:nvSpPr>
      <dsp:spPr>
        <a:xfrm>
          <a:off x="0" y="491"/>
          <a:ext cx="9720262" cy="11490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208BD-61E2-420C-9A14-B09C97EBA2E5}">
      <dsp:nvSpPr>
        <dsp:cNvPr id="0" name=""/>
        <dsp:cNvSpPr/>
      </dsp:nvSpPr>
      <dsp:spPr>
        <a:xfrm>
          <a:off x="347593" y="259031"/>
          <a:ext cx="631988" cy="6319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79DBE-5EED-47A1-9983-7AD2D411A399}">
      <dsp:nvSpPr>
        <dsp:cNvPr id="0" name=""/>
        <dsp:cNvSpPr/>
      </dsp:nvSpPr>
      <dsp:spPr>
        <a:xfrm>
          <a:off x="1327175" y="491"/>
          <a:ext cx="4374117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Model</a:t>
          </a:r>
          <a:r>
            <a:rPr lang="en-US" sz="2500" kern="1200" baseline="0" dirty="0"/>
            <a:t> of care</a:t>
          </a:r>
          <a:endParaRPr lang="en-US" sz="2500" kern="1200" dirty="0"/>
        </a:p>
      </dsp:txBody>
      <dsp:txXfrm>
        <a:off x="1327175" y="491"/>
        <a:ext cx="4374117" cy="1149069"/>
      </dsp:txXfrm>
    </dsp:sp>
    <dsp:sp modelId="{67DBD88D-2048-4C2E-A012-F5FB4DCFB195}">
      <dsp:nvSpPr>
        <dsp:cNvPr id="0" name=""/>
        <dsp:cNvSpPr/>
      </dsp:nvSpPr>
      <dsp:spPr>
        <a:xfrm>
          <a:off x="5701293" y="491"/>
          <a:ext cx="4018968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701293" y="491"/>
        <a:ext cx="4018968" cy="1149069"/>
      </dsp:txXfrm>
    </dsp:sp>
    <dsp:sp modelId="{8B046E17-5398-463E-9F35-2BEDEEAD2CAD}">
      <dsp:nvSpPr>
        <dsp:cNvPr id="0" name=""/>
        <dsp:cNvSpPr/>
      </dsp:nvSpPr>
      <dsp:spPr>
        <a:xfrm>
          <a:off x="0" y="1436827"/>
          <a:ext cx="9720262" cy="11490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72556-3AB0-4DFF-B233-C449CC6A3251}">
      <dsp:nvSpPr>
        <dsp:cNvPr id="0" name=""/>
        <dsp:cNvSpPr/>
      </dsp:nvSpPr>
      <dsp:spPr>
        <a:xfrm>
          <a:off x="347593" y="1695368"/>
          <a:ext cx="631988" cy="6319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0F48C-C316-4E8F-A42F-0F6609BBD442}">
      <dsp:nvSpPr>
        <dsp:cNvPr id="0" name=""/>
        <dsp:cNvSpPr/>
      </dsp:nvSpPr>
      <dsp:spPr>
        <a:xfrm>
          <a:off x="1327175" y="1436827"/>
          <a:ext cx="8393086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Service implementation of Cairns </a:t>
          </a:r>
          <a:r>
            <a:rPr lang="en-AU" sz="2500" kern="1200" dirty="0">
              <a:latin typeface="Tw Cen MT Condensed" panose="020B0606020104020203"/>
            </a:rPr>
            <a:t>MMC: Preliminary data</a:t>
          </a:r>
          <a:endParaRPr lang="en-US" sz="2500" kern="1200" dirty="0"/>
        </a:p>
      </dsp:txBody>
      <dsp:txXfrm>
        <a:off x="1327175" y="1436827"/>
        <a:ext cx="8393086" cy="1149069"/>
      </dsp:txXfrm>
    </dsp:sp>
    <dsp:sp modelId="{97B161B1-225B-4CAD-AB10-58E732395CE5}">
      <dsp:nvSpPr>
        <dsp:cNvPr id="0" name=""/>
        <dsp:cNvSpPr/>
      </dsp:nvSpPr>
      <dsp:spPr>
        <a:xfrm>
          <a:off x="0" y="2873164"/>
          <a:ext cx="9720262" cy="11490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713B9-ECD4-4A1C-8796-44D85CBA97B2}">
      <dsp:nvSpPr>
        <dsp:cNvPr id="0" name=""/>
        <dsp:cNvSpPr/>
      </dsp:nvSpPr>
      <dsp:spPr>
        <a:xfrm>
          <a:off x="347593" y="3131705"/>
          <a:ext cx="631988" cy="6319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C002A-ECF3-4E9F-A7D4-086A4D9E64E2}">
      <dsp:nvSpPr>
        <dsp:cNvPr id="0" name=""/>
        <dsp:cNvSpPr/>
      </dsp:nvSpPr>
      <dsp:spPr>
        <a:xfrm>
          <a:off x="1327175" y="2873164"/>
          <a:ext cx="8393086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Barriers encountered and modifications made</a:t>
          </a:r>
        </a:p>
      </dsp:txBody>
      <dsp:txXfrm>
        <a:off x="1327175" y="2873164"/>
        <a:ext cx="8393086" cy="1149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478AB-B1A9-45B0-9E1B-AE9E100D628C}">
      <dsp:nvSpPr>
        <dsp:cNvPr id="0" name=""/>
        <dsp:cNvSpPr/>
      </dsp:nvSpPr>
      <dsp:spPr>
        <a:xfrm rot="5400000">
          <a:off x="-819078" y="1694248"/>
          <a:ext cx="1958102" cy="31014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81DBC-2BC8-4F00-8C9B-61DB203B7681}">
      <dsp:nvSpPr>
        <dsp:cNvPr id="0" name=""/>
        <dsp:cNvSpPr/>
      </dsp:nvSpPr>
      <dsp:spPr>
        <a:xfrm>
          <a:off x="4901" y="2828369"/>
          <a:ext cx="3876763" cy="652700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2019</a:t>
          </a:r>
        </a:p>
      </dsp:txBody>
      <dsp:txXfrm>
        <a:off x="4901" y="2828369"/>
        <a:ext cx="3795176" cy="652700"/>
      </dsp:txXfrm>
    </dsp:sp>
    <dsp:sp modelId="{5003612F-15FF-4C87-9958-B956023B6649}">
      <dsp:nvSpPr>
        <dsp:cNvPr id="0" name=""/>
        <dsp:cNvSpPr/>
      </dsp:nvSpPr>
      <dsp:spPr>
        <a:xfrm>
          <a:off x="315042" y="1056352"/>
          <a:ext cx="3147931" cy="122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Talks with </a:t>
          </a:r>
          <a:r>
            <a:rPr lang="en-US" sz="1100" kern="1200" dirty="0">
              <a:latin typeface="Calibri Light" panose="020F0302020204030204"/>
            </a:rPr>
            <a:t>Endocrinologists</a:t>
          </a:r>
          <a:endParaRPr lang="en-US" sz="1100" kern="1200" dirty="0"/>
        </a:p>
      </dsp:txBody>
      <dsp:txXfrm>
        <a:off x="315042" y="1056352"/>
        <a:ext cx="3147931" cy="1224458"/>
      </dsp:txXfrm>
    </dsp:sp>
    <dsp:sp modelId="{37A04060-E944-4BFF-9988-6C55F3924154}">
      <dsp:nvSpPr>
        <dsp:cNvPr id="0" name=""/>
        <dsp:cNvSpPr/>
      </dsp:nvSpPr>
      <dsp:spPr>
        <a:xfrm rot="5400000">
          <a:off x="2941381" y="1694248"/>
          <a:ext cx="1958102" cy="31014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B85DF-3C85-459A-8C55-02616C5021E5}">
      <dsp:nvSpPr>
        <dsp:cNvPr id="0" name=""/>
        <dsp:cNvSpPr/>
      </dsp:nvSpPr>
      <dsp:spPr>
        <a:xfrm>
          <a:off x="3765361" y="2828369"/>
          <a:ext cx="3876763" cy="652700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2021</a:t>
          </a:r>
        </a:p>
      </dsp:txBody>
      <dsp:txXfrm>
        <a:off x="3928536" y="2828369"/>
        <a:ext cx="3550413" cy="652700"/>
      </dsp:txXfrm>
    </dsp:sp>
    <dsp:sp modelId="{BAA9BF7B-8EAC-47BB-9E4C-A2AF9F37946E}">
      <dsp:nvSpPr>
        <dsp:cNvPr id="0" name=""/>
        <dsp:cNvSpPr/>
      </dsp:nvSpPr>
      <dsp:spPr>
        <a:xfrm>
          <a:off x="4075502" y="1056352"/>
          <a:ext cx="3147931" cy="122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Involvement of State-wide Diabetes Network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 Light" panose="020F0302020204030204"/>
            </a:rPr>
            <a:t>Working</a:t>
          </a:r>
          <a:r>
            <a:rPr lang="en-US" sz="1100" kern="1200" dirty="0"/>
            <a:t> group </a:t>
          </a:r>
          <a:r>
            <a:rPr lang="en-US" sz="1100" kern="1200" dirty="0">
              <a:latin typeface="Calibri Light" panose="020F0302020204030204"/>
            </a:rPr>
            <a:t>was formed</a:t>
          </a:r>
          <a:endParaRPr lang="en-US" sz="1100" kern="1200" dirty="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Meeting fortnightly</a:t>
          </a:r>
          <a:r>
            <a:rPr lang="en-US" sz="1100" kern="1200" dirty="0">
              <a:latin typeface="Calibri Light" panose="020F0302020204030204"/>
            </a:rPr>
            <a:t> from</a:t>
          </a:r>
          <a:r>
            <a:rPr lang="en-US" sz="1100" kern="1200" dirty="0"/>
            <a:t> Feb 2021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First clinic MDT on 20th August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 Light" panose="020F0302020204030204"/>
            </a:rPr>
            <a:t>First group Sep 2021</a:t>
          </a:r>
        </a:p>
      </dsp:txBody>
      <dsp:txXfrm>
        <a:off x="4075502" y="1056352"/>
        <a:ext cx="3147931" cy="1224458"/>
      </dsp:txXfrm>
    </dsp:sp>
    <dsp:sp modelId="{33EAB132-3CD7-48B2-813E-A2B8EB2A1D95}">
      <dsp:nvSpPr>
        <dsp:cNvPr id="0" name=""/>
        <dsp:cNvSpPr/>
      </dsp:nvSpPr>
      <dsp:spPr>
        <a:xfrm rot="5400000">
          <a:off x="6701841" y="1694248"/>
          <a:ext cx="1958102" cy="31014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E737C-D3B7-456E-BED3-C426B60BF8B4}">
      <dsp:nvSpPr>
        <dsp:cNvPr id="0" name=""/>
        <dsp:cNvSpPr/>
      </dsp:nvSpPr>
      <dsp:spPr>
        <a:xfrm>
          <a:off x="7525822" y="2828369"/>
          <a:ext cx="3876763" cy="652700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Apr. 2022</a:t>
          </a:r>
        </a:p>
      </dsp:txBody>
      <dsp:txXfrm>
        <a:off x="7688997" y="2828369"/>
        <a:ext cx="3550413" cy="652700"/>
      </dsp:txXfrm>
    </dsp:sp>
    <dsp:sp modelId="{17DE542C-8CB0-4FE3-A414-F2FCA6DC38F8}">
      <dsp:nvSpPr>
        <dsp:cNvPr id="0" name=""/>
        <dsp:cNvSpPr/>
      </dsp:nvSpPr>
      <dsp:spPr>
        <a:xfrm>
          <a:off x="7835963" y="1056352"/>
          <a:ext cx="3147931" cy="122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Omicron: Clinic closed</a:t>
          </a:r>
          <a:r>
            <a:rPr lang="en-US" sz="1100" kern="1200" dirty="0">
              <a:latin typeface="Calibri Light" panose="020F0302020204030204"/>
            </a:rPr>
            <a:t> (Jan – Apr),</a:t>
          </a:r>
          <a:r>
            <a:rPr lang="en-US" sz="1100" kern="1200" dirty="0"/>
            <a:t> no group activities allowed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First group completed</a:t>
          </a:r>
          <a:r>
            <a:rPr lang="en-US" sz="1100" kern="1200" dirty="0">
              <a:latin typeface="Calibri Light" panose="020F0302020204030204"/>
            </a:rPr>
            <a:t> treatment phase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Good flow of referrals</a:t>
          </a:r>
        </a:p>
      </dsp:txBody>
      <dsp:txXfrm>
        <a:off x="7835963" y="1056352"/>
        <a:ext cx="3147931" cy="1224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A38C1-8A89-48BE-9D93-AE42A47508E1}">
      <dsp:nvSpPr>
        <dsp:cNvPr id="0" name=""/>
        <dsp:cNvSpPr/>
      </dsp:nvSpPr>
      <dsp:spPr>
        <a:xfrm>
          <a:off x="0" y="401161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Part 1: “It’s more than premature mortality”</a:t>
          </a:r>
        </a:p>
      </dsp:txBody>
      <dsp:txXfrm>
        <a:off x="31613" y="432774"/>
        <a:ext cx="10452374" cy="584369"/>
      </dsp:txXfrm>
    </dsp:sp>
    <dsp:sp modelId="{ADF7638D-E960-463D-B8CB-DABA6C7823F8}">
      <dsp:nvSpPr>
        <dsp:cNvPr id="0" name=""/>
        <dsp:cNvSpPr/>
      </dsp:nvSpPr>
      <dsp:spPr>
        <a:xfrm>
          <a:off x="0" y="1126516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Part 2:Key Modifiable Factors in Health Behaviours and Health Services</a:t>
          </a:r>
        </a:p>
      </dsp:txBody>
      <dsp:txXfrm>
        <a:off x="31613" y="1158129"/>
        <a:ext cx="10452374" cy="584369"/>
      </dsp:txXfrm>
    </dsp:sp>
    <dsp:sp modelId="{71C94BC8-DB0F-4F48-BF2E-F6A97576D3DC}">
      <dsp:nvSpPr>
        <dsp:cNvPr id="0" name=""/>
        <dsp:cNvSpPr/>
      </dsp:nvSpPr>
      <dsp:spPr>
        <a:xfrm>
          <a:off x="0" y="1851871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Part 3: The interplay between psychiatric medications and physical health</a:t>
          </a:r>
        </a:p>
      </dsp:txBody>
      <dsp:txXfrm>
        <a:off x="31613" y="1883484"/>
        <a:ext cx="10452374" cy="584369"/>
      </dsp:txXfrm>
    </dsp:sp>
    <dsp:sp modelId="{F18EBA0F-46F9-40AB-B507-29B7554A3646}">
      <dsp:nvSpPr>
        <dsp:cNvPr id="0" name=""/>
        <dsp:cNvSpPr/>
      </dsp:nvSpPr>
      <dsp:spPr>
        <a:xfrm>
          <a:off x="0" y="2577226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chemeClr val="accent4">
                  <a:lumMod val="40000"/>
                  <a:lumOff val="60000"/>
                </a:schemeClr>
              </a:solidFill>
            </a:rPr>
            <a:t>Part 4: Multi-Disciplinary approaches to Multi-Morbidity</a:t>
          </a:r>
        </a:p>
      </dsp:txBody>
      <dsp:txXfrm>
        <a:off x="31613" y="2608839"/>
        <a:ext cx="10452374" cy="584369"/>
      </dsp:txXfrm>
    </dsp:sp>
    <dsp:sp modelId="{C4EAEB27-D45E-4021-95A1-49021D502F4A}">
      <dsp:nvSpPr>
        <dsp:cNvPr id="0" name=""/>
        <dsp:cNvSpPr/>
      </dsp:nvSpPr>
      <dsp:spPr>
        <a:xfrm>
          <a:off x="0" y="3302581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Part 5: Innovations in Integration for Physical-Mental Healthcare</a:t>
          </a:r>
        </a:p>
      </dsp:txBody>
      <dsp:txXfrm>
        <a:off x="31613" y="3334194"/>
        <a:ext cx="10452374" cy="584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6560F-3ED7-44AF-BFE8-17D38B36C10B}">
      <dsp:nvSpPr>
        <dsp:cNvPr id="0" name=""/>
        <dsp:cNvSpPr/>
      </dsp:nvSpPr>
      <dsp:spPr>
        <a:xfrm>
          <a:off x="0" y="86346"/>
          <a:ext cx="4243589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>
              <a:solidFill>
                <a:schemeClr val="tx1"/>
              </a:solidFill>
            </a:rPr>
            <a:t>Endocrinology</a:t>
          </a:r>
          <a:r>
            <a:rPr lang="en-AU" sz="1700" kern="1200" dirty="0">
              <a:solidFill>
                <a:schemeClr val="tx1"/>
              </a:solidFill>
              <a:latin typeface="Calibri Light" panose="020F0302020204030204"/>
            </a:rPr>
            <a:t> (0.1 FTE)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9904" y="106250"/>
        <a:ext cx="4203781" cy="367937"/>
      </dsp:txXfrm>
    </dsp:sp>
    <dsp:sp modelId="{1C46CC7D-FE10-4581-B2CF-FF94C3D27697}">
      <dsp:nvSpPr>
        <dsp:cNvPr id="0" name=""/>
        <dsp:cNvSpPr/>
      </dsp:nvSpPr>
      <dsp:spPr>
        <a:xfrm>
          <a:off x="0" y="543051"/>
          <a:ext cx="4243589" cy="407745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>
              <a:solidFill>
                <a:schemeClr val="tx1"/>
              </a:solidFill>
              <a:latin typeface="Calibri Light" panose="020F0302020204030204"/>
            </a:rPr>
            <a:t>Dietician (0.2 FTE)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9904" y="562955"/>
        <a:ext cx="4203781" cy="367937"/>
      </dsp:txXfrm>
    </dsp:sp>
    <dsp:sp modelId="{F9D4B800-3DD2-4327-97A1-06FC298EB78F}">
      <dsp:nvSpPr>
        <dsp:cNvPr id="0" name=""/>
        <dsp:cNvSpPr/>
      </dsp:nvSpPr>
      <dsp:spPr>
        <a:xfrm>
          <a:off x="0" y="999756"/>
          <a:ext cx="4243589" cy="40774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>
              <a:solidFill>
                <a:schemeClr val="tx1"/>
              </a:solidFill>
            </a:rPr>
            <a:t>Psychologist</a:t>
          </a:r>
          <a:r>
            <a:rPr lang="en-AU" sz="1700" kern="1200" dirty="0">
              <a:solidFill>
                <a:schemeClr val="tx1"/>
              </a:solidFill>
              <a:latin typeface="Calibri Light" panose="020F0302020204030204"/>
            </a:rPr>
            <a:t> (0.2 FTE)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9904" y="1019660"/>
        <a:ext cx="4203781" cy="367937"/>
      </dsp:txXfrm>
    </dsp:sp>
    <dsp:sp modelId="{81E0BFE1-0155-4AC8-A360-1C8DCC64992B}">
      <dsp:nvSpPr>
        <dsp:cNvPr id="0" name=""/>
        <dsp:cNvSpPr/>
      </dsp:nvSpPr>
      <dsp:spPr>
        <a:xfrm>
          <a:off x="0" y="1456461"/>
          <a:ext cx="4243589" cy="40774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>
              <a:solidFill>
                <a:schemeClr val="tx1"/>
              </a:solidFill>
            </a:rPr>
            <a:t>Exercise physiologist</a:t>
          </a:r>
          <a:r>
            <a:rPr lang="en-AU" sz="1700" kern="1200" dirty="0">
              <a:solidFill>
                <a:schemeClr val="tx1"/>
              </a:solidFill>
              <a:latin typeface="Calibri Light" panose="020F0302020204030204"/>
            </a:rPr>
            <a:t> (3 sessions)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9904" y="1476365"/>
        <a:ext cx="4203781" cy="367937"/>
      </dsp:txXfrm>
    </dsp:sp>
    <dsp:sp modelId="{E1C4509A-F674-4F3F-8411-C07D9E9B9B2C}">
      <dsp:nvSpPr>
        <dsp:cNvPr id="0" name=""/>
        <dsp:cNvSpPr/>
      </dsp:nvSpPr>
      <dsp:spPr>
        <a:xfrm>
          <a:off x="0" y="1913166"/>
          <a:ext cx="4243589" cy="40774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>
              <a:solidFill>
                <a:schemeClr val="tx1"/>
              </a:solidFill>
              <a:latin typeface="Calibri Light" panose="020F0302020204030204"/>
            </a:rPr>
            <a:t>Smoking cessation clinician (0.1 FTE)</a:t>
          </a:r>
          <a:endParaRPr lang="en-AU" sz="1700" kern="1200" dirty="0">
            <a:solidFill>
              <a:schemeClr val="tx1"/>
            </a:solidFill>
          </a:endParaRPr>
        </a:p>
      </dsp:txBody>
      <dsp:txXfrm>
        <a:off x="19904" y="1933070"/>
        <a:ext cx="4203781" cy="367937"/>
      </dsp:txXfrm>
    </dsp:sp>
    <dsp:sp modelId="{D726EF57-3904-4EB1-9A22-D25E1A762AED}">
      <dsp:nvSpPr>
        <dsp:cNvPr id="0" name=""/>
        <dsp:cNvSpPr/>
      </dsp:nvSpPr>
      <dsp:spPr>
        <a:xfrm>
          <a:off x="0" y="2369871"/>
          <a:ext cx="4243589" cy="407745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>
              <a:solidFill>
                <a:schemeClr val="tx1"/>
              </a:solidFill>
              <a:latin typeface="Calibri Light" panose="020F0302020204030204"/>
            </a:rPr>
            <a:t>Admin officer (0.2)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9904" y="2389775"/>
        <a:ext cx="4203781" cy="367937"/>
      </dsp:txXfrm>
    </dsp:sp>
    <dsp:sp modelId="{2CBE3C79-92CE-4BA9-B263-6A4BE200003B}">
      <dsp:nvSpPr>
        <dsp:cNvPr id="0" name=""/>
        <dsp:cNvSpPr/>
      </dsp:nvSpPr>
      <dsp:spPr>
        <a:xfrm>
          <a:off x="0" y="2826576"/>
          <a:ext cx="4243589" cy="40774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>
              <a:solidFill>
                <a:schemeClr val="tx1"/>
              </a:solidFill>
              <a:latin typeface="Calibri Light" panose="020F0302020204030204"/>
            </a:rPr>
            <a:t>Care</a:t>
          </a:r>
          <a:r>
            <a:rPr lang="en-AU" sz="1700" kern="1200" dirty="0">
              <a:solidFill>
                <a:schemeClr val="tx1"/>
              </a:solidFill>
            </a:rPr>
            <a:t> coordinator</a:t>
          </a:r>
          <a:r>
            <a:rPr lang="en-AU" sz="1700" kern="1200" dirty="0">
              <a:solidFill>
                <a:schemeClr val="tx1"/>
              </a:solidFill>
              <a:latin typeface="Calibri Light" panose="020F0302020204030204"/>
            </a:rPr>
            <a:t> (RTW)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9904" y="2846480"/>
        <a:ext cx="4203781" cy="367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837CE-C144-43C9-8EA7-DC961A0F6D14}">
      <dsp:nvSpPr>
        <dsp:cNvPr id="0" name=""/>
        <dsp:cNvSpPr/>
      </dsp:nvSpPr>
      <dsp:spPr>
        <a:xfrm>
          <a:off x="3286" y="18874"/>
          <a:ext cx="3203971" cy="799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0" kern="1200" dirty="0"/>
            <a:t>Assessment phase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0" kern="1200" dirty="0"/>
            <a:t>1-2 weeks</a:t>
          </a:r>
        </a:p>
      </dsp:txBody>
      <dsp:txXfrm>
        <a:off x="3286" y="18874"/>
        <a:ext cx="3203971" cy="799646"/>
      </dsp:txXfrm>
    </dsp:sp>
    <dsp:sp modelId="{A4E33018-8039-4134-95F4-316CEF76E1EF}">
      <dsp:nvSpPr>
        <dsp:cNvPr id="0" name=""/>
        <dsp:cNvSpPr/>
      </dsp:nvSpPr>
      <dsp:spPr>
        <a:xfrm>
          <a:off x="3286" y="818520"/>
          <a:ext cx="3203971" cy="3513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b="0" kern="1200" dirty="0"/>
            <a:t>Assessment by dietician and exercise physiologist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b="0" kern="1200" dirty="0"/>
            <a:t>Assessment by Endocrinologist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b="0" kern="1200" dirty="0"/>
            <a:t>Assessment by smoking cessation nurse ( if applicable)</a:t>
          </a:r>
        </a:p>
      </dsp:txBody>
      <dsp:txXfrm>
        <a:off x="3286" y="818520"/>
        <a:ext cx="3203971" cy="3513943"/>
      </dsp:txXfrm>
    </dsp:sp>
    <dsp:sp modelId="{84A395F9-CF38-4359-98AD-F25F7DF07320}">
      <dsp:nvSpPr>
        <dsp:cNvPr id="0" name=""/>
        <dsp:cNvSpPr/>
      </dsp:nvSpPr>
      <dsp:spPr>
        <a:xfrm>
          <a:off x="3655814" y="18874"/>
          <a:ext cx="3203971" cy="799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0" kern="1200" dirty="0"/>
            <a:t>Treatment phase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0" kern="1200" dirty="0">
              <a:latin typeface="Calibri Light" panose="020F0302020204030204"/>
            </a:rPr>
            <a:t>12 weeks</a:t>
          </a:r>
          <a:endParaRPr lang="en-AU" sz="1900" b="0" kern="1200" dirty="0"/>
        </a:p>
      </dsp:txBody>
      <dsp:txXfrm>
        <a:off x="3655814" y="18874"/>
        <a:ext cx="3203971" cy="799646"/>
      </dsp:txXfrm>
    </dsp:sp>
    <dsp:sp modelId="{E4913175-D5DF-4F1B-A730-39AB802ED2A4}">
      <dsp:nvSpPr>
        <dsp:cNvPr id="0" name=""/>
        <dsp:cNvSpPr/>
      </dsp:nvSpPr>
      <dsp:spPr>
        <a:xfrm>
          <a:off x="3655814" y="818520"/>
          <a:ext cx="3203971" cy="3513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900" b="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b="0" kern="1200" dirty="0">
              <a:latin typeface="Calibri Light" panose="020F0302020204030204"/>
            </a:rPr>
            <a:t>12-week weekly Group Lifestyle Balance </a:t>
          </a:r>
          <a:r>
            <a:rPr lang="en-AU" sz="1900" b="0" kern="1200" dirty="0"/>
            <a:t>program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b="0" kern="1200" dirty="0"/>
            <a:t>Kick </a:t>
          </a:r>
          <a:r>
            <a:rPr lang="en-AU" sz="1900" b="0" kern="1200" dirty="0">
              <a:latin typeface="Calibri Light" panose="020F0302020204030204"/>
            </a:rPr>
            <a:t>Butts</a:t>
          </a:r>
          <a:r>
            <a:rPr lang="en-AU" sz="1900" b="0" kern="1200" dirty="0"/>
            <a:t> program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b="0" kern="1200" dirty="0"/>
            <a:t>Individual motivational interviewing by psychologist if necessary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b="0" kern="1200" dirty="0"/>
            <a:t>Individual dietician sessions if applicable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900" b="0" kern="1200" dirty="0"/>
        </a:p>
      </dsp:txBody>
      <dsp:txXfrm>
        <a:off x="3655814" y="818520"/>
        <a:ext cx="3203971" cy="3513943"/>
      </dsp:txXfrm>
    </dsp:sp>
    <dsp:sp modelId="{92FEA338-7711-480A-8D71-499D4B25D9A8}">
      <dsp:nvSpPr>
        <dsp:cNvPr id="0" name=""/>
        <dsp:cNvSpPr/>
      </dsp:nvSpPr>
      <dsp:spPr>
        <a:xfrm>
          <a:off x="7308342" y="18874"/>
          <a:ext cx="3203971" cy="799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0" kern="1200" dirty="0"/>
            <a:t>Maintenance phase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0" kern="1200" dirty="0">
              <a:latin typeface="Calibri Light" panose="020F0302020204030204"/>
            </a:rPr>
            <a:t>5-12</a:t>
          </a:r>
          <a:r>
            <a:rPr lang="en-AU" sz="1900" b="0" kern="1200" dirty="0"/>
            <a:t> months</a:t>
          </a:r>
        </a:p>
      </dsp:txBody>
      <dsp:txXfrm>
        <a:off x="7308342" y="18874"/>
        <a:ext cx="3203971" cy="799646"/>
      </dsp:txXfrm>
    </dsp:sp>
    <dsp:sp modelId="{F070F2B9-46DA-4B9B-9284-4CFEFAE16778}">
      <dsp:nvSpPr>
        <dsp:cNvPr id="0" name=""/>
        <dsp:cNvSpPr/>
      </dsp:nvSpPr>
      <dsp:spPr>
        <a:xfrm>
          <a:off x="7308342" y="818520"/>
          <a:ext cx="3203971" cy="3513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b="0" kern="1200" dirty="0">
              <a:latin typeface="Calibri Light" panose="020F0302020204030204"/>
            </a:rPr>
            <a:t>Monthly GLB group sessions</a:t>
          </a:r>
          <a:endParaRPr lang="en-AU" sz="1900" b="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b="0" kern="1200" dirty="0">
              <a:latin typeface="Calibri Light" panose="020F0302020204030204"/>
            </a:rPr>
            <a:t>Endocrinology</a:t>
          </a:r>
          <a:r>
            <a:rPr lang="en-AU" sz="1900" b="0" kern="1200" dirty="0"/>
            <a:t> appointments</a:t>
          </a:r>
          <a:r>
            <a:rPr lang="en-AU" sz="1900" b="0" kern="1200" dirty="0">
              <a:latin typeface="Calibri Light" panose="020F0302020204030204"/>
            </a:rPr>
            <a:t> as clinically indicated</a:t>
          </a:r>
          <a:endParaRPr lang="en-AU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b="0" kern="1200" dirty="0"/>
            <a:t>Phone contact in between the F2F contacts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b="0" kern="1200" dirty="0"/>
            <a:t>Access to </a:t>
          </a:r>
          <a:r>
            <a:rPr lang="en-AU" sz="1900" b="0" kern="1200" dirty="0">
              <a:latin typeface="Calibri Light" panose="020F0302020204030204"/>
            </a:rPr>
            <a:t>other PCYC</a:t>
          </a:r>
          <a:r>
            <a:rPr lang="en-AU" sz="1900" b="0" kern="1200" dirty="0"/>
            <a:t> programs</a:t>
          </a:r>
        </a:p>
      </dsp:txBody>
      <dsp:txXfrm>
        <a:off x="7308342" y="818520"/>
        <a:ext cx="3203971" cy="35139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C5CE2-4555-433A-B14B-F217CA9E284F}">
      <dsp:nvSpPr>
        <dsp:cNvPr id="0" name=""/>
        <dsp:cNvSpPr/>
      </dsp:nvSpPr>
      <dsp:spPr>
        <a:xfrm>
          <a:off x="240120" y="402997"/>
          <a:ext cx="1350255" cy="135025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D796B-B66C-4619-9C4D-0CB00163971A}">
      <dsp:nvSpPr>
        <dsp:cNvPr id="0" name=""/>
        <dsp:cNvSpPr/>
      </dsp:nvSpPr>
      <dsp:spPr>
        <a:xfrm>
          <a:off x="523674" y="686551"/>
          <a:ext cx="783148" cy="783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B3929-7709-4AA0-B34D-A2D8F517A795}">
      <dsp:nvSpPr>
        <dsp:cNvPr id="0" name=""/>
        <dsp:cNvSpPr/>
      </dsp:nvSpPr>
      <dsp:spPr>
        <a:xfrm>
          <a:off x="1879717" y="402997"/>
          <a:ext cx="3182746" cy="1350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Pilot project</a:t>
          </a:r>
          <a:endParaRPr lang="en-US" sz="2400" kern="1200" dirty="0"/>
        </a:p>
      </dsp:txBody>
      <dsp:txXfrm>
        <a:off x="1879717" y="402997"/>
        <a:ext cx="3182746" cy="1350255"/>
      </dsp:txXfrm>
    </dsp:sp>
    <dsp:sp modelId="{444C6054-0268-4B05-9586-16B9FDEF38CD}">
      <dsp:nvSpPr>
        <dsp:cNvPr id="0" name=""/>
        <dsp:cNvSpPr/>
      </dsp:nvSpPr>
      <dsp:spPr>
        <a:xfrm>
          <a:off x="5617033" y="402997"/>
          <a:ext cx="1350255" cy="135025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7CB45-AFA5-4684-B92E-338859820263}">
      <dsp:nvSpPr>
        <dsp:cNvPr id="0" name=""/>
        <dsp:cNvSpPr/>
      </dsp:nvSpPr>
      <dsp:spPr>
        <a:xfrm>
          <a:off x="5900586" y="686551"/>
          <a:ext cx="783148" cy="7831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2CF12-FED1-4D80-BBD9-D69212251C3D}">
      <dsp:nvSpPr>
        <dsp:cNvPr id="0" name=""/>
        <dsp:cNvSpPr/>
      </dsp:nvSpPr>
      <dsp:spPr>
        <a:xfrm>
          <a:off x="7256629" y="402997"/>
          <a:ext cx="3182746" cy="1350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Groups likely to have </a:t>
          </a:r>
          <a:r>
            <a:rPr lang="en-AU" sz="2400" kern="1200" dirty="0">
              <a:latin typeface="Calibri Light" panose="020F0302020204030204"/>
            </a:rPr>
            <a:t>16</a:t>
          </a:r>
          <a:r>
            <a:rPr lang="en-AU" sz="2400" kern="1200" dirty="0"/>
            <a:t> consumers at a time</a:t>
          </a:r>
          <a:endParaRPr lang="en-US" sz="2400" kern="1200" dirty="0"/>
        </a:p>
      </dsp:txBody>
      <dsp:txXfrm>
        <a:off x="7256629" y="402997"/>
        <a:ext cx="3182746" cy="1350255"/>
      </dsp:txXfrm>
    </dsp:sp>
    <dsp:sp modelId="{3B0A4B1E-B12A-4485-B067-29D3515AADD2}">
      <dsp:nvSpPr>
        <dsp:cNvPr id="0" name=""/>
        <dsp:cNvSpPr/>
      </dsp:nvSpPr>
      <dsp:spPr>
        <a:xfrm>
          <a:off x="240120" y="2471454"/>
          <a:ext cx="1350255" cy="135025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BF163-5198-411A-A380-75EDA99DFC06}">
      <dsp:nvSpPr>
        <dsp:cNvPr id="0" name=""/>
        <dsp:cNvSpPr/>
      </dsp:nvSpPr>
      <dsp:spPr>
        <a:xfrm>
          <a:off x="523674" y="2755007"/>
          <a:ext cx="783148" cy="7831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258A8-E20F-4F0F-9499-F37B099E161C}">
      <dsp:nvSpPr>
        <dsp:cNvPr id="0" name=""/>
        <dsp:cNvSpPr/>
      </dsp:nvSpPr>
      <dsp:spPr>
        <a:xfrm>
          <a:off x="1879717" y="2471454"/>
          <a:ext cx="3182746" cy="1350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>
              <a:latin typeface="Calibri Light" panose="020F0302020204030204"/>
            </a:rPr>
            <a:t> 4 groups</a:t>
          </a:r>
          <a:r>
            <a:rPr lang="en-AU" sz="2400" kern="1200" dirty="0"/>
            <a:t> of </a:t>
          </a:r>
          <a:r>
            <a:rPr lang="en-AU" sz="2400" kern="1200" dirty="0">
              <a:latin typeface="Calibri Light" panose="020F0302020204030204"/>
            </a:rPr>
            <a:t>12 week</a:t>
          </a:r>
          <a:r>
            <a:rPr lang="en-AU" sz="2400" kern="1200" dirty="0"/>
            <a:t> each/ </a:t>
          </a:r>
          <a:r>
            <a:rPr lang="en-AU" sz="2400" kern="1200" dirty="0">
              <a:latin typeface="Calibri Light" panose="020F0302020204030204"/>
            </a:rPr>
            <a:t>60 participants</a:t>
          </a:r>
          <a:r>
            <a:rPr lang="en-AU" sz="2400" kern="1200" dirty="0"/>
            <a:t> a year</a:t>
          </a:r>
          <a:endParaRPr lang="en-US" sz="2400" kern="1200" dirty="0"/>
        </a:p>
      </dsp:txBody>
      <dsp:txXfrm>
        <a:off x="1879717" y="2471454"/>
        <a:ext cx="3182746" cy="1350255"/>
      </dsp:txXfrm>
    </dsp:sp>
    <dsp:sp modelId="{7CC4DF84-9AD1-4733-A1D2-EC24CAE4743A}">
      <dsp:nvSpPr>
        <dsp:cNvPr id="0" name=""/>
        <dsp:cNvSpPr/>
      </dsp:nvSpPr>
      <dsp:spPr>
        <a:xfrm>
          <a:off x="5617033" y="2471454"/>
          <a:ext cx="1350255" cy="135025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42D1B-2FFC-4EAE-BA25-5ED096FCD0E0}">
      <dsp:nvSpPr>
        <dsp:cNvPr id="0" name=""/>
        <dsp:cNvSpPr/>
      </dsp:nvSpPr>
      <dsp:spPr>
        <a:xfrm>
          <a:off x="5900586" y="2755007"/>
          <a:ext cx="783148" cy="7831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0872A-C4EE-41AE-9F34-D437367A0A12}">
      <dsp:nvSpPr>
        <dsp:cNvPr id="0" name=""/>
        <dsp:cNvSpPr/>
      </dsp:nvSpPr>
      <dsp:spPr>
        <a:xfrm>
          <a:off x="7256629" y="2471454"/>
          <a:ext cx="3182746" cy="1350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Endocrinologist: 4 appointments per fortnight</a:t>
          </a:r>
        </a:p>
      </dsp:txBody>
      <dsp:txXfrm>
        <a:off x="7256629" y="2471454"/>
        <a:ext cx="3182746" cy="1350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15A6F-BADC-4708-8474-B000051B0FBC}">
      <dsp:nvSpPr>
        <dsp:cNvPr id="0" name=""/>
        <dsp:cNvSpPr/>
      </dsp:nvSpPr>
      <dsp:spPr>
        <a:xfrm>
          <a:off x="0" y="92348"/>
          <a:ext cx="10515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Assessments are to be done at the beginning- prior to intervention, at the end of 16 weeks, 6 month and 12 months.</a:t>
          </a:r>
          <a:endParaRPr lang="en-US" sz="1800" kern="1200"/>
        </a:p>
      </dsp:txBody>
      <dsp:txXfrm>
        <a:off x="34954" y="127302"/>
        <a:ext cx="10445692" cy="646132"/>
      </dsp:txXfrm>
    </dsp:sp>
    <dsp:sp modelId="{95ACD272-25A1-4F32-AFBB-E7E67EDB5D5E}">
      <dsp:nvSpPr>
        <dsp:cNvPr id="0" name=""/>
        <dsp:cNvSpPr/>
      </dsp:nvSpPr>
      <dsp:spPr>
        <a:xfrm>
          <a:off x="0" y="860229"/>
          <a:ext cx="10515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Assessments will collect the following.</a:t>
          </a:r>
          <a:endParaRPr lang="en-US" sz="1800" kern="1200"/>
        </a:p>
      </dsp:txBody>
      <dsp:txXfrm>
        <a:off x="34954" y="895183"/>
        <a:ext cx="10445692" cy="646132"/>
      </dsp:txXfrm>
    </dsp:sp>
    <dsp:sp modelId="{FDF1539E-7140-4271-8CA7-BBBCB3A521C3}">
      <dsp:nvSpPr>
        <dsp:cNvPr id="0" name=""/>
        <dsp:cNvSpPr/>
      </dsp:nvSpPr>
      <dsp:spPr>
        <a:xfrm>
          <a:off x="0" y="1576269"/>
          <a:ext cx="10515600" cy="268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/>
            <a:t>Metabolic parameters: collected by Endocrinologist: </a:t>
          </a:r>
          <a:endParaRPr lang="en-US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/>
            <a:t>Blood pressure</a:t>
          </a:r>
          <a:r>
            <a:rPr lang="en-AU" sz="1400" kern="1200">
              <a:latin typeface="Calibri Light" panose="020F0302020204030204"/>
            </a:rPr>
            <a:t> 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>
              <a:latin typeface="Calibri Light" panose="020F0302020204030204"/>
            </a:rPr>
            <a:t>FBS</a:t>
          </a:r>
          <a:endParaRPr lang="en-US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 dirty="0">
              <a:latin typeface="Calibri Light" panose="020F0302020204030204"/>
            </a:rPr>
            <a:t>TG level</a:t>
          </a:r>
          <a:endParaRPr lang="en-AU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/>
            <a:t>HDL level 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/>
            <a:t>Central girth and weight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/>
            <a:t>HbA1c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 dirty="0"/>
            <a:t>Diet information: collected by dietitian.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/>
            <a:t>Measures around physical fitness: collected by Exercise physiologist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/>
            <a:t>Level of smoking: collected by smoking cessation clinician </a:t>
          </a:r>
          <a:r>
            <a:rPr lang="en-AU" sz="1400" kern="1200">
              <a:latin typeface="Calibri Light" panose="020F0302020204030204"/>
            </a:rPr>
            <a:t>(smoke analyser)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400" kern="1200"/>
            <a:t>Acceptability of the program through a feedback form: collected by care coordinator</a:t>
          </a:r>
          <a:endParaRPr lang="en-US" sz="1400" kern="1200"/>
        </a:p>
      </dsp:txBody>
      <dsp:txXfrm>
        <a:off x="0" y="1576269"/>
        <a:ext cx="10515600" cy="26827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31987-025F-4472-89B9-F8B409A3054E}">
      <dsp:nvSpPr>
        <dsp:cNvPr id="0" name=""/>
        <dsp:cNvSpPr/>
      </dsp:nvSpPr>
      <dsp:spPr>
        <a:xfrm>
          <a:off x="4064000" y="944565"/>
          <a:ext cx="1139018" cy="395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80"/>
              </a:lnTo>
              <a:lnTo>
                <a:pt x="1139018" y="197680"/>
              </a:lnTo>
              <a:lnTo>
                <a:pt x="1139018" y="3953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993E8-C7AD-482C-81F4-97D8EFE7C8A3}">
      <dsp:nvSpPr>
        <dsp:cNvPr id="0" name=""/>
        <dsp:cNvSpPr/>
      </dsp:nvSpPr>
      <dsp:spPr>
        <a:xfrm>
          <a:off x="1816913" y="2281265"/>
          <a:ext cx="331388" cy="2202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730"/>
              </a:lnTo>
              <a:lnTo>
                <a:pt x="331388" y="22027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0A072-EE9C-40C5-8F92-58AC1606C5F5}">
      <dsp:nvSpPr>
        <dsp:cNvPr id="0" name=""/>
        <dsp:cNvSpPr/>
      </dsp:nvSpPr>
      <dsp:spPr>
        <a:xfrm>
          <a:off x="1816913" y="2281265"/>
          <a:ext cx="331388" cy="8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030"/>
              </a:lnTo>
              <a:lnTo>
                <a:pt x="331388" y="866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826DF-E6A8-4D5A-B1EB-F334B364650F}">
      <dsp:nvSpPr>
        <dsp:cNvPr id="0" name=""/>
        <dsp:cNvSpPr/>
      </dsp:nvSpPr>
      <dsp:spPr>
        <a:xfrm>
          <a:off x="2569983" y="944565"/>
          <a:ext cx="1494016" cy="395361"/>
        </a:xfrm>
        <a:custGeom>
          <a:avLst/>
          <a:gdLst/>
          <a:ahLst/>
          <a:cxnLst/>
          <a:rect l="0" t="0" r="0" b="0"/>
          <a:pathLst>
            <a:path>
              <a:moveTo>
                <a:pt x="1494016" y="0"/>
              </a:moveTo>
              <a:lnTo>
                <a:pt x="1494016" y="197680"/>
              </a:lnTo>
              <a:lnTo>
                <a:pt x="0" y="197680"/>
              </a:lnTo>
              <a:lnTo>
                <a:pt x="0" y="3953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87970-89E0-406B-A6FD-7D1032409E1C}">
      <dsp:nvSpPr>
        <dsp:cNvPr id="0" name=""/>
        <dsp:cNvSpPr/>
      </dsp:nvSpPr>
      <dsp:spPr>
        <a:xfrm>
          <a:off x="3122662" y="3227"/>
          <a:ext cx="1882675" cy="941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18 referrals:</a:t>
          </a:r>
          <a:r>
            <a:rPr lang="en-AU" sz="1400" kern="1200">
              <a:latin typeface="Calibri Light" panose="020F0302020204030204"/>
            </a:rPr>
            <a:t> </a:t>
          </a:r>
          <a:endParaRPr lang="en-AU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all accepted to encourage clinicians</a:t>
          </a:r>
        </a:p>
      </dsp:txBody>
      <dsp:txXfrm>
        <a:off x="3122662" y="3227"/>
        <a:ext cx="1882675" cy="941337"/>
      </dsp:txXfrm>
    </dsp:sp>
    <dsp:sp modelId="{FC419E28-ED3E-40D0-91F6-ECDFAB6AC248}">
      <dsp:nvSpPr>
        <dsp:cNvPr id="0" name=""/>
        <dsp:cNvSpPr/>
      </dsp:nvSpPr>
      <dsp:spPr>
        <a:xfrm>
          <a:off x="1628645" y="1339927"/>
          <a:ext cx="1882675" cy="941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13 started group program</a:t>
          </a:r>
        </a:p>
      </dsp:txBody>
      <dsp:txXfrm>
        <a:off x="1628645" y="1339927"/>
        <a:ext cx="1882675" cy="941337"/>
      </dsp:txXfrm>
    </dsp:sp>
    <dsp:sp modelId="{CC3D6DA8-C379-4F9A-BBE9-CA14596CF339}">
      <dsp:nvSpPr>
        <dsp:cNvPr id="0" name=""/>
        <dsp:cNvSpPr/>
      </dsp:nvSpPr>
      <dsp:spPr>
        <a:xfrm>
          <a:off x="2148302" y="2676627"/>
          <a:ext cx="1882675" cy="941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>
              <a:latin typeface="Calibri Light" panose="020F0302020204030204"/>
            </a:rPr>
            <a:t>2 dropped</a:t>
          </a:r>
          <a:r>
            <a:rPr lang="en-AU" sz="1400" kern="1200"/>
            <a:t> out</a:t>
          </a:r>
          <a:r>
            <a:rPr lang="en-AU" sz="1400" kern="1200">
              <a:latin typeface="Calibri Light" panose="020F0302020204030204"/>
            </a:rPr>
            <a:t> </a:t>
          </a:r>
          <a:endParaRPr lang="en-AU" sz="1400" kern="1200"/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(1 physically sick, </a:t>
          </a:r>
          <a:r>
            <a:rPr lang="en-AU" sz="1400" kern="1200">
              <a:latin typeface="Calibri Light" panose="020F0302020204030204"/>
            </a:rPr>
            <a:t>one low</a:t>
          </a:r>
          <a:r>
            <a:rPr lang="en-AU" sz="1400" kern="1200"/>
            <a:t> motivation)</a:t>
          </a:r>
        </a:p>
      </dsp:txBody>
      <dsp:txXfrm>
        <a:off x="2148302" y="2676627"/>
        <a:ext cx="1882675" cy="941337"/>
      </dsp:txXfrm>
    </dsp:sp>
    <dsp:sp modelId="{2FF3E1D0-714F-4305-BDA3-3A99CA62BD2A}">
      <dsp:nvSpPr>
        <dsp:cNvPr id="0" name=""/>
        <dsp:cNvSpPr/>
      </dsp:nvSpPr>
      <dsp:spPr>
        <a:xfrm>
          <a:off x="2148302" y="4013327"/>
          <a:ext cx="2073164" cy="941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>
              <a:latin typeface="Calibri Light" panose="020F0302020204030204"/>
            </a:rPr>
            <a:t>11</a:t>
          </a:r>
          <a:r>
            <a:rPr lang="en-AU" sz="1400" kern="1200"/>
            <a:t> people stayed with the program </a:t>
          </a:r>
          <a:r>
            <a:rPr lang="en-AU" sz="1400" kern="1200">
              <a:latin typeface="Calibri Light" panose="020F0302020204030204"/>
            </a:rPr>
            <a:t>(61%)</a:t>
          </a:r>
          <a:endParaRPr lang="en-AU" sz="1400" kern="1200"/>
        </a:p>
      </dsp:txBody>
      <dsp:txXfrm>
        <a:off x="2148302" y="4013327"/>
        <a:ext cx="2073164" cy="941337"/>
      </dsp:txXfrm>
    </dsp:sp>
    <dsp:sp modelId="{3FC6BD4C-5BC8-4F55-97FB-9C82924A3EA0}">
      <dsp:nvSpPr>
        <dsp:cNvPr id="0" name=""/>
        <dsp:cNvSpPr/>
      </dsp:nvSpPr>
      <dsp:spPr>
        <a:xfrm>
          <a:off x="3955670" y="1339927"/>
          <a:ext cx="2494696" cy="941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>
              <a:latin typeface="Calibri Light" panose="020F0302020204030204"/>
            </a:rPr>
            <a:t>4 declined </a:t>
          </a:r>
          <a:r>
            <a:rPr lang="en-AU" sz="1200" b="1" kern="1200"/>
            <a:t>service</a:t>
          </a:r>
          <a:r>
            <a:rPr lang="en-AU" sz="1200" b="1" kern="1200">
              <a:latin typeface="Calibri Light" panose="020F0302020204030204"/>
            </a:rPr>
            <a:t> </a:t>
          </a:r>
          <a:endParaRPr lang="en-AU" sz="1200" b="1" kern="1200"/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>
              <a:latin typeface="Calibri Light" panose="020F0302020204030204"/>
            </a:rPr>
            <a:t> </a:t>
          </a:r>
          <a:r>
            <a:rPr lang="en-AU" sz="1200" kern="1200"/>
            <a:t>(had poor understanding of the expectations)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1 consumer with ED: discharged after initial assessment (added as exclusion criteria)</a:t>
          </a:r>
        </a:p>
      </dsp:txBody>
      <dsp:txXfrm>
        <a:off x="3955670" y="1339927"/>
        <a:ext cx="2494696" cy="9413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22A15-3A0A-4232-8C84-7031CD7192D5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50B45-975C-4869-8085-A68B78F85103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E4B86-0C7F-45BD-B536-26AD56A84BBD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61% retention at the end of 6 month</a:t>
          </a:r>
          <a:endParaRPr lang="en-US" sz="1900" kern="1200" dirty="0"/>
        </a:p>
      </dsp:txBody>
      <dsp:txXfrm>
        <a:off x="937002" y="1903"/>
        <a:ext cx="5576601" cy="811257"/>
      </dsp:txXfrm>
    </dsp:sp>
    <dsp:sp modelId="{5EB6E64B-A2AE-4F19-AD69-18D723D1F01A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6543F-6FF6-4FC9-AF4E-47119F48CF87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C815F-F9C0-4AD7-A9F4-71D645A919F5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72% attended more than half of the group sessions</a:t>
          </a:r>
          <a:endParaRPr lang="en-US" sz="1900" kern="1200" dirty="0"/>
        </a:p>
      </dsp:txBody>
      <dsp:txXfrm>
        <a:off x="937002" y="1015975"/>
        <a:ext cx="5576601" cy="811257"/>
      </dsp:txXfrm>
    </dsp:sp>
    <dsp:sp modelId="{3CF523DC-BD5F-4EAE-9D16-1BC52C44AC4F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63D57-23DD-4313-996D-A74517EF120B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FD907-7319-4DD1-8D6A-2077E34B70DA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72% accepted to take weight loss medication</a:t>
          </a:r>
          <a:endParaRPr lang="en-US" sz="1900" kern="1200" dirty="0"/>
        </a:p>
      </dsp:txBody>
      <dsp:txXfrm>
        <a:off x="937002" y="2030048"/>
        <a:ext cx="5576601" cy="811257"/>
      </dsp:txXfrm>
    </dsp:sp>
    <dsp:sp modelId="{E7B3230C-E6C4-4DCC-A798-3B09BAB37CCF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5160E-BAC4-48A0-8B9E-000B3ABCB73F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6C1B4-56A8-45F1-9E4D-9897BAF5C454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63% achieved weight loss more than 5 kg</a:t>
          </a:r>
          <a:r>
            <a:rPr lang="en-AU" sz="1900" kern="1200" dirty="0">
              <a:latin typeface="Calibri Light" panose="020F0302020204030204"/>
            </a:rPr>
            <a:t> (Avg 7kg)</a:t>
          </a:r>
          <a:endParaRPr lang="en-US" sz="1900" kern="1200" dirty="0"/>
        </a:p>
      </dsp:txBody>
      <dsp:txXfrm>
        <a:off x="937002" y="3044120"/>
        <a:ext cx="5576601" cy="811257"/>
      </dsp:txXfrm>
    </dsp:sp>
    <dsp:sp modelId="{C26CAFA9-B882-454A-9055-6A1A1315DA52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6D1A9-D7E8-4AF0-977A-5978A37450D1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34883-892C-4AD3-B310-EE1F0EA0AC35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81% achieved reduction in WC by more than 5 cm</a:t>
          </a:r>
          <a:endParaRPr lang="en-US" sz="1900" kern="1200" dirty="0"/>
        </a:p>
      </dsp:txBody>
      <dsp:txXfrm>
        <a:off x="937002" y="4058192"/>
        <a:ext cx="5576601" cy="811257"/>
      </dsp:txXfrm>
    </dsp:sp>
    <dsp:sp modelId="{C918AD55-67A9-4A92-B97E-3B2098E5C8FC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548E8-AC0B-4238-97C9-B9223E4AEC35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8BC3A-14EC-4536-9B11-F5183C6DDEC4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Most had improved their fitness level</a:t>
          </a:r>
          <a:endParaRPr lang="en-US" sz="1900" kern="1200" dirty="0"/>
        </a:p>
      </dsp:txBody>
      <dsp:txXfrm>
        <a:off x="937002" y="5072264"/>
        <a:ext cx="5576601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E0BD-4B42-4921-987B-E95D700E6B91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0E42A-DC00-4C9D-96B4-617D8AC71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50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Haskell WL, Berra K, Arias E, et al. Multifactor cardiovascular disease risk reduction in medically underserved, high-risk patients. Am J </a:t>
            </a:r>
            <a:r>
              <a:rPr lang="en-AU" dirty="0" err="1"/>
              <a:t>Cardiol</a:t>
            </a:r>
            <a:r>
              <a:rPr lang="en-AU" dirty="0"/>
              <a:t>. 2006;98(11):1472-1479. doi:10.1016/j.amjcard.2006.06.049 29. Ma J, Berra K, Haskell WL, et al. Case management to reduce risk of cardiovascular disease in a county health care system. Arch Intern Med. 2009;169(21):1988-1995. doi:10.1001/archinternmed.2009.381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19202-287B-40D4-B314-8455809A758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068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3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0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000"/>
            </a:lvl1pPr>
            <a:lvl2pPr marL="192881" indent="0" algn="ctr">
              <a:buNone/>
              <a:defRPr sz="800"/>
            </a:lvl2pPr>
            <a:lvl3pPr marL="385763" indent="0" algn="ctr">
              <a:buNone/>
              <a:defRPr sz="800"/>
            </a:lvl3pPr>
            <a:lvl4pPr marL="578644" indent="0" algn="ctr">
              <a:buNone/>
              <a:defRPr sz="700"/>
            </a:lvl4pPr>
            <a:lvl5pPr marL="771525" indent="0" algn="ctr">
              <a:buNone/>
              <a:defRPr sz="700"/>
            </a:lvl5pPr>
            <a:lvl6pPr marL="964406" indent="0" algn="ctr">
              <a:buNone/>
              <a:defRPr sz="700"/>
            </a:lvl6pPr>
            <a:lvl7pPr marL="1157288" indent="0" algn="ctr">
              <a:buNone/>
              <a:defRPr sz="700"/>
            </a:lvl7pPr>
            <a:lvl8pPr marL="1350169" indent="0" algn="ctr">
              <a:buNone/>
              <a:defRPr sz="700"/>
            </a:lvl8pPr>
            <a:lvl9pPr marL="1543050" indent="0" algn="ctr">
              <a:buNone/>
              <a:defRPr sz="7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11C5-F4D2-4ECF-B2C3-200D4B0B6EFD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3AED-167D-4B27-BE25-3F4CF7E8F4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513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11C5-F4D2-4ECF-B2C3-200D4B0B6EFD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3AED-167D-4B27-BE25-3F4CF7E8F4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631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1928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11C5-F4D2-4ECF-B2C3-200D4B0B6EFD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3AED-167D-4B27-BE25-3F4CF7E8F4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8908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11C5-F4D2-4ECF-B2C3-200D4B0B6EFD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3AED-167D-4B27-BE25-3F4CF7E8F4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6083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881" indent="0">
              <a:buNone/>
              <a:defRPr sz="800" b="1"/>
            </a:lvl2pPr>
            <a:lvl3pPr marL="385763" indent="0">
              <a:buNone/>
              <a:defRPr sz="800" b="1"/>
            </a:lvl3pPr>
            <a:lvl4pPr marL="578644" indent="0">
              <a:buNone/>
              <a:defRPr sz="700" b="1"/>
            </a:lvl4pPr>
            <a:lvl5pPr marL="771525" indent="0">
              <a:buNone/>
              <a:defRPr sz="700" b="1"/>
            </a:lvl5pPr>
            <a:lvl6pPr marL="964406" indent="0">
              <a:buNone/>
              <a:defRPr sz="700" b="1"/>
            </a:lvl6pPr>
            <a:lvl7pPr marL="1157288" indent="0">
              <a:buNone/>
              <a:defRPr sz="700" b="1"/>
            </a:lvl7pPr>
            <a:lvl8pPr marL="1350169" indent="0">
              <a:buNone/>
              <a:defRPr sz="700" b="1"/>
            </a:lvl8pPr>
            <a:lvl9pPr marL="1543050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881" indent="0">
              <a:buNone/>
              <a:defRPr sz="800" b="1"/>
            </a:lvl2pPr>
            <a:lvl3pPr marL="385763" indent="0">
              <a:buNone/>
              <a:defRPr sz="800" b="1"/>
            </a:lvl3pPr>
            <a:lvl4pPr marL="578644" indent="0">
              <a:buNone/>
              <a:defRPr sz="700" b="1"/>
            </a:lvl4pPr>
            <a:lvl5pPr marL="771525" indent="0">
              <a:buNone/>
              <a:defRPr sz="700" b="1"/>
            </a:lvl5pPr>
            <a:lvl6pPr marL="964406" indent="0">
              <a:buNone/>
              <a:defRPr sz="700" b="1"/>
            </a:lvl6pPr>
            <a:lvl7pPr marL="1157288" indent="0">
              <a:buNone/>
              <a:defRPr sz="700" b="1"/>
            </a:lvl7pPr>
            <a:lvl8pPr marL="1350169" indent="0">
              <a:buNone/>
              <a:defRPr sz="700" b="1"/>
            </a:lvl8pPr>
            <a:lvl9pPr marL="1543050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11C5-F4D2-4ECF-B2C3-200D4B0B6EFD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3AED-167D-4B27-BE25-3F4CF7E8F4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228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11C5-F4D2-4ECF-B2C3-200D4B0B6EFD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3AED-167D-4B27-BE25-3F4CF7E8F4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585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11C5-F4D2-4ECF-B2C3-200D4B0B6EFD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3AED-167D-4B27-BE25-3F4CF7E8F4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57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700"/>
            </a:lvl1pPr>
            <a:lvl2pPr marL="192881" indent="0">
              <a:buNone/>
              <a:defRPr sz="600"/>
            </a:lvl2pPr>
            <a:lvl3pPr marL="385763" indent="0">
              <a:buNone/>
              <a:defRPr sz="500"/>
            </a:lvl3pPr>
            <a:lvl4pPr marL="578644" indent="0">
              <a:buNone/>
              <a:defRPr sz="400"/>
            </a:lvl4pPr>
            <a:lvl5pPr marL="771525" indent="0">
              <a:buNone/>
              <a:defRPr sz="400"/>
            </a:lvl5pPr>
            <a:lvl6pPr marL="964406" indent="0">
              <a:buNone/>
              <a:defRPr sz="400"/>
            </a:lvl6pPr>
            <a:lvl7pPr marL="1157288" indent="0">
              <a:buNone/>
              <a:defRPr sz="400"/>
            </a:lvl7pPr>
            <a:lvl8pPr marL="1350169" indent="0">
              <a:buNone/>
              <a:defRPr sz="400"/>
            </a:lvl8pPr>
            <a:lvl9pPr marL="154305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11C5-F4D2-4ECF-B2C3-200D4B0B6EFD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3AED-167D-4B27-BE25-3F4CF7E8F4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709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28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anchor="t"/>
          <a:lstStyle>
            <a:lvl1pPr marL="0" indent="0">
              <a:buNone/>
              <a:defRPr sz="1400"/>
            </a:lvl1pPr>
            <a:lvl2pPr marL="192881" indent="0">
              <a:buNone/>
              <a:defRPr sz="1200"/>
            </a:lvl2pPr>
            <a:lvl3pPr marL="385763" indent="0">
              <a:buNone/>
              <a:defRPr sz="1000"/>
            </a:lvl3pPr>
            <a:lvl4pPr marL="578644" indent="0">
              <a:buNone/>
              <a:defRPr sz="800"/>
            </a:lvl4pPr>
            <a:lvl5pPr marL="771525" indent="0">
              <a:buNone/>
              <a:defRPr sz="800"/>
            </a:lvl5pPr>
            <a:lvl6pPr marL="964406" indent="0">
              <a:buNone/>
              <a:defRPr sz="800"/>
            </a:lvl6pPr>
            <a:lvl7pPr marL="1157288" indent="0">
              <a:buNone/>
              <a:defRPr sz="800"/>
            </a:lvl7pPr>
            <a:lvl8pPr marL="1350169" indent="0">
              <a:buNone/>
              <a:defRPr sz="800"/>
            </a:lvl8pPr>
            <a:lvl9pPr marL="1543050" indent="0">
              <a:buNone/>
              <a:defRPr sz="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700"/>
            </a:lvl1pPr>
            <a:lvl2pPr marL="192881" indent="0">
              <a:buNone/>
              <a:defRPr sz="600"/>
            </a:lvl2pPr>
            <a:lvl3pPr marL="385763" indent="0">
              <a:buNone/>
              <a:defRPr sz="500"/>
            </a:lvl3pPr>
            <a:lvl4pPr marL="578644" indent="0">
              <a:buNone/>
              <a:defRPr sz="400"/>
            </a:lvl4pPr>
            <a:lvl5pPr marL="771525" indent="0">
              <a:buNone/>
              <a:defRPr sz="400"/>
            </a:lvl5pPr>
            <a:lvl6pPr marL="964406" indent="0">
              <a:buNone/>
              <a:defRPr sz="400"/>
            </a:lvl6pPr>
            <a:lvl7pPr marL="1157288" indent="0">
              <a:buNone/>
              <a:defRPr sz="400"/>
            </a:lvl7pPr>
            <a:lvl8pPr marL="1350169" indent="0">
              <a:buNone/>
              <a:defRPr sz="400"/>
            </a:lvl8pPr>
            <a:lvl9pPr marL="154305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11C5-F4D2-4ECF-B2C3-200D4B0B6EFD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3AED-167D-4B27-BE25-3F4CF7E8F4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06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11C5-F4D2-4ECF-B2C3-200D4B0B6EFD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3AED-167D-4B27-BE25-3F4CF7E8F4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256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11C5-F4D2-4ECF-B2C3-200D4B0B6EFD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3AED-167D-4B27-BE25-3F4CF7E8F4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9943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59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82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7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8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87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9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05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73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3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42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8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0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4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1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7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3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411C5-F4D2-4ECF-B2C3-200D4B0B6EFD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A3AED-167D-4B27-BE25-3F4CF7E8F4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73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82203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7508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0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75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cherlund.blogspot.com/2016/07/a-multidisciplinary-future-for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press.rebus.community/literaturereviewsedunursing/chapter/chapter-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bscohost.com/login.aspx?direct=true&amp;AuthType=ip,athens&amp;db=mdc&amp;AN=30800079&amp;site=ehost-liv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outdoor, shore&#10;&#10;Description automatically generated">
            <a:extLst>
              <a:ext uri="{FF2B5EF4-FFF2-40B4-BE49-F238E27FC236}">
                <a16:creationId xmlns:a16="http://schemas.microsoft.com/office/drawing/2014/main" id="{F3A0511F-D94B-400C-9F49-1E75EBE9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16" b="15087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5" name="Picture 5" descr="A picture containing text, outdoor, grass, sign&#10;&#10;Description automatically generated">
            <a:extLst>
              <a:ext uri="{FF2B5EF4-FFF2-40B4-BE49-F238E27FC236}">
                <a16:creationId xmlns:a16="http://schemas.microsoft.com/office/drawing/2014/main" id="{8FEDE845-ECB9-46CC-80A7-A8B09FA85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82" r="2" b="19916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3CE82-3D60-4E7E-A3CD-91310CF94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741" y="3323606"/>
            <a:ext cx="4294624" cy="170005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br>
              <a:rPr lang="en-US" sz="2400" dirty="0">
                <a:ea typeface="+mj-lt"/>
                <a:cs typeface="+mj-lt"/>
              </a:rPr>
            </a:br>
            <a:r>
              <a:rPr lang="en-US" sz="2800" b="1" i="1" dirty="0">
                <a:ea typeface="+mj-lt"/>
                <a:cs typeface="+mj-lt"/>
              </a:rPr>
              <a:t>Endocrinologist-led </a:t>
            </a:r>
            <a:br>
              <a:rPr lang="en-US" sz="2800" b="1" i="1" dirty="0">
                <a:ea typeface="+mj-lt"/>
                <a:cs typeface="+mj-lt"/>
              </a:rPr>
            </a:br>
            <a:r>
              <a:rPr lang="en-US" sz="2800" b="1" i="1" dirty="0">
                <a:ea typeface="+mj-lt"/>
                <a:cs typeface="+mj-lt"/>
              </a:rPr>
              <a:t>Multidisciplinary Metabolic </a:t>
            </a:r>
            <a:br>
              <a:rPr lang="en-US" sz="2800" b="1" i="1" dirty="0">
                <a:ea typeface="+mj-lt"/>
                <a:cs typeface="+mj-lt"/>
              </a:rPr>
            </a:br>
            <a:r>
              <a:rPr lang="en-US" sz="2800" b="1" i="1" dirty="0">
                <a:ea typeface="+mj-lt"/>
                <a:cs typeface="+mj-lt"/>
              </a:rPr>
              <a:t>Clinic: Service Implementation</a:t>
            </a:r>
            <a:br>
              <a:rPr lang="en-US" sz="2800" b="1" i="1" dirty="0">
                <a:ea typeface="+mj-lt"/>
                <a:cs typeface="+mj-lt"/>
              </a:rPr>
            </a:br>
            <a:br>
              <a:rPr lang="en-US" sz="2800" b="1" i="1" dirty="0">
                <a:ea typeface="+mj-lt"/>
                <a:cs typeface="+mj-lt"/>
              </a:rPr>
            </a:br>
            <a:br>
              <a:rPr lang="en-US" sz="2800" b="1" i="1" dirty="0">
                <a:ea typeface="+mj-lt"/>
                <a:cs typeface="+mj-lt"/>
              </a:rPr>
            </a:br>
            <a:r>
              <a:rPr lang="en-US" sz="2800" b="1" i="1" dirty="0">
                <a:ea typeface="+mj-lt"/>
                <a:cs typeface="+mj-lt"/>
              </a:rPr>
              <a:t>Dr. Mridula Kayal</a:t>
            </a:r>
            <a:br>
              <a:rPr lang="en-US" sz="2800" b="1" i="1" dirty="0">
                <a:ea typeface="+mj-lt"/>
                <a:cs typeface="+mj-lt"/>
              </a:rPr>
            </a:br>
            <a:endParaRPr lang="en-US" sz="2400" dirty="0">
              <a:ea typeface="+mj-lt"/>
              <a:cs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14CD6-E816-45AC-8995-2784AA8B2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38783"/>
            <a:ext cx="4007449" cy="13439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000" dirty="0">
              <a:cs typeface="Calibri"/>
            </a:endParaRPr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54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A768-0DF4-44F6-91C8-9FECD6C4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The blueprint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D8B030-30E5-49D4-B35A-DA784D9FE2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305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47DF8-470F-4923-8D36-7429E285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The blueprint: Multidisciplinary approach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2C1EC-84EC-4A91-8EEE-53BD7558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"Priorities for future initiatives and research include: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(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)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Translating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  <a:ea typeface="+mn-lt"/>
                <a:cs typeface="+mn-lt"/>
              </a:rPr>
              <a:t>Diabetes Prevention Program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-based interventions for people with mental illness -across primary care, secondary services </a:t>
            </a:r>
          </a:p>
          <a:p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(ii) Using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implementation science</a:t>
            </a:r>
            <a:r>
              <a:rPr lang="en-US" sz="2000" dirty="0">
                <a:ea typeface="+mn-lt"/>
                <a:cs typeface="+mn-lt"/>
              </a:rPr>
              <a:t> and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cost-effectiveness evaluations</a:t>
            </a:r>
            <a:r>
              <a:rPr lang="en-US" sz="2000" dirty="0">
                <a:ea typeface="+mn-lt"/>
                <a:cs typeface="+mn-lt"/>
              </a:rPr>
              <a:t> to develop a business-case for integrating DPP-based interventions as standard in mental healthcare. "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522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47927-27B7-448E-877F-219E246D0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176" y="743798"/>
            <a:ext cx="4226928" cy="5367528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509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C10DD-9CC8-433D-B8BF-A56C6ED7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Pharmacological interventions in SMI with weight gain</a:t>
            </a:r>
          </a:p>
        </p:txBody>
      </p:sp>
    </p:spTree>
    <p:extLst>
      <p:ext uri="{BB962C8B-B14F-4D97-AF65-F5344CB8AC3E}">
        <p14:creationId xmlns:p14="http://schemas.microsoft.com/office/powerpoint/2010/main" val="399919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B3E563A-60BF-453F-B66F-0DAE09574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65"/>
          <a:stretch/>
        </p:blipFill>
        <p:spPr>
          <a:xfrm>
            <a:off x="811816" y="457200"/>
            <a:ext cx="1056836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8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3385" y="13128"/>
            <a:ext cx="3620802" cy="6844872"/>
          </a:xfrm>
          <a:prstGeom prst="rect">
            <a:avLst/>
          </a:prstGeom>
          <a:gradFill>
            <a:gsLst>
              <a:gs pos="0">
                <a:srgbClr val="000000">
                  <a:alpha val="72000"/>
                </a:srgbClr>
              </a:gs>
              <a:gs pos="98000">
                <a:schemeClr val="accent1"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7414" y="0"/>
            <a:ext cx="8584585" cy="640079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65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5">
            <a:extLst>
              <a:ext uri="{FF2B5EF4-FFF2-40B4-BE49-F238E27FC236}">
                <a16:creationId xmlns:a16="http://schemas.microsoft.com/office/drawing/2014/main" id="{835682F0-7BC6-4526-8BFA-58EA002C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1348001" y="892771"/>
            <a:ext cx="4675167" cy="500911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43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2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6973" y="1892347"/>
            <a:ext cx="6598597" cy="233648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Model of Care for Endocrinologist-led Multidisciplinary Metabolic Clinic in Cairns</a:t>
            </a:r>
            <a:endParaRPr lang="en-US" sz="32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1F0DF0F3-0179-4A8A-92E0-932C473DA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89" y="13127"/>
            <a:ext cx="3620804" cy="6387672"/>
          </a:xfrm>
          <a:prstGeom prst="rect">
            <a:avLst/>
          </a:prstGeom>
          <a:gradFill>
            <a:gsLst>
              <a:gs pos="25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50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5" r="46152" b="-1"/>
          <a:stretch/>
        </p:blipFill>
        <p:spPr>
          <a:xfrm>
            <a:off x="1037820" y="896184"/>
            <a:ext cx="2569597" cy="5051526"/>
          </a:xfrm>
          <a:custGeom>
            <a:avLst/>
            <a:gdLst/>
            <a:ahLst/>
            <a:cxnLst/>
            <a:rect l="l" t="t" r="r" b="b"/>
            <a:pathLst>
              <a:path w="2569597" h="5051526">
                <a:moveTo>
                  <a:pt x="2525763" y="0"/>
                </a:moveTo>
                <a:lnTo>
                  <a:pt x="2569597" y="2214"/>
                </a:lnTo>
                <a:lnTo>
                  <a:pt x="2569597" y="5049313"/>
                </a:lnTo>
                <a:lnTo>
                  <a:pt x="2525763" y="5051526"/>
                </a:lnTo>
                <a:cubicBezTo>
                  <a:pt x="1130823" y="5051526"/>
                  <a:pt x="0" y="3920703"/>
                  <a:pt x="0" y="2525763"/>
                </a:cubicBezTo>
                <a:cubicBezTo>
                  <a:pt x="0" y="1130823"/>
                  <a:pt x="1130823" y="0"/>
                  <a:pt x="25257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A2F96-FE20-4F19-BD0C-77D749D4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</a:rPr>
              <a:t>Who does the service support?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1757F6-DA5C-43BE-83C5-57F5A260C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995239"/>
              </p:ext>
            </p:extLst>
          </p:nvPr>
        </p:nvGraphicFramePr>
        <p:xfrm>
          <a:off x="1249851" y="2189664"/>
          <a:ext cx="9690647" cy="3642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4577">
                  <a:extLst>
                    <a:ext uri="{9D8B030D-6E8A-4147-A177-3AD203B41FA5}">
                      <a16:colId xmlns:a16="http://schemas.microsoft.com/office/drawing/2014/main" val="803925678"/>
                    </a:ext>
                  </a:extLst>
                </a:gridCol>
                <a:gridCol w="4846070">
                  <a:extLst>
                    <a:ext uri="{9D8B030D-6E8A-4147-A177-3AD203B41FA5}">
                      <a16:colId xmlns:a16="http://schemas.microsoft.com/office/drawing/2014/main" val="2259680288"/>
                    </a:ext>
                  </a:extLst>
                </a:gridCol>
              </a:tblGrid>
              <a:tr h="340195">
                <a:tc>
                  <a:txBody>
                    <a:bodyPr/>
                    <a:lstStyle/>
                    <a:p>
                      <a:r>
                        <a:rPr lang="en-AU" sz="1700"/>
                        <a:t>Inclusion</a:t>
                      </a:r>
                    </a:p>
                  </a:txBody>
                  <a:tcPr marL="86031" marR="86031" marT="43016" marB="43016"/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Exclusion</a:t>
                      </a:r>
                    </a:p>
                  </a:txBody>
                  <a:tcPr marL="86031" marR="86031" marT="43016" marB="43016"/>
                </a:tc>
                <a:extLst>
                  <a:ext uri="{0D108BD9-81ED-4DB2-BD59-A6C34878D82A}">
                    <a16:rowId xmlns:a16="http://schemas.microsoft.com/office/drawing/2014/main" val="3667582183"/>
                  </a:ext>
                </a:extLst>
              </a:tr>
              <a:tr h="3297009">
                <a:tc>
                  <a:txBody>
                    <a:bodyPr/>
                    <a:lstStyle/>
                    <a:p>
                      <a:pPr lvl="0"/>
                      <a:r>
                        <a:rPr lang="en-AU" sz="17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managed clients</a:t>
                      </a:r>
                    </a:p>
                    <a:p>
                      <a:pPr lvl="0"/>
                      <a:endParaRPr lang="en-A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AU" sz="17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 at or &gt; 18-year-old</a:t>
                      </a:r>
                    </a:p>
                    <a:p>
                      <a:pPr lvl="0"/>
                      <a:endParaRPr lang="en-A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AU" sz="17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Diagnosis of mental illness</a:t>
                      </a:r>
                    </a:p>
                    <a:p>
                      <a:pPr lvl="0"/>
                      <a:endParaRPr lang="en-A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AU" sz="17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risk for metabolic syndrome </a:t>
                      </a:r>
                    </a:p>
                    <a:p>
                      <a:pPr lvl="0"/>
                      <a:r>
                        <a:rPr lang="en-AU" sz="17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out of 5 criteria)</a:t>
                      </a:r>
                    </a:p>
                    <a:p>
                      <a:pPr lvl="0"/>
                      <a:endParaRPr lang="en-AU" sz="17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AU" sz="17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Lives locally</a:t>
                      </a:r>
                    </a:p>
                    <a:p>
                      <a:pPr lvl="0"/>
                      <a:endParaRPr lang="en-AU" sz="17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AU" sz="11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endParaRPr lang="en-AU" sz="11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31" marR="86031" marT="43016" marB="43016"/>
                </a:tc>
                <a:tc>
                  <a:txBody>
                    <a:bodyPr/>
                    <a:lstStyle/>
                    <a:p>
                      <a:pPr lvl="0"/>
                      <a:r>
                        <a:rPr lang="en-AU" sz="17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Pregnancy</a:t>
                      </a:r>
                      <a:endParaRPr lang="en-A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AU" sz="17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AU" sz="17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Cardiovascular event in last 6 months</a:t>
                      </a:r>
                      <a:endParaRPr lang="en-A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AU" sz="1700" dirty="0"/>
                    </a:p>
                  </a:txBody>
                  <a:tcPr marL="86031" marR="86031" marT="43016" marB="43016"/>
                </a:tc>
                <a:extLst>
                  <a:ext uri="{0D108BD9-81ED-4DB2-BD59-A6C34878D82A}">
                    <a16:rowId xmlns:a16="http://schemas.microsoft.com/office/drawing/2014/main" val="291991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90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92500-A5C2-49A9-9259-8D81AFD9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latin typeface="+mj-lt"/>
                <a:ea typeface="+mj-ea"/>
                <a:cs typeface="+mj-cs"/>
              </a:rPr>
              <a:t>Who </a:t>
            </a:r>
            <a:r>
              <a:rPr lang="en-US" sz="4600"/>
              <a:t>provides </a:t>
            </a:r>
            <a:r>
              <a:rPr lang="en-US" sz="4600" kern="1200">
                <a:latin typeface="+mj-lt"/>
                <a:ea typeface="+mj-ea"/>
                <a:cs typeface="+mj-cs"/>
              </a:rPr>
              <a:t>the service?</a:t>
            </a:r>
          </a:p>
        </p:txBody>
      </p:sp>
      <p:sp>
        <p:nvSpPr>
          <p:cNvPr id="5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9BA43A8-87AC-EB58-1F6F-5A7613001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54" b="1002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B95241-5B7B-4A13-9D81-BDD3861EE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364077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276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0B872-60CD-49FA-AEB3-022BD872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 </a:t>
            </a:r>
            <a:r>
              <a:rPr lang="en-US" sz="3500" dirty="0">
                <a:solidFill>
                  <a:schemeClr val="bg1"/>
                </a:solidFill>
              </a:rPr>
              <a:t>is </a:t>
            </a:r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service provided ?</a:t>
            </a:r>
            <a:br>
              <a:rPr lang="en-US" sz="3500" kern="1200" dirty="0"/>
            </a:br>
            <a:endParaRPr lang="en-US" sz="35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C1BBB9-699D-4914-A42E-DCF47283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713" y="4716472"/>
            <a:ext cx="3494088" cy="1217921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Cairns Diabetes Centre and Cairns North Community Health Facility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PCYC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5E005262-B35E-46EB-B33F-0F936E5D5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9" r="-1" b="-1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3" name="Picture 3" descr="A picture containing ceiling, indoor, wall, floor&#10;&#10;Description automatically generated">
            <a:extLst>
              <a:ext uri="{FF2B5EF4-FFF2-40B4-BE49-F238E27FC236}">
                <a16:creationId xmlns:a16="http://schemas.microsoft.com/office/drawing/2014/main" id="{F9D29946-1ADB-4B95-9850-CFD211DEA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11" r="17634" b="-2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42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F8193-C38A-4EAF-90F6-23A0F707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</a:t>
            </a:r>
            <a:r>
              <a:rPr lang="en-US" sz="6600" dirty="0">
                <a:solidFill>
                  <a:srgbClr val="FFFFFF"/>
                </a:solidFill>
              </a:rPr>
              <a:t>is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the service provided?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6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40127-9882-56AB-461B-9A8A7FFF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About me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68CD-F98E-3769-AD13-2C727179A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Consultant Psychiatrist @ Cairns Hospital</a:t>
            </a:r>
          </a:p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Rehabilitation Psychiatry</a:t>
            </a:r>
          </a:p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Cairns Community Care Unit</a:t>
            </a:r>
          </a:p>
        </p:txBody>
      </p:sp>
    </p:spTree>
    <p:extLst>
      <p:ext uri="{BB962C8B-B14F-4D97-AF65-F5344CB8AC3E}">
        <p14:creationId xmlns:p14="http://schemas.microsoft.com/office/powerpoint/2010/main" val="1959585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C9D832-589E-4D75-95C7-EB3690061A97}"/>
              </a:ext>
            </a:extLst>
          </p:cNvPr>
          <p:cNvSpPr/>
          <p:nvPr/>
        </p:nvSpPr>
        <p:spPr>
          <a:xfrm>
            <a:off x="4442457" y="1368323"/>
            <a:ext cx="1501937" cy="387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00" dirty="0"/>
              <a:t>Receive referral</a:t>
            </a:r>
          </a:p>
          <a:p>
            <a:pPr algn="ctr"/>
            <a:r>
              <a:rPr lang="en-AU" sz="700" dirty="0"/>
              <a:t>(from Case Manager or Treating Team)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0463E4-41F6-4F31-8881-669D643A8315}"/>
              </a:ext>
            </a:extLst>
          </p:cNvPr>
          <p:cNvSpPr/>
          <p:nvPr/>
        </p:nvSpPr>
        <p:spPr>
          <a:xfrm>
            <a:off x="6510447" y="1369363"/>
            <a:ext cx="1283603" cy="521951"/>
          </a:xfrm>
          <a:prstGeom prst="roundRect">
            <a:avLst>
              <a:gd name="adj" fmla="val 26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600" b="1" dirty="0"/>
              <a:t>Inclusion Criteria </a:t>
            </a:r>
          </a:p>
          <a:p>
            <a:r>
              <a:rPr lang="en-AU" sz="600" dirty="0"/>
              <a:t>Meets ALL criteria:</a:t>
            </a:r>
          </a:p>
          <a:p>
            <a:pPr marL="96441" indent="-96441">
              <a:buFont typeface="Arial" panose="020B0604020202020204" pitchFamily="34" charset="0"/>
              <a:buChar char="•"/>
            </a:pPr>
            <a:r>
              <a:rPr lang="en-AU" sz="600" dirty="0"/>
              <a:t>Case managed consumer</a:t>
            </a:r>
          </a:p>
          <a:p>
            <a:pPr marL="96441" indent="-96441">
              <a:buFont typeface="Arial" panose="020B0604020202020204" pitchFamily="34" charset="0"/>
              <a:buChar char="•"/>
            </a:pPr>
            <a:r>
              <a:rPr lang="en-AU" sz="600" dirty="0"/>
              <a:t>Age 18 years or older</a:t>
            </a:r>
          </a:p>
          <a:p>
            <a:pPr marL="96441" indent="-96441">
              <a:buFont typeface="Arial" panose="020B0604020202020204" pitchFamily="34" charset="0"/>
              <a:buChar char="•"/>
            </a:pPr>
            <a:r>
              <a:rPr lang="en-AU" sz="600" dirty="0"/>
              <a:t>High risk for metabolic syndrome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C11104-1513-46CE-ADD4-D60672945F07}"/>
              </a:ext>
            </a:extLst>
          </p:cNvPr>
          <p:cNvSpPr/>
          <p:nvPr/>
        </p:nvSpPr>
        <p:spPr>
          <a:xfrm>
            <a:off x="6518466" y="1889484"/>
            <a:ext cx="1264552" cy="607184"/>
          </a:xfrm>
          <a:prstGeom prst="roundRect">
            <a:avLst>
              <a:gd name="adj" fmla="val 26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600" b="1" dirty="0"/>
              <a:t>Exclusion Criteria </a:t>
            </a:r>
          </a:p>
          <a:p>
            <a:r>
              <a:rPr lang="en-AU" sz="600" dirty="0"/>
              <a:t>If meets ANY criteria:</a:t>
            </a:r>
          </a:p>
          <a:p>
            <a:pPr marL="96441" indent="-96441">
              <a:buFont typeface="Arial" panose="020B0604020202020204" pitchFamily="34" charset="0"/>
              <a:buChar char="•"/>
            </a:pPr>
            <a:r>
              <a:rPr lang="en-AU" sz="600" dirty="0"/>
              <a:t>Pregnant</a:t>
            </a:r>
          </a:p>
          <a:p>
            <a:pPr marL="96441" indent="-96441">
              <a:buFont typeface="Arial" panose="020B0604020202020204" pitchFamily="34" charset="0"/>
              <a:buChar char="•"/>
            </a:pPr>
            <a:r>
              <a:rPr lang="en-AU" sz="600" dirty="0"/>
              <a:t>Cardiovascular event in last 6 months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B12C80-744F-4591-B732-BCA9590C4BA0}"/>
              </a:ext>
            </a:extLst>
          </p:cNvPr>
          <p:cNvSpPr/>
          <p:nvPr/>
        </p:nvSpPr>
        <p:spPr>
          <a:xfrm>
            <a:off x="4442457" y="1854396"/>
            <a:ext cx="1501937" cy="397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00" dirty="0"/>
              <a:t>Review Referral / </a:t>
            </a:r>
            <a:br>
              <a:rPr lang="en-AU" sz="700" dirty="0"/>
            </a:br>
            <a:r>
              <a:rPr lang="en-AU" sz="700" dirty="0"/>
              <a:t>Assess Motivation for Group Program</a:t>
            </a:r>
          </a:p>
          <a:p>
            <a:pPr algn="ctr"/>
            <a:r>
              <a:rPr lang="en-AU" sz="700" dirty="0"/>
              <a:t>(Care Coordinator)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1BB7B3-E960-4853-B081-FFBE9FC7BDAB}"/>
              </a:ext>
            </a:extLst>
          </p:cNvPr>
          <p:cNvSpPr/>
          <p:nvPr/>
        </p:nvSpPr>
        <p:spPr>
          <a:xfrm>
            <a:off x="4442457" y="2407144"/>
            <a:ext cx="1501937" cy="33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00" dirty="0"/>
              <a:t>Add to Agenda </a:t>
            </a:r>
          </a:p>
          <a:p>
            <a:pPr algn="ctr"/>
            <a:r>
              <a:rPr lang="en-AU" sz="700" dirty="0"/>
              <a:t>for Next Weekly Intake Meeting</a:t>
            </a:r>
          </a:p>
          <a:p>
            <a:pPr algn="ctr"/>
            <a:r>
              <a:rPr lang="en-AU" sz="700" dirty="0"/>
              <a:t>(Administration Officer)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7B0364-F515-4BE3-A236-0F60CD53438C}"/>
              </a:ext>
            </a:extLst>
          </p:cNvPr>
          <p:cNvSpPr/>
          <p:nvPr/>
        </p:nvSpPr>
        <p:spPr>
          <a:xfrm>
            <a:off x="4442457" y="2902742"/>
            <a:ext cx="1501937" cy="33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00" dirty="0"/>
              <a:t>Determine Motivation </a:t>
            </a:r>
          </a:p>
          <a:p>
            <a:pPr algn="ctr"/>
            <a:r>
              <a:rPr lang="en-AU" sz="700" dirty="0"/>
              <a:t>for Group Program</a:t>
            </a:r>
          </a:p>
          <a:p>
            <a:pPr algn="ctr"/>
            <a:r>
              <a:rPr lang="en-AU" sz="700" dirty="0"/>
              <a:t>(Multi-Disciplinary Intake Team)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65BE9E-426C-45D5-81C2-DB0249CD4758}"/>
              </a:ext>
            </a:extLst>
          </p:cNvPr>
          <p:cNvSpPr/>
          <p:nvPr/>
        </p:nvSpPr>
        <p:spPr>
          <a:xfrm>
            <a:off x="6230393" y="3388231"/>
            <a:ext cx="1552625" cy="540509"/>
          </a:xfrm>
          <a:prstGeom prst="roundRect">
            <a:avLst>
              <a:gd name="adj" fmla="val 461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600" b="1" dirty="0"/>
              <a:t>Motivation in Contemplation or Precontemplation</a:t>
            </a:r>
          </a:p>
          <a:p>
            <a:pPr marL="90413" indent="-90413">
              <a:buFont typeface="Arial" panose="020B0604020202020204" pitchFamily="34" charset="0"/>
              <a:buChar char="•"/>
            </a:pPr>
            <a:r>
              <a:rPr lang="en-AU" sz="600" dirty="0"/>
              <a:t>Setup Endocrinologist Appointment</a:t>
            </a:r>
          </a:p>
          <a:p>
            <a:pPr marL="90413" indent="-90413">
              <a:buFont typeface="Arial" panose="020B0604020202020204" pitchFamily="34" charset="0"/>
              <a:buChar char="•"/>
            </a:pPr>
            <a:r>
              <a:rPr lang="en-AU" sz="600" dirty="0"/>
              <a:t>Setup Individual Psychologist Appointments (Motivational Interviewing)</a:t>
            </a:r>
            <a:endParaRPr lang="en-AU" sz="600" dirty="0">
              <a:highlight>
                <a:srgbClr val="FFFF00"/>
              </a:highlight>
            </a:endParaRPr>
          </a:p>
          <a:p>
            <a:pPr marL="90413" indent="-90413">
              <a:buFont typeface="Arial" panose="020B0604020202020204" pitchFamily="34" charset="0"/>
              <a:buChar char="•"/>
            </a:pPr>
            <a:endParaRPr lang="en-AU" sz="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8D57A8-6A87-4829-A0BC-5869FB0A71E5}"/>
              </a:ext>
            </a:extLst>
          </p:cNvPr>
          <p:cNvSpPr/>
          <p:nvPr/>
        </p:nvSpPr>
        <p:spPr>
          <a:xfrm>
            <a:off x="4440197" y="3444379"/>
            <a:ext cx="1501937" cy="388108"/>
          </a:xfrm>
          <a:prstGeom prst="roundRect">
            <a:avLst>
              <a:gd name="adj" fmla="val 461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600" b="1" dirty="0"/>
              <a:t>Motivation in Action Phase</a:t>
            </a:r>
            <a:endParaRPr lang="en-AU" sz="600" dirty="0">
              <a:highlight>
                <a:srgbClr val="FFFF00"/>
              </a:highlight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CB65E0-FE79-473A-A46C-69732C7491F8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5193426" y="1755872"/>
            <a:ext cx="0" cy="98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7EA6A0-7BF0-482C-84F3-19332FE0E040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5193426" y="2251470"/>
            <a:ext cx="0" cy="155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177E54-25BC-4297-AFC7-D73D78AE3D6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5193425" y="2737543"/>
            <a:ext cx="0" cy="165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A0408F8E-80F1-4E11-815A-52E9956CB5E9}"/>
              </a:ext>
            </a:extLst>
          </p:cNvPr>
          <p:cNvCxnSpPr>
            <a:cxnSpLocks/>
          </p:cNvCxnSpPr>
          <p:nvPr/>
        </p:nvCxnSpPr>
        <p:spPr>
          <a:xfrm rot="5400000">
            <a:off x="5092036" y="3337630"/>
            <a:ext cx="211237" cy="22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736E8CB-ED5A-44CE-AC61-8F311CCA9FB9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rot="16200000" flipH="1">
            <a:off x="6022521" y="2404046"/>
            <a:ext cx="155090" cy="18132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B4A9513-6472-4114-88FB-7E39491C2A77}"/>
              </a:ext>
            </a:extLst>
          </p:cNvPr>
          <p:cNvSpPr txBox="1"/>
          <p:nvPr/>
        </p:nvSpPr>
        <p:spPr>
          <a:xfrm>
            <a:off x="6096000" y="4192893"/>
            <a:ext cx="223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00" dirty="0"/>
              <a:t>Yes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780AC2-4FB1-4871-8D41-E40CD0CFD959}"/>
              </a:ext>
            </a:extLst>
          </p:cNvPr>
          <p:cNvSpPr txBox="1"/>
          <p:nvPr/>
        </p:nvSpPr>
        <p:spPr>
          <a:xfrm>
            <a:off x="6847600" y="4678650"/>
            <a:ext cx="273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00" dirty="0"/>
              <a:t>No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DBB90CD-0A1A-4E43-A50A-BEC1DBB18AF9}"/>
              </a:ext>
            </a:extLst>
          </p:cNvPr>
          <p:cNvSpPr/>
          <p:nvPr/>
        </p:nvSpPr>
        <p:spPr>
          <a:xfrm>
            <a:off x="4440198" y="3999267"/>
            <a:ext cx="1501937" cy="1774403"/>
          </a:xfrm>
          <a:prstGeom prst="roundRect">
            <a:avLst>
              <a:gd name="adj" fmla="val 270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AU" sz="800" dirty="0"/>
              <a:t>Multi-Disciplinary </a:t>
            </a:r>
          </a:p>
          <a:p>
            <a:pPr algn="ctr"/>
            <a:r>
              <a:rPr lang="en-AU" sz="800" dirty="0"/>
              <a:t>Metabolic Clinic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A96D13E-FB94-43F5-A3F4-EEF9C6B3EF82}"/>
              </a:ext>
            </a:extLst>
          </p:cNvPr>
          <p:cNvSpPr/>
          <p:nvPr/>
        </p:nvSpPr>
        <p:spPr>
          <a:xfrm>
            <a:off x="4484165" y="4342493"/>
            <a:ext cx="1418524" cy="430424"/>
          </a:xfrm>
          <a:prstGeom prst="roundRect">
            <a:avLst>
              <a:gd name="adj" fmla="val 46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600" b="1" dirty="0"/>
              <a:t>Intervention Phase</a:t>
            </a:r>
          </a:p>
          <a:p>
            <a:pPr marL="90170" indent="-90170">
              <a:buFont typeface="Arial" panose="020B0604020202020204" pitchFamily="34" charset="0"/>
              <a:buChar char="•"/>
            </a:pPr>
            <a:r>
              <a:rPr lang="en-AU" sz="600" dirty="0"/>
              <a:t>Endocrinologist Appointment</a:t>
            </a:r>
            <a:endParaRPr lang="en-AU" sz="600" dirty="0">
              <a:cs typeface="Calibri" panose="020F0502020204030204"/>
            </a:endParaRPr>
          </a:p>
          <a:p>
            <a:pPr marL="90170" indent="-90170">
              <a:buFont typeface="Arial" panose="020B0604020202020204" pitchFamily="34" charset="0"/>
              <a:buChar char="•"/>
            </a:pPr>
            <a:r>
              <a:rPr lang="en-AU" sz="600" dirty="0"/>
              <a:t>12 Week Group Program</a:t>
            </a:r>
            <a:endParaRPr lang="en-AU" sz="600" dirty="0">
              <a:highlight>
                <a:srgbClr val="FFFF00"/>
              </a:highlight>
              <a:cs typeface="Calibri" panose="020F0502020204030204"/>
            </a:endParaRPr>
          </a:p>
          <a:p>
            <a:pPr marL="90170" indent="-90170">
              <a:buFont typeface="Arial" panose="020B0604020202020204" pitchFamily="34" charset="0"/>
              <a:buChar char="•"/>
            </a:pPr>
            <a:r>
              <a:rPr lang="en-AU" sz="600" i="1" dirty="0"/>
              <a:t>Optional: “Kick Butts” Program</a:t>
            </a:r>
            <a:endParaRPr lang="en-AU" sz="600" i="1" dirty="0">
              <a:cs typeface="Calibri" panose="020F0502020204030204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EC5D525-D442-47D5-921F-1A8CE188BF4E}"/>
              </a:ext>
            </a:extLst>
          </p:cNvPr>
          <p:cNvSpPr/>
          <p:nvPr/>
        </p:nvSpPr>
        <p:spPr>
          <a:xfrm>
            <a:off x="4484165" y="4767101"/>
            <a:ext cx="1428049" cy="500657"/>
          </a:xfrm>
          <a:prstGeom prst="roundRect">
            <a:avLst>
              <a:gd name="adj" fmla="val 46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600" b="1" dirty="0"/>
              <a:t>Maintenance Phase</a:t>
            </a:r>
          </a:p>
          <a:p>
            <a:pPr marL="90170" indent="-90170">
              <a:buFont typeface="Arial" panose="020B0604020202020204" pitchFamily="34" charset="0"/>
              <a:buChar char="•"/>
            </a:pPr>
            <a:r>
              <a:rPr lang="en-AU" sz="600" dirty="0"/>
              <a:t>Monthly group and Contact with Care Coordinator</a:t>
            </a:r>
            <a:endParaRPr lang="en-AU" sz="600" dirty="0">
              <a:cs typeface="Calibri"/>
            </a:endParaRPr>
          </a:p>
          <a:p>
            <a:pPr marL="90170" indent="-90170">
              <a:buFont typeface="Arial" panose="020B0604020202020204" pitchFamily="34" charset="0"/>
              <a:buChar char="•"/>
            </a:pPr>
            <a:r>
              <a:rPr lang="en-AU" sz="600" dirty="0"/>
              <a:t>3 Monthly Endocrinology Review</a:t>
            </a:r>
            <a:endParaRPr lang="en-AU" sz="600" dirty="0">
              <a:cs typeface="Calibri" panose="020F0502020204030204"/>
            </a:endParaRPr>
          </a:p>
          <a:p>
            <a:pPr marL="90170" indent="-90170">
              <a:buFont typeface="Arial" panose="020B0604020202020204" pitchFamily="34" charset="0"/>
              <a:buChar char="•"/>
            </a:pPr>
            <a:r>
              <a:rPr lang="en-AU" sz="600" dirty="0"/>
              <a:t>3 Monthly MDT Care Review</a:t>
            </a:r>
            <a:endParaRPr lang="en-AU" sz="600" dirty="0">
              <a:cs typeface="Calibri" panose="020F0502020204030204"/>
            </a:endParaRPr>
          </a:p>
          <a:p>
            <a:endParaRPr lang="en-AU" sz="600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1BBF3D-6872-4789-BAB9-B3317B2BDCA4}"/>
              </a:ext>
            </a:extLst>
          </p:cNvPr>
          <p:cNvSpPr/>
          <p:nvPr/>
        </p:nvSpPr>
        <p:spPr>
          <a:xfrm>
            <a:off x="4484165" y="5268104"/>
            <a:ext cx="1418524" cy="433982"/>
          </a:xfrm>
          <a:prstGeom prst="roundRect">
            <a:avLst>
              <a:gd name="adj" fmla="val 46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600" b="1" dirty="0"/>
              <a:t>Community Integration Phase</a:t>
            </a:r>
          </a:p>
          <a:p>
            <a:pPr marL="90413" indent="-90413">
              <a:buFont typeface="Arial" panose="020B0604020202020204" pitchFamily="34" charset="0"/>
              <a:buChar char="•"/>
            </a:pPr>
            <a:r>
              <a:rPr lang="en-AU" sz="600" dirty="0"/>
              <a:t>Supported Transition to Community Lifestyle Program</a:t>
            </a:r>
          </a:p>
          <a:p>
            <a:endParaRPr lang="en-AU" sz="600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8E5AF37-FCDA-420A-9B50-31F6DCAC16A6}"/>
              </a:ext>
            </a:extLst>
          </p:cNvPr>
          <p:cNvSpPr/>
          <p:nvPr/>
        </p:nvSpPr>
        <p:spPr>
          <a:xfrm>
            <a:off x="4440198" y="5873775"/>
            <a:ext cx="1501937" cy="33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00" dirty="0"/>
              <a:t>Discharge from</a:t>
            </a:r>
          </a:p>
          <a:p>
            <a:pPr algn="ctr"/>
            <a:r>
              <a:rPr lang="en-AU" sz="700" dirty="0"/>
              <a:t>Multi-Disciplinary Metabolic Clinic</a:t>
            </a:r>
          </a:p>
          <a:p>
            <a:pPr algn="ctr"/>
            <a:r>
              <a:rPr lang="en-AU" sz="700" dirty="0"/>
              <a:t>(12 months)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6086146-A43E-4EEC-BADC-37F0DCF2A345}"/>
              </a:ext>
            </a:extLst>
          </p:cNvPr>
          <p:cNvCxnSpPr>
            <a:stCxn id="15" idx="2"/>
            <a:endCxn id="60" idx="0"/>
          </p:cNvCxnSpPr>
          <p:nvPr/>
        </p:nvCxnSpPr>
        <p:spPr>
          <a:xfrm>
            <a:off x="5191166" y="3832487"/>
            <a:ext cx="1" cy="166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6F42BD2-90D8-434D-A12C-18A9C33FF1B6}"/>
              </a:ext>
            </a:extLst>
          </p:cNvPr>
          <p:cNvSpPr txBox="1"/>
          <p:nvPr/>
        </p:nvSpPr>
        <p:spPr>
          <a:xfrm>
            <a:off x="4442647" y="692974"/>
            <a:ext cx="2757645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200" dirty="0"/>
              <a:t>Multi-Disciplinary Metabolic Clinic</a:t>
            </a:r>
            <a:endParaRPr lang="en-AU" sz="1200" dirty="0">
              <a:cs typeface="Calibri"/>
            </a:endParaRPr>
          </a:p>
          <a:p>
            <a:r>
              <a:rPr lang="en-AU" sz="900" dirty="0"/>
              <a:t>Cairns and Hinterland Hospital and Health Service</a:t>
            </a:r>
            <a:endParaRPr lang="en-AU" sz="900" dirty="0">
              <a:cs typeface="Calibri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E972061-9F98-4346-9584-D906B8D2EF84}"/>
              </a:ext>
            </a:extLst>
          </p:cNvPr>
          <p:cNvSpPr/>
          <p:nvPr/>
        </p:nvSpPr>
        <p:spPr>
          <a:xfrm>
            <a:off x="6233375" y="4987455"/>
            <a:ext cx="1501937" cy="3303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00" dirty="0">
                <a:solidFill>
                  <a:schemeClr val="tx1"/>
                </a:solidFill>
              </a:rPr>
              <a:t>Refer Back to Treating Team </a:t>
            </a:r>
          </a:p>
          <a:p>
            <a:pPr algn="ctr"/>
            <a:r>
              <a:rPr lang="en-AU" sz="700" dirty="0">
                <a:solidFill>
                  <a:schemeClr val="tx1"/>
                </a:solidFill>
              </a:rPr>
              <a:t>with Treatment Recommendations</a:t>
            </a:r>
          </a:p>
          <a:p>
            <a:pPr algn="ctr"/>
            <a:r>
              <a:rPr lang="en-AU" sz="700" dirty="0">
                <a:solidFill>
                  <a:schemeClr val="tx1"/>
                </a:solidFill>
              </a:rPr>
              <a:t>(cc Administration Officer)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E3549816-DBFC-4C34-9684-319A8C38CB83}"/>
              </a:ext>
            </a:extLst>
          </p:cNvPr>
          <p:cNvSpPr/>
          <p:nvPr/>
        </p:nvSpPr>
        <p:spPr>
          <a:xfrm>
            <a:off x="6233374" y="5446358"/>
            <a:ext cx="1501937" cy="33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00" dirty="0"/>
              <a:t>Record Treating Recommendations</a:t>
            </a:r>
          </a:p>
          <a:p>
            <a:pPr algn="ctr"/>
            <a:r>
              <a:rPr lang="en-AU" sz="700" dirty="0"/>
              <a:t>(Administration Officer)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AA90293-D193-473A-8D68-A8FE8A1EC654}"/>
              </a:ext>
            </a:extLst>
          </p:cNvPr>
          <p:cNvCxnSpPr>
            <a:cxnSpLocks/>
            <a:endCxn id="58" idx="0"/>
          </p:cNvCxnSpPr>
          <p:nvPr/>
        </p:nvCxnSpPr>
        <p:spPr>
          <a:xfrm flipH="1">
            <a:off x="6984343" y="4548572"/>
            <a:ext cx="1280" cy="130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8CEF3E6-E08A-447A-B15E-6A94FA9920AB}"/>
              </a:ext>
            </a:extLst>
          </p:cNvPr>
          <p:cNvCxnSpPr>
            <a:cxnSpLocks/>
            <a:stCxn id="58" idx="2"/>
            <a:endCxn id="89" idx="0"/>
          </p:cNvCxnSpPr>
          <p:nvPr/>
        </p:nvCxnSpPr>
        <p:spPr>
          <a:xfrm>
            <a:off x="6984343" y="4986427"/>
            <a:ext cx="1" cy="1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9741371-802D-4F3E-82F8-047C933D1EAF}"/>
              </a:ext>
            </a:extLst>
          </p:cNvPr>
          <p:cNvCxnSpPr>
            <a:stCxn id="89" idx="2"/>
            <a:endCxn id="90" idx="0"/>
          </p:cNvCxnSpPr>
          <p:nvPr/>
        </p:nvCxnSpPr>
        <p:spPr>
          <a:xfrm flipH="1">
            <a:off x="6984343" y="5317854"/>
            <a:ext cx="1" cy="128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EF456C9-AD00-4784-B462-2BD853CDF405}"/>
              </a:ext>
            </a:extLst>
          </p:cNvPr>
          <p:cNvCxnSpPr>
            <a:cxnSpLocks/>
            <a:stCxn id="164" idx="1"/>
            <a:endCxn id="56" idx="3"/>
          </p:cNvCxnSpPr>
          <p:nvPr/>
        </p:nvCxnSpPr>
        <p:spPr>
          <a:xfrm flipH="1">
            <a:off x="6319939" y="4336840"/>
            <a:ext cx="174045" cy="63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4934446-FA4A-4647-A254-61060B0FD7A0}"/>
              </a:ext>
            </a:extLst>
          </p:cNvPr>
          <p:cNvCxnSpPr>
            <a:cxnSpLocks/>
            <a:stCxn id="56" idx="1"/>
          </p:cNvCxnSpPr>
          <p:nvPr/>
        </p:nvCxnSpPr>
        <p:spPr>
          <a:xfrm flipH="1" flipV="1">
            <a:off x="5942136" y="4270165"/>
            <a:ext cx="153864" cy="130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0B10797-D9C2-4CE3-91D2-96386FE0DEE8}"/>
              </a:ext>
            </a:extLst>
          </p:cNvPr>
          <p:cNvCxnSpPr>
            <a:stCxn id="60" idx="2"/>
            <a:endCxn id="64" idx="0"/>
          </p:cNvCxnSpPr>
          <p:nvPr/>
        </p:nvCxnSpPr>
        <p:spPr>
          <a:xfrm>
            <a:off x="5191167" y="5773670"/>
            <a:ext cx="0" cy="100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DAAA3E7-5CC8-4EB8-BE20-70FC14ED6FCA}"/>
              </a:ext>
            </a:extLst>
          </p:cNvPr>
          <p:cNvCxnSpPr>
            <a:cxnSpLocks/>
            <a:stCxn id="14" idx="2"/>
            <a:endCxn id="164" idx="0"/>
          </p:cNvCxnSpPr>
          <p:nvPr/>
        </p:nvCxnSpPr>
        <p:spPr>
          <a:xfrm flipH="1">
            <a:off x="6987656" y="3928740"/>
            <a:ext cx="19050" cy="128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Diamond 163">
            <a:extLst>
              <a:ext uri="{FF2B5EF4-FFF2-40B4-BE49-F238E27FC236}">
                <a16:creationId xmlns:a16="http://schemas.microsoft.com/office/drawing/2014/main" id="{BBAFDF21-8B71-4055-B1F4-4BC43C45E54E}"/>
              </a:ext>
            </a:extLst>
          </p:cNvPr>
          <p:cNvSpPr/>
          <p:nvPr/>
        </p:nvSpPr>
        <p:spPr>
          <a:xfrm>
            <a:off x="6493984" y="4056858"/>
            <a:ext cx="987343" cy="55996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00" dirty="0"/>
              <a:t>Willing to Participate</a:t>
            </a:r>
          </a:p>
        </p:txBody>
      </p:sp>
    </p:spTree>
    <p:extLst>
      <p:ext uri="{BB962C8B-B14F-4D97-AF65-F5344CB8AC3E}">
        <p14:creationId xmlns:p14="http://schemas.microsoft.com/office/powerpoint/2010/main" val="2139973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038F2C-A92C-4B0C-B255-3BABB6289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85" b="208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82578-28FF-4393-B372-11E9FE7922C6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Consumer Journey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101A147-7183-4C89-AC68-702E07C4C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2726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2474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02A0-636B-4C92-B747-4A594E45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Capacity of the clinic</a:t>
            </a:r>
            <a:endParaRPr lang="en-AU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6868A30-2E83-4CCB-8BED-AEBA573CE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530779"/>
              </p:ext>
            </p:extLst>
          </p:nvPr>
        </p:nvGraphicFramePr>
        <p:xfrm>
          <a:off x="677175" y="1953084"/>
          <a:ext cx="10679497" cy="422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7491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12FC-2422-4FCC-8AD0-260D1A716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AU" sz="2800" dirty="0">
                <a:solidFill>
                  <a:srgbClr val="262626"/>
                </a:solidFill>
              </a:rPr>
              <a:t>Example of weekly schedule for the model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19FA1F6-9391-4ACD-970E-0F92B5F43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746231"/>
              </p:ext>
            </p:extLst>
          </p:nvPr>
        </p:nvGraphicFramePr>
        <p:xfrm>
          <a:off x="4340559" y="496194"/>
          <a:ext cx="7601837" cy="445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417">
                  <a:extLst>
                    <a:ext uri="{9D8B030D-6E8A-4147-A177-3AD203B41FA5}">
                      <a16:colId xmlns:a16="http://schemas.microsoft.com/office/drawing/2014/main" val="3138616929"/>
                    </a:ext>
                  </a:extLst>
                </a:gridCol>
                <a:gridCol w="1680739">
                  <a:extLst>
                    <a:ext uri="{9D8B030D-6E8A-4147-A177-3AD203B41FA5}">
                      <a16:colId xmlns:a16="http://schemas.microsoft.com/office/drawing/2014/main" val="2412987496"/>
                    </a:ext>
                  </a:extLst>
                </a:gridCol>
                <a:gridCol w="1420982">
                  <a:extLst>
                    <a:ext uri="{9D8B030D-6E8A-4147-A177-3AD203B41FA5}">
                      <a16:colId xmlns:a16="http://schemas.microsoft.com/office/drawing/2014/main" val="395593783"/>
                    </a:ext>
                  </a:extLst>
                </a:gridCol>
                <a:gridCol w="1610717">
                  <a:extLst>
                    <a:ext uri="{9D8B030D-6E8A-4147-A177-3AD203B41FA5}">
                      <a16:colId xmlns:a16="http://schemas.microsoft.com/office/drawing/2014/main" val="1678013820"/>
                    </a:ext>
                  </a:extLst>
                </a:gridCol>
                <a:gridCol w="1420982">
                  <a:extLst>
                    <a:ext uri="{9D8B030D-6E8A-4147-A177-3AD203B41FA5}">
                      <a16:colId xmlns:a16="http://schemas.microsoft.com/office/drawing/2014/main" val="89984205"/>
                    </a:ext>
                  </a:extLst>
                </a:gridCol>
              </a:tblGrid>
              <a:tr h="529682">
                <a:tc>
                  <a:txBody>
                    <a:bodyPr/>
                    <a:lstStyle/>
                    <a:p>
                      <a:endParaRPr lang="en-AU" sz="2100"/>
                    </a:p>
                  </a:txBody>
                  <a:tcPr marL="106817" marR="106817" marT="53408" marB="53408"/>
                </a:tc>
                <a:tc gridSpan="2">
                  <a:txBody>
                    <a:bodyPr/>
                    <a:lstStyle/>
                    <a:p>
                      <a:r>
                        <a:rPr lang="en-AU" sz="2100" dirty="0"/>
                        <a:t>Week 1</a:t>
                      </a:r>
                    </a:p>
                  </a:txBody>
                  <a:tcPr marL="106817" marR="106817" marT="53408" marB="53408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AU" sz="2100" dirty="0"/>
                        <a:t>Week 2</a:t>
                      </a:r>
                    </a:p>
                  </a:txBody>
                  <a:tcPr marL="106817" marR="106817" marT="53408" marB="53408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516851"/>
                  </a:ext>
                </a:extLst>
              </a:tr>
              <a:tr h="339901">
                <a:tc>
                  <a:txBody>
                    <a:bodyPr/>
                    <a:lstStyle/>
                    <a:p>
                      <a:endParaRPr lang="en-AU" sz="1300"/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AM</a:t>
                      </a:r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PM</a:t>
                      </a:r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AM</a:t>
                      </a:r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PM</a:t>
                      </a:r>
                    </a:p>
                  </a:txBody>
                  <a:tcPr marL="106817" marR="106817" marT="53408" marB="53408"/>
                </a:tc>
                <a:extLst>
                  <a:ext uri="{0D108BD9-81ED-4DB2-BD59-A6C34878D82A}">
                    <a16:rowId xmlns:a16="http://schemas.microsoft.com/office/drawing/2014/main" val="1876911576"/>
                  </a:ext>
                </a:extLst>
              </a:tr>
              <a:tr h="339901">
                <a:tc>
                  <a:txBody>
                    <a:bodyPr/>
                    <a:lstStyle/>
                    <a:p>
                      <a:r>
                        <a:rPr lang="en-AU" sz="1300" dirty="0"/>
                        <a:t>Monday</a:t>
                      </a:r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Group exercise and education component of the GLP + Kick butts</a:t>
                      </a:r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endParaRPr lang="en-AU" sz="1300"/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Group exercise and education component of the GLP + Kick butts</a:t>
                      </a:r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endParaRPr lang="en-AU" sz="1300"/>
                    </a:p>
                  </a:txBody>
                  <a:tcPr marL="106817" marR="106817" marT="53408" marB="53408"/>
                </a:tc>
                <a:extLst>
                  <a:ext uri="{0D108BD9-81ED-4DB2-BD59-A6C34878D82A}">
                    <a16:rowId xmlns:a16="http://schemas.microsoft.com/office/drawing/2014/main" val="2320095668"/>
                  </a:ext>
                </a:extLst>
              </a:tr>
              <a:tr h="722577">
                <a:tc>
                  <a:txBody>
                    <a:bodyPr/>
                    <a:lstStyle/>
                    <a:p>
                      <a:r>
                        <a:rPr lang="en-AU" sz="1300" dirty="0"/>
                        <a:t>Tuesday</a:t>
                      </a:r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endParaRPr lang="en-AU" sz="1300" dirty="0"/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endParaRPr lang="en-AU" sz="1300" dirty="0"/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endParaRPr lang="en-AU" sz="1300"/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endParaRPr lang="en-AU" sz="1300" dirty="0"/>
                    </a:p>
                  </a:txBody>
                  <a:tcPr marL="106817" marR="106817" marT="53408" marB="53408"/>
                </a:tc>
                <a:extLst>
                  <a:ext uri="{0D108BD9-81ED-4DB2-BD59-A6C34878D82A}">
                    <a16:rowId xmlns:a16="http://schemas.microsoft.com/office/drawing/2014/main" val="383201908"/>
                  </a:ext>
                </a:extLst>
              </a:tr>
              <a:tr h="722577">
                <a:tc>
                  <a:txBody>
                    <a:bodyPr/>
                    <a:lstStyle/>
                    <a:p>
                      <a:r>
                        <a:rPr lang="en-AU" sz="1300" dirty="0"/>
                        <a:t>Wednesday</a:t>
                      </a:r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endParaRPr lang="en-AU" sz="1300" dirty="0"/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endParaRPr lang="en-AU" sz="1300" dirty="0">
                        <a:solidFill>
                          <a:schemeClr val="accent6"/>
                        </a:solidFill>
                      </a:endParaRPr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300" dirty="0"/>
                    </a:p>
                    <a:p>
                      <a:endParaRPr lang="en-AU" sz="1300"/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AU" sz="1300" dirty="0">
                        <a:solidFill>
                          <a:schemeClr val="accent6"/>
                        </a:solidFill>
                      </a:endParaRPr>
                    </a:p>
                  </a:txBody>
                  <a:tcPr marL="106817" marR="106817" marT="53408" marB="53408"/>
                </a:tc>
                <a:extLst>
                  <a:ext uri="{0D108BD9-81ED-4DB2-BD59-A6C34878D82A}">
                    <a16:rowId xmlns:a16="http://schemas.microsoft.com/office/drawing/2014/main" val="428154500"/>
                  </a:ext>
                </a:extLst>
              </a:tr>
              <a:tr h="339901">
                <a:tc>
                  <a:txBody>
                    <a:bodyPr/>
                    <a:lstStyle/>
                    <a:p>
                      <a:r>
                        <a:rPr lang="en-AU" sz="1300" dirty="0"/>
                        <a:t>Thursday</a:t>
                      </a:r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endParaRPr lang="en-AU" sz="1300"/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endParaRPr lang="en-AU" sz="1300"/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endParaRPr lang="en-AU" sz="1300"/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endParaRPr lang="en-AU" sz="1300"/>
                    </a:p>
                  </a:txBody>
                  <a:tcPr marL="106817" marR="106817" marT="53408" marB="53408"/>
                </a:tc>
                <a:extLst>
                  <a:ext uri="{0D108BD9-81ED-4DB2-BD59-A6C34878D82A}">
                    <a16:rowId xmlns:a16="http://schemas.microsoft.com/office/drawing/2014/main" val="2607131274"/>
                  </a:ext>
                </a:extLst>
              </a:tr>
              <a:tr h="531239">
                <a:tc>
                  <a:txBody>
                    <a:bodyPr/>
                    <a:lstStyle/>
                    <a:p>
                      <a:r>
                        <a:rPr lang="en-AU" sz="1300" dirty="0"/>
                        <a:t>Friday</a:t>
                      </a:r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Assessments</a:t>
                      </a:r>
                    </a:p>
                    <a:p>
                      <a:pPr lvl="0">
                        <a:buNone/>
                      </a:pPr>
                      <a:endParaRPr lang="en-AU" sz="13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b="0" i="0" u="none" strike="noStrike" noProof="0" dirty="0">
                          <a:latin typeface="Calibri"/>
                        </a:rPr>
                        <a:t>Endo appointments</a:t>
                      </a:r>
                    </a:p>
                    <a:p>
                      <a:pPr lvl="0">
                        <a:buNone/>
                      </a:pPr>
                      <a:endParaRPr lang="en-AU" sz="1300" dirty="0"/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Group Therapy</a:t>
                      </a:r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MDT</a:t>
                      </a:r>
                    </a:p>
                    <a:p>
                      <a:pPr lvl="0">
                        <a:buNone/>
                      </a:pPr>
                      <a:r>
                        <a:rPr lang="en-AU" sz="1300" dirty="0"/>
                        <a:t>Assessments</a:t>
                      </a:r>
                    </a:p>
                    <a:p>
                      <a:pPr lvl="0">
                        <a:buNone/>
                      </a:pPr>
                      <a:r>
                        <a:rPr lang="en-AU" sz="1300" dirty="0"/>
                        <a:t>Endocrine appointments</a:t>
                      </a:r>
                    </a:p>
                  </a:txBody>
                  <a:tcPr marL="106817" marR="106817" marT="53408" marB="53408"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Group Therapy</a:t>
                      </a:r>
                    </a:p>
                  </a:txBody>
                  <a:tcPr marL="106817" marR="106817" marT="53408" marB="53408"/>
                </a:tc>
                <a:extLst>
                  <a:ext uri="{0D108BD9-81ED-4DB2-BD59-A6C34878D82A}">
                    <a16:rowId xmlns:a16="http://schemas.microsoft.com/office/drawing/2014/main" val="219483661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3FE876-B43F-4DAE-B173-4FBB7F660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88015"/>
              </p:ext>
            </p:extLst>
          </p:nvPr>
        </p:nvGraphicFramePr>
        <p:xfrm>
          <a:off x="4348975" y="5036634"/>
          <a:ext cx="534946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9461">
                  <a:extLst>
                    <a:ext uri="{9D8B030D-6E8A-4147-A177-3AD203B41FA5}">
                      <a16:colId xmlns:a16="http://schemas.microsoft.com/office/drawing/2014/main" val="870684862"/>
                    </a:ext>
                  </a:extLst>
                </a:gridCol>
              </a:tblGrid>
              <a:tr h="29791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AU" sz="1400" b="1">
                          <a:solidFill>
                            <a:srgbClr val="262626"/>
                          </a:solidFill>
                        </a:rPr>
                        <a:t>One hour: delivery of core curriculum from DPP, recap</a:t>
                      </a:r>
                    </a:p>
                    <a:p>
                      <a:endParaRPr lang="en-A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37102"/>
                  </a:ext>
                </a:extLst>
              </a:tr>
              <a:tr h="29791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AU" sz="1400" b="1">
                          <a:solidFill>
                            <a:srgbClr val="262626"/>
                          </a:solidFill>
                        </a:rPr>
                        <a:t>Another hour of supervised exercise</a:t>
                      </a:r>
                    </a:p>
                    <a:p>
                      <a:endParaRPr lang="en-A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51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669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CCE28-FA6B-4063-B6B0-EC88DABB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/>
              <a:t>Group Lifestyle Balance</a:t>
            </a:r>
            <a:r>
              <a:rPr lang="en-US" sz="5200" kern="1200">
                <a:latin typeface="+mj-lt"/>
                <a:ea typeface="+mj-ea"/>
                <a:cs typeface="+mj-cs"/>
              </a:rPr>
              <a:t>: 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Core curriculum 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85327B1-3CCC-4F8C-A4B5-0402EFAD5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112664"/>
              </p:ext>
            </p:extLst>
          </p:nvPr>
        </p:nvGraphicFramePr>
        <p:xfrm>
          <a:off x="1390303" y="1845426"/>
          <a:ext cx="9408343" cy="450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574">
                  <a:extLst>
                    <a:ext uri="{9D8B030D-6E8A-4147-A177-3AD203B41FA5}">
                      <a16:colId xmlns:a16="http://schemas.microsoft.com/office/drawing/2014/main" val="1449935405"/>
                    </a:ext>
                  </a:extLst>
                </a:gridCol>
                <a:gridCol w="2791119">
                  <a:extLst>
                    <a:ext uri="{9D8B030D-6E8A-4147-A177-3AD203B41FA5}">
                      <a16:colId xmlns:a16="http://schemas.microsoft.com/office/drawing/2014/main" val="2513558772"/>
                    </a:ext>
                  </a:extLst>
                </a:gridCol>
                <a:gridCol w="3304650">
                  <a:extLst>
                    <a:ext uri="{9D8B030D-6E8A-4147-A177-3AD203B41FA5}">
                      <a16:colId xmlns:a16="http://schemas.microsoft.com/office/drawing/2014/main" val="1807783205"/>
                    </a:ext>
                  </a:extLst>
                </a:gridCol>
              </a:tblGrid>
              <a:tr h="4450303">
                <a:tc>
                  <a:txBody>
                    <a:bodyPr/>
                    <a:lstStyle/>
                    <a:p>
                      <a:pPr marL="0" lvl="0" indent="0">
                        <a:buClr>
                          <a:srgbClr val="FFFFFF"/>
                        </a:buClr>
                        <a:buNone/>
                      </a:pPr>
                      <a:endParaRPr lang="en-AU" sz="1100" b="0" i="0" u="none" strike="noStrike" noProof="0">
                        <a:latin typeface="Calibri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AU" sz="1100" b="0" i="0" u="none" strike="noStrike" noProof="0" dirty="0">
                          <a:latin typeface="Calibri"/>
                        </a:rPr>
                        <a:t>  </a:t>
                      </a:r>
                      <a:r>
                        <a:rPr lang="en-AU" sz="1100" b="1" i="0" u="sng" strike="noStrike" noProof="0" dirty="0">
                          <a:solidFill>
                            <a:schemeClr val="accent2"/>
                          </a:solidFill>
                          <a:latin typeface="Calibri"/>
                        </a:rPr>
                        <a:t> </a:t>
                      </a:r>
                      <a:r>
                        <a:rPr lang="en-AU" sz="1400" b="1" i="0" u="sng" strike="noStrike" noProof="0" dirty="0">
                          <a:solidFill>
                            <a:schemeClr val="accent2"/>
                          </a:solidFill>
                          <a:latin typeface="Calibri"/>
                        </a:rPr>
                        <a:t>Healthy Eating  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AU" sz="1400" b="1" i="0" u="none" strike="noStrike" noProof="0" dirty="0">
                          <a:latin typeface="Calibri"/>
                        </a:rPr>
                        <a:t>   </a:t>
                      </a:r>
                      <a:r>
                        <a:rPr lang="en-AU" sz="1200" b="1" i="0" u="none" strike="noStrike" noProof="0" dirty="0">
                          <a:solidFill>
                            <a:schemeClr val="accent2"/>
                          </a:solidFill>
                          <a:latin typeface="Calibri"/>
                        </a:rPr>
                        <a:t>Dietician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buNone/>
                      </a:pPr>
                      <a:endParaRPr lang="en-AU" sz="1100" b="1" i="0" u="none" strike="noStrike" noProof="0">
                        <a:latin typeface="Calibri"/>
                      </a:endParaRPr>
                    </a:p>
                    <a:p>
                      <a:pPr marL="0" lvl="0" indent="0">
                        <a:lnSpc>
                          <a:spcPct val="200000"/>
                        </a:lnSpc>
                        <a:buNone/>
                      </a:pPr>
                      <a:r>
                        <a:rPr lang="en-AU" sz="1100" b="1" i="0" u="none" strike="noStrike" noProof="0" dirty="0">
                          <a:latin typeface="Calibri"/>
                        </a:rPr>
                        <a:t>Be a calorie detective</a:t>
                      </a:r>
                      <a:endParaRPr lang="en-AU" sz="1100" b="1" i="0" u="none" strike="noStrike" noProof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libri"/>
                      </a:endParaRPr>
                    </a:p>
                    <a:p>
                      <a:pPr marL="0" lvl="0" indent="0">
                        <a:lnSpc>
                          <a:spcPct val="200000"/>
                        </a:lnSpc>
                        <a:buNone/>
                      </a:pPr>
                      <a:r>
                        <a:rPr lang="en-AU" sz="1100" b="1" i="0" u="none" strike="noStrike" noProof="0" dirty="0">
                          <a:latin typeface="Calibri"/>
                        </a:rPr>
                        <a:t>Healthy eating</a:t>
                      </a:r>
                    </a:p>
                    <a:p>
                      <a:pPr marL="0" lvl="0" indent="0">
                        <a:lnSpc>
                          <a:spcPct val="200000"/>
                        </a:lnSpc>
                        <a:buNone/>
                      </a:pPr>
                      <a:r>
                        <a:rPr lang="en-AU" sz="1100" b="1" i="0" u="none" strike="noStrike" noProof="0" dirty="0">
                          <a:latin typeface="Calibri"/>
                        </a:rPr>
                        <a:t>Move those muscles</a:t>
                      </a:r>
                    </a:p>
                    <a:p>
                      <a:pPr marL="0" lvl="0" indent="0">
                        <a:lnSpc>
                          <a:spcPct val="200000"/>
                        </a:lnSpc>
                        <a:buNone/>
                      </a:pPr>
                      <a:r>
                        <a:rPr lang="en-AU" sz="1100" b="1" i="0" u="none" strike="noStrike" noProof="0" dirty="0">
                          <a:latin typeface="Calibri"/>
                        </a:rPr>
                        <a:t>Tip the calorie balance</a:t>
                      </a:r>
                    </a:p>
                    <a:p>
                      <a:pPr marL="0" lvl="0" indent="0">
                        <a:lnSpc>
                          <a:spcPct val="200000"/>
                        </a:lnSpc>
                        <a:buNone/>
                      </a:pPr>
                      <a:r>
                        <a:rPr lang="en-AU" sz="1100" b="1" i="0" u="none" strike="noStrike" noProof="0" dirty="0">
                          <a:latin typeface="Calibri"/>
                        </a:rPr>
                        <a:t>Four keys to healthy eating out</a:t>
                      </a:r>
                    </a:p>
                    <a:p>
                      <a:pPr marL="0" lvl="0" indent="0">
                        <a:lnSpc>
                          <a:spcPct val="200000"/>
                        </a:lnSpc>
                        <a:buNone/>
                      </a:pPr>
                      <a:r>
                        <a:rPr lang="en-AU" sz="1100" b="1" i="0" u="none" strike="noStrike" noProof="0" dirty="0">
                          <a:latin typeface="Calibri"/>
                        </a:rPr>
                        <a:t>More volume, fewer calories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buNone/>
                      </a:pPr>
                      <a:endParaRPr lang="en-AU" sz="1100" b="0" i="0" u="none" strike="noStrike" noProof="0">
                        <a:latin typeface="Calibri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buNone/>
                      </a:pPr>
                      <a:endParaRPr lang="en-AU" sz="1100" b="0" i="0" u="none" strike="noStrike" noProof="0">
                        <a:latin typeface="Calibri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buClr>
                          <a:srgbClr val="FFFFFF"/>
                        </a:buClr>
                        <a:buNone/>
                      </a:pPr>
                      <a:endParaRPr lang="en-US" sz="1100"/>
                    </a:p>
                  </a:txBody>
                  <a:tcPr marL="70194" marR="70194" marT="35097" marB="35097"/>
                </a:tc>
                <a:tc>
                  <a:txBody>
                    <a:bodyPr/>
                    <a:lstStyle/>
                    <a:p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400" b="1" u="sng" dirty="0">
                          <a:solidFill>
                            <a:schemeClr val="accent6"/>
                          </a:solidFill>
                        </a:rPr>
                        <a:t>Activity level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Exercise physiologist</a:t>
                      </a:r>
                    </a:p>
                    <a:p>
                      <a:pPr lvl="0">
                        <a:buNone/>
                      </a:pPr>
                      <a:endParaRPr lang="en-US" sz="1200">
                        <a:solidFill>
                          <a:schemeClr val="accent6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Move those muscles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Step Up Your Physical Plan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Strengthen your physical activity plan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Sit less for your health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Stay active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Heart health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/>
                    </a:p>
                  </a:txBody>
                  <a:tcPr marL="70194" marR="70194" marT="35097" marB="35097"/>
                </a:tc>
                <a:tc>
                  <a:txBody>
                    <a:bodyPr/>
                    <a:lstStyle/>
                    <a:p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400" b="1" u="sng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Motivation and lifestyle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Psychologist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Take charge of What's Around You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Problem Solving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Manage slips and self-defeating thoughts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Make social cues work for you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Ways to stay motivated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Take charge of your lifestyle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Mindful eating, mindful movement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Manage your stress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Balance your thoughts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Look back and look forward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</a:txBody>
                  <a:tcPr marL="70194" marR="70194" marT="35097" marB="35097"/>
                </a:tc>
                <a:extLst>
                  <a:ext uri="{0D108BD9-81ED-4DB2-BD59-A6C34878D82A}">
                    <a16:rowId xmlns:a16="http://schemas.microsoft.com/office/drawing/2014/main" val="14614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599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D65E1-A3BD-4581-AED5-5FA18D64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Recommended sequence for GLB program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D7CE2BBD-4B39-4C94-8C94-07D27FD5A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" t="4102" r="3733" b="2735"/>
          <a:stretch/>
        </p:blipFill>
        <p:spPr>
          <a:xfrm>
            <a:off x="4502428" y="755823"/>
            <a:ext cx="7225748" cy="55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76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D7BFE-3056-469F-B3AE-EEDEEB43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Weight lowering medication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Funding approved for one off $30,000 (12m)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Medication Free Stock Photo - Public Domain Pictures">
            <a:extLst>
              <a:ext uri="{FF2B5EF4-FFF2-40B4-BE49-F238E27FC236}">
                <a16:creationId xmlns:a16="http://schemas.microsoft.com/office/drawing/2014/main" id="{ECB46584-BEB1-46AE-903D-A57558E2D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017407"/>
            <a:ext cx="7225748" cy="48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9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80-3212-449E-AF5D-5E8A3C943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AU" sz="4000">
                <a:solidFill>
                  <a:srgbClr val="FFFFFF"/>
                </a:solidFill>
              </a:rPr>
              <a:t>Role of the PSP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A4427-8187-49E8-9769-6C0F17BFF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AU" sz="2000"/>
              <a:t>Bring consumer to Endocrinology appointments (3 monthly)</a:t>
            </a:r>
          </a:p>
          <a:p>
            <a:r>
              <a:rPr lang="en-AU" sz="2000"/>
              <a:t>No obligations to bring them to attend group programs</a:t>
            </a:r>
          </a:p>
          <a:p>
            <a:r>
              <a:rPr lang="en-AU" sz="2000"/>
              <a:t>Support and motivate consumer to participate and problem-solve barriers when possible</a:t>
            </a:r>
          </a:p>
        </p:txBody>
      </p:sp>
    </p:spTree>
    <p:extLst>
      <p:ext uri="{BB962C8B-B14F-4D97-AF65-F5344CB8AC3E}">
        <p14:creationId xmlns:p14="http://schemas.microsoft.com/office/powerpoint/2010/main" val="2816375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75589-EC2A-42CB-A68E-B3F92294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AU" sz="4000">
                <a:solidFill>
                  <a:srgbClr val="FFFFFF"/>
                </a:solidFill>
              </a:rPr>
              <a:t>Role of treating psychiatrist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FCBF5-E29C-45D2-A328-B5F78B738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AU" sz="2000"/>
              <a:t>To attend MDT once in 3 months ( 15-20 min) via Teams</a:t>
            </a:r>
          </a:p>
          <a:p>
            <a:endParaRPr lang="en-AU" sz="2000"/>
          </a:p>
          <a:p>
            <a:r>
              <a:rPr lang="en-AU" sz="2000"/>
              <a:t>When possible (if clinically safe), to implement recommendations by Endocrinologist </a:t>
            </a:r>
          </a:p>
        </p:txBody>
      </p:sp>
    </p:spTree>
    <p:extLst>
      <p:ext uri="{BB962C8B-B14F-4D97-AF65-F5344CB8AC3E}">
        <p14:creationId xmlns:p14="http://schemas.microsoft.com/office/powerpoint/2010/main" val="4255613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CB069-6964-4029-B8B3-C6CFB477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784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Research opportunities</a:t>
            </a:r>
            <a:endParaRPr lang="en-US" sz="4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F1F843-1AFF-4CEA-B5B8-D38A9E449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583" r="1" b="1"/>
          <a:stretch/>
        </p:blipFill>
        <p:spPr>
          <a:xfrm>
            <a:off x="838200" y="1825625"/>
            <a:ext cx="6151651" cy="43034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4C406-EC9E-4D2E-B75E-0ED39D340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3148342"/>
            <a:ext cx="3800856" cy="183055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000" dirty="0">
                <a:cs typeface="Calibri"/>
              </a:rPr>
              <a:t>Open label prospective pre-post design</a:t>
            </a:r>
          </a:p>
          <a:p>
            <a:r>
              <a:rPr lang="en-US" sz="2000" dirty="0">
                <a:cs typeface="Calibri"/>
              </a:rPr>
              <a:t>Cost effectiveness analysis</a:t>
            </a:r>
          </a:p>
          <a:p>
            <a:r>
              <a:rPr lang="en-US" sz="2000" dirty="0">
                <a:cs typeface="Calibri"/>
              </a:rPr>
              <a:t>Ethics approved</a:t>
            </a:r>
          </a:p>
          <a:p>
            <a:r>
              <a:rPr lang="en-US" sz="2000" dirty="0">
                <a:cs typeface="Calibri"/>
              </a:rPr>
              <a:t>JCU and UQ involvement</a:t>
            </a:r>
          </a:p>
          <a:p>
            <a:r>
              <a:rPr lang="en-US" sz="2000" dirty="0">
                <a:cs typeface="Calibri"/>
              </a:rPr>
              <a:t>Successful in getting funding for CEA</a:t>
            </a:r>
          </a:p>
          <a:p>
            <a:endParaRPr lang="en-US" sz="20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B25C0-5E0D-4568-B9EE-8B754601BA99}"/>
              </a:ext>
            </a:extLst>
          </p:cNvPr>
          <p:cNvSpPr txBox="1"/>
          <p:nvPr/>
        </p:nvSpPr>
        <p:spPr>
          <a:xfrm>
            <a:off x="4788607" y="592903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03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41B3-44A0-4C4A-8957-0A091F51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AU" dirty="0"/>
              <a:t>Talk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B8B9D1-CA70-4F70-985F-684E6E1C18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829714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2513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617A-9221-4CB3-9ABA-FBF825FC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collection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E6E53D-1476-42B7-A90F-11F31EFB6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6316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555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CC29C-755F-4754-81C4-CEE741D89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AU" sz="4800" dirty="0">
                <a:solidFill>
                  <a:srgbClr val="FFFFFF"/>
                </a:solidFill>
              </a:rPr>
              <a:t>How did we go?</a:t>
            </a:r>
          </a:p>
        </p:txBody>
      </p:sp>
    </p:spTree>
    <p:extLst>
      <p:ext uri="{BB962C8B-B14F-4D97-AF65-F5344CB8AC3E}">
        <p14:creationId xmlns:p14="http://schemas.microsoft.com/office/powerpoint/2010/main" val="591799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6388-6D0C-4E14-837D-35A265D3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0"/>
            <a:ext cx="11240086" cy="1406769"/>
          </a:xfrm>
        </p:spPr>
        <p:txBody>
          <a:bodyPr>
            <a:normAutofit/>
          </a:bodyPr>
          <a:lstStyle/>
          <a:p>
            <a:r>
              <a:rPr lang="en-AU" sz="2800" b="1" dirty="0"/>
              <a:t>First set of referrals and first group program (September 2021- ongoing)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DF7039-0B0A-4D87-95FF-1D7391BCA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912518"/>
              </p:ext>
            </p:extLst>
          </p:nvPr>
        </p:nvGraphicFramePr>
        <p:xfrm>
          <a:off x="1689915" y="1300294"/>
          <a:ext cx="8128000" cy="495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26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4C0C6-C20A-4938-A4D9-2051A5C0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take a closer look!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Binoculars">
            <a:extLst>
              <a:ext uri="{FF2B5EF4-FFF2-40B4-BE49-F238E27FC236}">
                <a16:creationId xmlns:a16="http://schemas.microsoft.com/office/drawing/2014/main" id="{1A6D3379-60A1-98D0-9E63-E55570438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72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D8B6F23-AFA2-4AF4-AF6B-6629DF68F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854718"/>
              </p:ext>
            </p:extLst>
          </p:nvPr>
        </p:nvGraphicFramePr>
        <p:xfrm>
          <a:off x="1419844" y="1415244"/>
          <a:ext cx="9587797" cy="4832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042">
                  <a:extLst>
                    <a:ext uri="{9D8B030D-6E8A-4147-A177-3AD203B41FA5}">
                      <a16:colId xmlns:a16="http://schemas.microsoft.com/office/drawing/2014/main" val="1546167112"/>
                    </a:ext>
                  </a:extLst>
                </a:gridCol>
                <a:gridCol w="1455425">
                  <a:extLst>
                    <a:ext uri="{9D8B030D-6E8A-4147-A177-3AD203B41FA5}">
                      <a16:colId xmlns:a16="http://schemas.microsoft.com/office/drawing/2014/main" val="848854818"/>
                    </a:ext>
                  </a:extLst>
                </a:gridCol>
                <a:gridCol w="1461865">
                  <a:extLst>
                    <a:ext uri="{9D8B030D-6E8A-4147-A177-3AD203B41FA5}">
                      <a16:colId xmlns:a16="http://schemas.microsoft.com/office/drawing/2014/main" val="657886494"/>
                    </a:ext>
                  </a:extLst>
                </a:gridCol>
                <a:gridCol w="1480538">
                  <a:extLst>
                    <a:ext uri="{9D8B030D-6E8A-4147-A177-3AD203B41FA5}">
                      <a16:colId xmlns:a16="http://schemas.microsoft.com/office/drawing/2014/main" val="1054052910"/>
                    </a:ext>
                  </a:extLst>
                </a:gridCol>
                <a:gridCol w="1453751">
                  <a:extLst>
                    <a:ext uri="{9D8B030D-6E8A-4147-A177-3AD203B41FA5}">
                      <a16:colId xmlns:a16="http://schemas.microsoft.com/office/drawing/2014/main" val="2605403521"/>
                    </a:ext>
                  </a:extLst>
                </a:gridCol>
                <a:gridCol w="1613461">
                  <a:extLst>
                    <a:ext uri="{9D8B030D-6E8A-4147-A177-3AD203B41FA5}">
                      <a16:colId xmlns:a16="http://schemas.microsoft.com/office/drawing/2014/main" val="1421533562"/>
                    </a:ext>
                  </a:extLst>
                </a:gridCol>
                <a:gridCol w="1361715">
                  <a:extLst>
                    <a:ext uri="{9D8B030D-6E8A-4147-A177-3AD203B41FA5}">
                      <a16:colId xmlns:a16="http://schemas.microsoft.com/office/drawing/2014/main" val="1595094739"/>
                    </a:ext>
                  </a:extLst>
                </a:gridCol>
              </a:tblGrid>
              <a:tr h="479124">
                <a:tc>
                  <a:txBody>
                    <a:bodyPr/>
                    <a:lstStyle/>
                    <a:p>
                      <a:endParaRPr lang="en-A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727" marR="88727" marT="44363" marB="44363"/>
                </a:tc>
                <a:tc>
                  <a:txBody>
                    <a:bodyPr/>
                    <a:lstStyle/>
                    <a:p>
                      <a:r>
                        <a:rPr lang="en-A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Medication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tc>
                  <a:txBody>
                    <a:bodyPr/>
                    <a:lstStyle/>
                    <a:p>
                      <a:r>
                        <a:rPr lang="en-A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Attendance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tc>
                  <a:txBody>
                    <a:bodyPr/>
                    <a:lstStyle/>
                    <a:p>
                      <a:r>
                        <a:rPr lang="en-AU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Weight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tc>
                  <a:txBody>
                    <a:bodyPr/>
                    <a:lstStyle/>
                    <a:p>
                      <a:r>
                        <a:rPr lang="en-AU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WC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tc>
                  <a:txBody>
                    <a:bodyPr/>
                    <a:lstStyle/>
                    <a:p>
                      <a:r>
                        <a:rPr lang="en-AU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Fitness: Sit to stand in 30 sec: change in 6 m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tc>
                  <a:txBody>
                    <a:bodyPr/>
                    <a:lstStyle/>
                    <a:p>
                      <a:r>
                        <a:rPr lang="en-AU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Comment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extLst>
                  <a:ext uri="{0D108BD9-81ED-4DB2-BD59-A6C34878D82A}">
                    <a16:rowId xmlns:a16="http://schemas.microsoft.com/office/drawing/2014/main" val="3874848116"/>
                  </a:ext>
                </a:extLst>
              </a:tr>
              <a:tr h="390398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AP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>
                          <a:solidFill>
                            <a:srgbClr val="548235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yes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5646" marR="85646" marT="42515" marB="42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75%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- 10 kg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- 5 cm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14 &gt; 22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727" marR="88727" marT="44363" marB="44363"/>
                </a:tc>
                <a:extLst>
                  <a:ext uri="{0D108BD9-81ED-4DB2-BD59-A6C34878D82A}">
                    <a16:rowId xmlns:a16="http://schemas.microsoft.com/office/drawing/2014/main" val="2381683295"/>
                  </a:ext>
                </a:extLst>
              </a:tr>
              <a:tr h="390398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PT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>
                          <a:solidFill>
                            <a:srgbClr val="70AD47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yes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5646" marR="85646" marT="42515" marB="42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 panose="020F0502020204030204" pitchFamily="34" charset="0"/>
                        </a:rPr>
                        <a:t>100%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- 13 kg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- 6 cm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727" marR="88727" marT="44363" marB="44363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727" marR="88727" marT="44363" marB="44363"/>
                </a:tc>
                <a:extLst>
                  <a:ext uri="{0D108BD9-81ED-4DB2-BD59-A6C34878D82A}">
                    <a16:rowId xmlns:a16="http://schemas.microsoft.com/office/drawing/2014/main" val="860233483"/>
                  </a:ext>
                </a:extLst>
              </a:tr>
              <a:tr h="39039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MN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>
                          <a:solidFill>
                            <a:srgbClr val="548235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yes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5646" marR="85646" marT="42515" marB="42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 panose="020F0502020204030204" pitchFamily="34" charset="0"/>
                        </a:rPr>
                        <a:t>50%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- 7 kg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- 5 cm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14 &gt; 18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727" marR="88727" marT="44363" marB="44363"/>
                </a:tc>
                <a:extLst>
                  <a:ext uri="{0D108BD9-81ED-4DB2-BD59-A6C34878D82A}">
                    <a16:rowId xmlns:a16="http://schemas.microsoft.com/office/drawing/2014/main" val="1251066149"/>
                  </a:ext>
                </a:extLst>
              </a:tr>
              <a:tr h="449549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KT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DNA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5646" marR="85646" marT="42515" marB="42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 panose="020F0502020204030204" pitchFamily="34" charset="0"/>
                        </a:rPr>
                        <a:t>58%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highlight>
                            <a:srgbClr val="F8ECE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+ 3 kg </a:t>
                      </a:r>
                      <a:endParaRPr lang="en-AU" sz="1100" dirty="0">
                        <a:effectLst/>
                        <a:highlight>
                          <a:srgbClr val="F8ECE6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rgbClr val="F8EC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highlight>
                            <a:srgbClr val="F8ECE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- 2 cm</a:t>
                      </a:r>
                      <a:endParaRPr lang="en-AU" sz="1100" dirty="0">
                        <a:effectLst/>
                        <a:highlight>
                          <a:srgbClr val="F8ECE6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rgbClr val="F8EC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highlight>
                            <a:srgbClr val="F8ECE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 &gt; 18</a:t>
                      </a:r>
                      <a:endParaRPr lang="en-AU" sz="1100" dirty="0">
                        <a:effectLst/>
                        <a:highlight>
                          <a:srgbClr val="F8ECE6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rgbClr val="F8EC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New Clozapine + sedation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extLst>
                  <a:ext uri="{0D108BD9-81ED-4DB2-BD59-A6C34878D82A}">
                    <a16:rowId xmlns:a16="http://schemas.microsoft.com/office/drawing/2014/main" val="714365953"/>
                  </a:ext>
                </a:extLst>
              </a:tr>
              <a:tr h="39039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MM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>
                          <a:solidFill>
                            <a:srgbClr val="548235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Yes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5646" marR="85646" marT="42515" marB="42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 panose="020F0502020204030204" pitchFamily="34" charset="0"/>
                        </a:rPr>
                        <a:t>54%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- 8 kg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- 6 cm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 &gt; 21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3 m data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extLst>
                  <a:ext uri="{0D108BD9-81ED-4DB2-BD59-A6C34878D82A}">
                    <a16:rowId xmlns:a16="http://schemas.microsoft.com/office/drawing/2014/main" val="2943312623"/>
                  </a:ext>
                </a:extLst>
              </a:tr>
              <a:tr h="39039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TA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>
                          <a:solidFill>
                            <a:srgbClr val="548235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Yes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5646" marR="85646" marT="42515" marB="42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42%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- 12 kg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- 14 cm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727" marR="88727" marT="44363" marB="44363"/>
                </a:tc>
                <a:extLst>
                  <a:ext uri="{0D108BD9-81ED-4DB2-BD59-A6C34878D82A}">
                    <a16:rowId xmlns:a16="http://schemas.microsoft.com/office/drawing/2014/main" val="3602932047"/>
                  </a:ext>
                </a:extLst>
              </a:tr>
              <a:tr h="39039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BJ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Declined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5646" marR="85646" marT="42515" marB="42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 panose="020F0502020204030204" pitchFamily="34" charset="0"/>
                        </a:rPr>
                        <a:t>52%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- 3 kg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- 9 cm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24 &gt; 30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</a:rPr>
                        <a:t>3 m data</a:t>
                      </a:r>
                      <a:endParaRPr lang="en-AU" sz="1100" dirty="0"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extLst>
                  <a:ext uri="{0D108BD9-81ED-4DB2-BD59-A6C34878D82A}">
                    <a16:rowId xmlns:a16="http://schemas.microsoft.com/office/drawing/2014/main" val="2576359652"/>
                  </a:ext>
                </a:extLst>
              </a:tr>
              <a:tr h="39039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TX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Declined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5646" marR="85646" marT="42515" marB="42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 panose="020F0502020204030204" pitchFamily="34" charset="0"/>
                        </a:rPr>
                        <a:t>96%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- 20 kg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- 16 cm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20 &gt;31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727" marR="88727" marT="44363" marB="44363"/>
                </a:tc>
                <a:extLst>
                  <a:ext uri="{0D108BD9-81ED-4DB2-BD59-A6C34878D82A}">
                    <a16:rowId xmlns:a16="http://schemas.microsoft.com/office/drawing/2014/main" val="2413603617"/>
                  </a:ext>
                </a:extLst>
              </a:tr>
              <a:tr h="39039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TR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>
                          <a:solidFill>
                            <a:srgbClr val="70AD47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yes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5646" marR="85646" marT="42515" marB="42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16%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- 1 kg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- 6 cm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 m data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extLst>
                  <a:ext uri="{0D108BD9-81ED-4DB2-BD59-A6C34878D82A}">
                    <a16:rowId xmlns:a16="http://schemas.microsoft.com/office/drawing/2014/main" val="905689106"/>
                  </a:ext>
                </a:extLst>
              </a:tr>
              <a:tr h="39039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JC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>
                          <a:solidFill>
                            <a:srgbClr val="70AD47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yes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5646" marR="85646" marT="42515" marB="42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 panose="020F0502020204030204" pitchFamily="34" charset="0"/>
                        </a:rPr>
                        <a:t>57%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- 1 kg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- 6 cm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12 &gt; 15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 m data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extLst>
                  <a:ext uri="{0D108BD9-81ED-4DB2-BD59-A6C34878D82A}">
                    <a16:rowId xmlns:a16="http://schemas.microsoft.com/office/drawing/2014/main" val="2219837152"/>
                  </a:ext>
                </a:extLst>
              </a:tr>
              <a:tr h="390398"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HM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>
                          <a:solidFill>
                            <a:srgbClr val="70AD47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yes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5646" marR="85646" marT="42515" marB="425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20%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626" marR="8626" marT="8626" marB="0"/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- 3 kg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- 14 cm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-</a:t>
                      </a:r>
                      <a:endParaRPr lang="en-AU" sz="11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Stopped Ozempic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727" marR="88727" marT="44363" marB="44363"/>
                </a:tc>
                <a:extLst>
                  <a:ext uri="{0D108BD9-81ED-4DB2-BD59-A6C34878D82A}">
                    <a16:rowId xmlns:a16="http://schemas.microsoft.com/office/drawing/2014/main" val="3893348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03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EFA0C-007E-4D21-B0EC-2F207FE9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In summary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ED810940-BEE0-63B7-4BE6-7BF17CD6C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65639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5444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C8C9-3B19-4532-9F81-EB873538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6"/>
            <a:ext cx="3201366" cy="1381904"/>
          </a:xfrm>
        </p:spPr>
        <p:txBody>
          <a:bodyPr anchor="b">
            <a:normAutofit/>
          </a:bodyPr>
          <a:lstStyle/>
          <a:p>
            <a:pPr algn="r"/>
            <a:r>
              <a:rPr lang="en-AU" sz="4000">
                <a:solidFill>
                  <a:srgbClr val="FFFFFF"/>
                </a:solidFill>
              </a:rPr>
              <a:t>Semaglutide (Ozempic)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C83E814-8B94-4613-9966-A0A9E34AA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436" y="1468876"/>
            <a:ext cx="6425842" cy="3763612"/>
          </a:xfrm>
        </p:spPr>
        <p:txBody>
          <a:bodyPr anchor="ctr">
            <a:normAutofit/>
          </a:bodyPr>
          <a:lstStyle/>
          <a:p>
            <a:r>
              <a:rPr lang="en-AU" sz="2000" dirty="0"/>
              <a:t>GLP1 analogue, antidiabetic medication, used for weight loss under MPA</a:t>
            </a:r>
          </a:p>
          <a:p>
            <a:r>
              <a:rPr lang="en-AU" sz="2000" dirty="0"/>
              <a:t>Up titrating dosing via weekly subcutaneous injections on abdomen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 sz="1400" dirty="0"/>
              <a:t>0.25 mg X 4 weeks then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 sz="1400" dirty="0"/>
              <a:t>0.5 mg X 4 weeks then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 sz="1400" dirty="0"/>
              <a:t>1 mg X continue</a:t>
            </a:r>
          </a:p>
          <a:p>
            <a:r>
              <a:rPr lang="en-AU" sz="2000" dirty="0"/>
              <a:t>Takes 6-8 weeks to reach therapeutic level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9F940-1E0F-482B-BA92-52AB5FAF9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" t="5742" r="4554" b="6594"/>
          <a:stretch/>
        </p:blipFill>
        <p:spPr>
          <a:xfrm>
            <a:off x="697808" y="2265529"/>
            <a:ext cx="4357205" cy="23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3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5526C-560B-45CF-9302-83691564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</a:rPr>
              <a:t>Barriers and learnings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88F81-9F65-4682-ADEF-3C0AE6CF4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AU" sz="2400" b="1" dirty="0">
                <a:solidFill>
                  <a:schemeClr val="bg1"/>
                </a:solidFill>
                <a:ea typeface="+mn-lt"/>
                <a:cs typeface="+mn-lt"/>
              </a:rPr>
              <a:t>High proportions of consumers with serious cognitive deficits: DPP material not suitable for them</a:t>
            </a: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AU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r>
              <a:rPr lang="en-AU" sz="1800" dirty="0">
                <a:solidFill>
                  <a:schemeClr val="bg1"/>
                </a:solidFill>
                <a:ea typeface="+mn-lt"/>
                <a:cs typeface="+mn-lt"/>
              </a:rPr>
              <a:t>Developed simplified material (pictorial, slide shows, cooking classes)</a:t>
            </a:r>
            <a:endParaRPr lang="en-US" sz="1800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r>
              <a:rPr lang="en-AU" sz="1800" dirty="0">
                <a:solidFill>
                  <a:schemeClr val="bg1"/>
                </a:solidFill>
                <a:ea typeface="+mn-lt"/>
                <a:cs typeface="+mn-lt"/>
              </a:rPr>
              <a:t>Next group will have two subgroups: low and high functioning (capacity to receive and retain information)</a:t>
            </a:r>
          </a:p>
          <a:p>
            <a:pPr lvl="1"/>
            <a:r>
              <a:rPr lang="en-AU" sz="1800" dirty="0">
                <a:solidFill>
                  <a:schemeClr val="bg1"/>
                </a:solidFill>
                <a:ea typeface="+mn-lt"/>
                <a:cs typeface="+mn-lt"/>
              </a:rPr>
              <a:t>High functioning: 1 hr education, low: 30 min</a:t>
            </a:r>
            <a:endParaRPr lang="en-US" sz="1800">
              <a:solidFill>
                <a:schemeClr val="bg1"/>
              </a:solidFill>
              <a:ea typeface="+mn-lt"/>
              <a:cs typeface="+mn-lt"/>
            </a:endParaRPr>
          </a:p>
          <a:p>
            <a:endParaRPr lang="en-AU" b="1" dirty="0">
              <a:solidFill>
                <a:srgbClr val="FE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962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5526C-560B-45CF-9302-83691564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</a:rPr>
              <a:t>Barriers and learnings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88F81-9F65-4682-ADEF-3C0AE6CF4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AU" sz="2400" b="1">
                <a:solidFill>
                  <a:srgbClr val="FEFFFF"/>
                </a:solidFill>
              </a:rPr>
              <a:t>Non-attendance at 3 monthly care review meeting</a:t>
            </a:r>
          </a:p>
          <a:p>
            <a:pPr lvl="1"/>
            <a:r>
              <a:rPr lang="en-AU" b="1">
                <a:solidFill>
                  <a:srgbClr val="FEFFFF"/>
                </a:solidFill>
              </a:rPr>
              <a:t>Scrap this</a:t>
            </a:r>
          </a:p>
        </p:txBody>
      </p:sp>
    </p:spTree>
    <p:extLst>
      <p:ext uri="{BB962C8B-B14F-4D97-AF65-F5344CB8AC3E}">
        <p14:creationId xmlns:p14="http://schemas.microsoft.com/office/powerpoint/2010/main" val="2601194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5526C-560B-45CF-9302-83691564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</a:rPr>
              <a:t>Barriers and learnings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88F81-9F65-4682-ADEF-3C0AE6CF4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AU" sz="2400" b="1">
                <a:solidFill>
                  <a:srgbClr val="FEFFFF"/>
                </a:solidFill>
              </a:rPr>
              <a:t>Poor attendance in monthly group sessions after the 12 week (twice weekly sessions)</a:t>
            </a:r>
          </a:p>
          <a:p>
            <a:pPr lvl="1"/>
            <a:r>
              <a:rPr lang="en-AU">
                <a:solidFill>
                  <a:srgbClr val="FEFFFF"/>
                </a:solidFill>
              </a:rPr>
              <a:t>We are evaluating relevance of this in our consumer populations</a:t>
            </a:r>
          </a:p>
        </p:txBody>
      </p:sp>
    </p:spTree>
    <p:extLst>
      <p:ext uri="{BB962C8B-B14F-4D97-AF65-F5344CB8AC3E}">
        <p14:creationId xmlns:p14="http://schemas.microsoft.com/office/powerpoint/2010/main" val="190257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6726-CF3C-4C71-A4A4-4F86739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Background</a:t>
            </a:r>
            <a:endParaRPr lang="en-US" sz="5400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5675DE6A-4682-CF93-D0FF-0C0113553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332046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864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5526C-560B-45CF-9302-83691564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</a:rPr>
              <a:t>Barriers and learnings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88F81-9F65-4682-ADEF-3C0AE6CF4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1"/>
            <a:r>
              <a:rPr lang="en-AU" sz="2800" b="1" dirty="0">
                <a:solidFill>
                  <a:schemeClr val="bg1"/>
                </a:solidFill>
              </a:rPr>
              <a:t>Completion</a:t>
            </a:r>
            <a:r>
              <a:rPr lang="en-AU" sz="2800" b="1" dirty="0">
                <a:solidFill>
                  <a:schemeClr val="bg1"/>
                </a:solidFill>
                <a:ea typeface="+mn-lt"/>
                <a:cs typeface="+mn-lt"/>
              </a:rPr>
              <a:t> of pathology tests prior to appointments : poor adherence</a:t>
            </a:r>
            <a:endParaRPr lang="en-US" sz="2800">
              <a:solidFill>
                <a:schemeClr val="bg1"/>
              </a:solidFill>
              <a:ea typeface="+mn-lt"/>
              <a:cs typeface="+mn-lt"/>
            </a:endParaRPr>
          </a:p>
          <a:p>
            <a:endParaRPr lang="en-AU" b="1" dirty="0">
              <a:solidFill>
                <a:srgbClr val="FE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1973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FFE479-C345-8C7D-48B4-D8FE117E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04E75-4C2E-CF56-424B-6345E1DA6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sz="2000" dirty="0">
                <a:cs typeface="Calibri"/>
              </a:rPr>
              <a:t>High uptake among clinicians. Increased numbers of referrals over time</a:t>
            </a:r>
          </a:p>
          <a:p>
            <a:r>
              <a:rPr lang="en-US" sz="2000" dirty="0">
                <a:cs typeface="Calibri"/>
              </a:rPr>
              <a:t>Good level of acceptance among consumers</a:t>
            </a:r>
          </a:p>
          <a:p>
            <a:r>
              <a:rPr lang="en-US" sz="2000" dirty="0">
                <a:cs typeface="Calibri"/>
              </a:rPr>
              <a:t>Material for education needs tailoring for MH consumers </a:t>
            </a:r>
          </a:p>
          <a:p>
            <a:r>
              <a:rPr lang="en-US" sz="2000" dirty="0">
                <a:cs typeface="Calibri"/>
              </a:rPr>
              <a:t>Key aspects in running the clinic: Care coordination: Funding should be made available</a:t>
            </a:r>
          </a:p>
          <a:p>
            <a:r>
              <a:rPr lang="en-US" sz="2000" dirty="0">
                <a:cs typeface="Calibri"/>
              </a:rPr>
              <a:t>Preliminary results are encouraging</a:t>
            </a:r>
          </a:p>
          <a:p>
            <a:r>
              <a:rPr lang="en-US" sz="2000" dirty="0">
                <a:cs typeface="Calibri"/>
              </a:rPr>
              <a:t>The medication aspects needs advocacy: PBS approval</a:t>
            </a:r>
          </a:p>
        </p:txBody>
      </p:sp>
    </p:spTree>
    <p:extLst>
      <p:ext uri="{BB962C8B-B14F-4D97-AF65-F5344CB8AC3E}">
        <p14:creationId xmlns:p14="http://schemas.microsoft.com/office/powerpoint/2010/main" val="481260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BD4AF-41E9-4822-A34B-3E60353DE0BA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mridula.kayal@health.qld.gov.au</a:t>
            </a:r>
            <a:endParaRPr lang="en-US" sz="2800" b="1" kern="1200">
              <a:solidFill>
                <a:srgbClr val="FFFFFF"/>
              </a:solidFill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676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88B1E-6546-4E93-B7B7-20668728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42" y="400969"/>
            <a:ext cx="2823275" cy="4501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DF88D-FA06-4A7A-A249-3DAED8E7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630" y="1234856"/>
            <a:ext cx="3344026" cy="39382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7150" indent="0">
              <a:buNone/>
            </a:pPr>
            <a:r>
              <a:rPr lang="en-US" sz="1600" i="1" dirty="0">
                <a:highlight>
                  <a:srgbClr val="808080"/>
                </a:highlight>
              </a:rPr>
              <a:t>Michael Tervit: Clinical Director, Mental Health</a:t>
            </a:r>
            <a:endParaRPr lang="en-US" sz="1600">
              <a:highlight>
                <a:srgbClr val="808080"/>
              </a:highlight>
              <a:cs typeface="Calibri"/>
            </a:endParaRPr>
          </a:p>
          <a:p>
            <a:pPr marL="0" indent="0">
              <a:buNone/>
            </a:pPr>
            <a:r>
              <a:rPr lang="en-US" sz="1600" i="1" dirty="0">
                <a:highlight>
                  <a:srgbClr val="808080"/>
                </a:highlight>
              </a:rPr>
              <a:t> Nirjhar Nandi: Divisional Director of Medicine</a:t>
            </a:r>
            <a:endParaRPr lang="en-US" sz="1600">
              <a:highlight>
                <a:srgbClr val="808080"/>
              </a:highlight>
              <a:cs typeface="Calibri"/>
            </a:endParaRPr>
          </a:p>
          <a:p>
            <a:pPr marL="285750">
              <a:buFont typeface="Arial,Sans-Serif" panose="020B0604020202020204" pitchFamily="34" charset="0"/>
            </a:pPr>
            <a:r>
              <a:rPr lang="en-US" sz="1600" i="1" dirty="0">
                <a:ea typeface="+mn-lt"/>
                <a:cs typeface="+mn-lt"/>
              </a:rPr>
              <a:t>Gaurav Puri: Endocrinologist and Head for State Diabetes Network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1600" i="1" dirty="0"/>
              <a:t>Lauren Caruana: Director of Dietetics</a:t>
            </a:r>
            <a:endParaRPr lang="en-US" sz="1600" dirty="0">
              <a:cs typeface="Calibri"/>
            </a:endParaRPr>
          </a:p>
          <a:p>
            <a:r>
              <a:rPr lang="en-US" sz="1600" i="1" dirty="0"/>
              <a:t>Pauline Walter: Director, Psychology</a:t>
            </a:r>
            <a:endParaRPr lang="en-US" sz="1600" dirty="0">
              <a:cs typeface="Calibri"/>
            </a:endParaRPr>
          </a:p>
          <a:p>
            <a:r>
              <a:rPr lang="en-US" sz="1600" i="1" dirty="0"/>
              <a:t>Bernadette Sellwood: Team leader at Cairns Diabetes Centre</a:t>
            </a:r>
            <a:endParaRPr lang="en-US" sz="1600" dirty="0">
              <a:cs typeface="Calibri"/>
            </a:endParaRPr>
          </a:p>
          <a:p>
            <a:r>
              <a:rPr lang="en-US" sz="1600" i="1" dirty="0"/>
              <a:t>Kere Donald: A/Director of Physiotherapy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br>
              <a:rPr lang="en-US" sz="1700" dirty="0"/>
            </a:br>
            <a:endParaRPr lang="en-US" sz="16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D9437-42EE-46C7-AA10-87250EB82527}"/>
              </a:ext>
            </a:extLst>
          </p:cNvPr>
          <p:cNvSpPr txBox="1"/>
          <p:nvPr/>
        </p:nvSpPr>
        <p:spPr>
          <a:xfrm>
            <a:off x="8289696" y="1206101"/>
            <a:ext cx="3421957" cy="45011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i="1" dirty="0"/>
              <a:t>Nicola Roberts: Smoking Cessation Therapist</a:t>
            </a:r>
            <a:endParaRPr lang="en-US" sz="1600" dirty="0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i="1" dirty="0"/>
              <a:t>Yvette Haselden: Proxy for Director of Pharmacy</a:t>
            </a:r>
            <a:endParaRPr lang="en-US" sz="1600" dirty="0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i="1" dirty="0"/>
              <a:t>Justin Chapman: Research Officer</a:t>
            </a:r>
            <a:endParaRPr lang="en-US" sz="1600" dirty="0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i="1" dirty="0"/>
              <a:t>Sourav Das: Statistician, Lecturer JCU</a:t>
            </a:r>
            <a:endParaRPr lang="en-US" sz="1600" i="1" dirty="0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i="1" dirty="0"/>
              <a:t>Jane Kugelman: Exercise physiologist, PCYC</a:t>
            </a:r>
            <a:endParaRPr lang="en-US" sz="1600" i="1" dirty="0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ea typeface="+mn-lt"/>
                <a:cs typeface="+mn-lt"/>
              </a:rPr>
              <a:t>Mridula Kayal: Project Lead</a:t>
            </a:r>
            <a:endParaRPr lang="en-US" sz="1600" i="1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FE988-3E9D-4104-87A6-B5A13FF546A1}"/>
              </a:ext>
            </a:extLst>
          </p:cNvPr>
          <p:cNvSpPr txBox="1"/>
          <p:nvPr/>
        </p:nvSpPr>
        <p:spPr>
          <a:xfrm>
            <a:off x="6896346" y="5367786"/>
            <a:ext cx="35006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Consumer representatives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0D21E98-D3F3-4DEC-CD70-9221E9732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" r="-2419" b="34555"/>
          <a:stretch/>
        </p:blipFill>
        <p:spPr>
          <a:xfrm>
            <a:off x="1016280" y="1033281"/>
            <a:ext cx="2495540" cy="244334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E80120E-4FAD-F4EF-29D4-9F682A373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51" r="595" b="467"/>
          <a:stretch/>
        </p:blipFill>
        <p:spPr>
          <a:xfrm>
            <a:off x="1015042" y="3748425"/>
            <a:ext cx="2398162" cy="26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3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FDB481-03D2-4666-BD62-FF72FA2E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1" y="3121701"/>
            <a:ext cx="4312896" cy="18103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Literature that </a:t>
            </a:r>
            <a:r>
              <a:rPr lang="en-US" sz="3200" dirty="0">
                <a:solidFill>
                  <a:srgbClr val="FFFFFF"/>
                </a:solidFill>
              </a:rPr>
              <a:t>guided 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development of MOC</a:t>
            </a:r>
            <a:r>
              <a:rPr lang="en-US" sz="3200" dirty="0">
                <a:solidFill>
                  <a:srgbClr val="FFFFFF"/>
                </a:solidFill>
              </a:rPr>
              <a:t> </a:t>
            </a:r>
            <a:endParaRPr lang="en-US" sz="32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93A12A8-F95B-4023-9EC4-3EDB00A27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00739" y="1926686"/>
            <a:ext cx="5507803" cy="3001752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D7A2E0-540C-44CB-8D62-9A1F4C8B0469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28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8E0D-F17D-4863-A6EE-163525D2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AU" sz="3500"/>
              <a:t>Effectiveness of current models of care…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CBECE-C8A1-429A-BAFA-AC6B0354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Studies of interventions in which specialty mental health organizations are responsible for physical health care coordination and management have shown </a:t>
            </a:r>
            <a:r>
              <a:rPr lang="en-US" sz="2000" i="1" dirty="0"/>
              <a:t>either </a:t>
            </a:r>
            <a:r>
              <a:rPr lang="en-US" sz="2000" i="1" dirty="0">
                <a:solidFill>
                  <a:schemeClr val="accent1"/>
                </a:solidFill>
              </a:rPr>
              <a:t>no or minimal improvements</a:t>
            </a:r>
            <a:r>
              <a:rPr lang="en-US" sz="2000" i="1" dirty="0"/>
              <a:t> in cardiovascular risk factors</a:t>
            </a:r>
            <a:r>
              <a:rPr lang="en-US" sz="2000" dirty="0"/>
              <a:t>.</a:t>
            </a:r>
          </a:p>
          <a:p>
            <a:pPr>
              <a:buClr>
                <a:srgbClr val="8AD0D6"/>
              </a:buClr>
            </a:pPr>
            <a:endParaRPr lang="en-US" sz="2000"/>
          </a:p>
          <a:p>
            <a:pPr>
              <a:buClr>
                <a:srgbClr val="8AD0D6"/>
              </a:buClr>
            </a:pPr>
            <a:r>
              <a:rPr lang="en-US" sz="2000" dirty="0"/>
              <a:t>In contrast,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care management and care coordination</a:t>
            </a:r>
            <a:r>
              <a:rPr lang="en-US" sz="2000" dirty="0"/>
              <a:t> interventions have shown efficacy in improving cardiovascular risk factors in the overall population.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09B5214-7A2A-6479-8149-463CEE303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58275"/>
            <a:ext cx="5455921" cy="21414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69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6949555-BF04-4CD4-9F1F-29D90D6C1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8" t="909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5FFDB-953C-4892-A792-52108750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553684"/>
            <a:ext cx="4023360" cy="402364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/>
              <a:t>Dalcin, A. T., et al. (2019) 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800" u="sng" dirty="0">
                <a:hlinkClick r:id="rId3"/>
              </a:rPr>
              <a:t>Need for Cardiovascular Risk Reduction in Persons with Serious Mental Illness: Design of a Comprehnsive Intervention</a:t>
            </a:r>
            <a:r>
              <a:rPr lang="en-US" sz="2800" dirty="0"/>
              <a:t>. </a:t>
            </a:r>
            <a:br>
              <a:rPr lang="en-US" sz="28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i="1"/>
              <a:t>Frontiers in Psychiatry</a:t>
            </a:r>
            <a:endParaRPr lang="en-US" sz="2400" dirty="0">
              <a:cs typeface="Calibri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017522-A350-43A2-A393-3A96C8A34A62}"/>
              </a:ext>
            </a:extLst>
          </p:cNvPr>
          <p:cNvSpPr txBox="1"/>
          <p:nvPr/>
        </p:nvSpPr>
        <p:spPr>
          <a:xfrm>
            <a:off x="51758" y="64928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John Hopkins University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900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BE35F8-B72A-4ADD-9653-AA854580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36377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</a:rPr>
              <a:t>The </a:t>
            </a:r>
            <a:r>
              <a:rPr lang="en-US" sz="3600">
                <a:solidFill>
                  <a:schemeClr val="bg1"/>
                </a:solidFill>
              </a:rPr>
              <a:t>Psychiatry</a:t>
            </a:r>
            <a:r>
              <a:rPr lang="en-US" sz="3600" kern="1200">
                <a:solidFill>
                  <a:schemeClr val="bg1"/>
                </a:solidFill>
              </a:rPr>
              <a:t> Lancet Commission:</a:t>
            </a:r>
            <a:br>
              <a:rPr lang="en-US" sz="3600" kern="1200" dirty="0">
                <a:solidFill>
                  <a:schemeClr val="bg1"/>
                </a:solidFill>
              </a:rPr>
            </a:br>
            <a:r>
              <a:rPr lang="en-US" sz="3600" kern="1200" dirty="0">
                <a:solidFill>
                  <a:schemeClr val="bg1"/>
                </a:solidFill>
              </a:rPr>
              <a:t>A Blueprint for Protecting Physical Health in People with Mental Illness</a:t>
            </a:r>
            <a:br>
              <a:rPr lang="en-US" sz="3600" kern="12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>
                <a:solidFill>
                  <a:schemeClr val="bg1"/>
                </a:solidFill>
                <a:cs typeface="Calibri Light"/>
              </a:rPr>
              <a:t>                                                         2019</a:t>
            </a:r>
            <a:endParaRPr lang="en-US" sz="3600" kern="120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C802A-98C4-4613-8D74-50D840702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lang="en-US">
                <a:solidFill>
                  <a:srgbClr val="FFFFFF"/>
                </a:solidFill>
                <a:latin typeface="Calibri Light"/>
                <a:cs typeface="Calibri Light"/>
              </a:rPr>
              <a:t>Petra C. Gronholm et al, FPetra C. Gronholm et al, February 2021</a:t>
            </a:r>
            <a:endParaRPr lang="en-US">
              <a:ea typeface="+mn-lt"/>
              <a:cs typeface="+mn-lt"/>
            </a:endParaRPr>
          </a:p>
          <a:p>
            <a:r>
              <a:rPr lang="en-US">
                <a:solidFill>
                  <a:srgbClr val="FFFFFF"/>
                </a:solidFill>
                <a:latin typeface="Calibri Light"/>
                <a:cs typeface="Calibri Light"/>
              </a:rPr>
              <a:t>ebPetra C. Gronholm et al, February 2021</a:t>
            </a:r>
            <a:endParaRPr lang="en-US">
              <a:ea typeface="+mn-lt"/>
              <a:cs typeface="+mn-lt"/>
            </a:endParaRPr>
          </a:p>
          <a:p>
            <a:r>
              <a:rPr lang="en-US">
                <a:solidFill>
                  <a:srgbClr val="FFFFFF"/>
                </a:solidFill>
                <a:latin typeface="Calibri Light"/>
                <a:cs typeface="Calibri Light"/>
              </a:rPr>
              <a:t>rPetra C. Gronholm et al, February 2021</a:t>
            </a:r>
            <a:endParaRPr lang="en-US">
              <a:ea typeface="+mn-lt"/>
              <a:cs typeface="+mn-lt"/>
            </a:endParaRPr>
          </a:p>
          <a:p>
            <a:r>
              <a:rPr lang="en-US">
                <a:solidFill>
                  <a:srgbClr val="FFFFFF"/>
                </a:solidFill>
                <a:latin typeface="Calibri Light"/>
                <a:cs typeface="Calibri Light"/>
              </a:rPr>
              <a:t>uary 2021</a:t>
            </a:r>
            <a:endParaRPr lang="en-US">
              <a:ea typeface="+mn-lt"/>
              <a:cs typeface="+mn-lt"/>
            </a:endParaRPr>
          </a:p>
          <a:p>
            <a:endParaRPr lang="en-US" sz="2400" kern="12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65354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9f2c563-5e71-4f47-b049-a525b39fb1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D1406410CA84EAAADD2C591E38CB7" ma:contentTypeVersion="13" ma:contentTypeDescription="Create a new document." ma:contentTypeScope="" ma:versionID="8fb31ece56ae08993e380d0b8c685c72">
  <xsd:schema xmlns:xsd="http://www.w3.org/2001/XMLSchema" xmlns:xs="http://www.w3.org/2001/XMLSchema" xmlns:p="http://schemas.microsoft.com/office/2006/metadata/properties" xmlns:ns3="89f2c563-5e71-4f47-b049-a525b39fb19d" xmlns:ns4="2bae1092-3866-4d43-acb2-865096345491" targetNamespace="http://schemas.microsoft.com/office/2006/metadata/properties" ma:root="true" ma:fieldsID="5cd16120b048f880eb5c4bbab3bac85a" ns3:_="" ns4:_="">
    <xsd:import namespace="89f2c563-5e71-4f47-b049-a525b39fb19d"/>
    <xsd:import namespace="2bae1092-3866-4d43-acb2-8650963454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2c563-5e71-4f47-b049-a525b39fb1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e1092-3866-4d43-acb2-8650963454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2E9E5-79AF-4029-8FCA-9C327D54FD8F}">
  <ds:schemaRefs>
    <ds:schemaRef ds:uri="http://schemas.microsoft.com/office/2006/documentManagement/types"/>
    <ds:schemaRef ds:uri="89f2c563-5e71-4f47-b049-a525b39fb19d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bae1092-3866-4d43-acb2-8650963454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621732-5513-49EB-A53B-D1788A3EA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2c563-5e71-4f47-b049-a525b39fb19d"/>
    <ds:schemaRef ds:uri="2bae1092-3866-4d43-acb2-865096345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212</TotalTime>
  <Words>2075</Words>
  <Application>Microsoft Office PowerPoint</Application>
  <PresentationFormat>Widescreen</PresentationFormat>
  <Paragraphs>405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Office Theme</vt:lpstr>
      <vt:lpstr>Integral</vt:lpstr>
      <vt:lpstr> Endocrinologist-led  Multidisciplinary Metabolic  Clinic: Service Implementation   Dr. Mridula Kayal </vt:lpstr>
      <vt:lpstr>About me</vt:lpstr>
      <vt:lpstr>Talk overview</vt:lpstr>
      <vt:lpstr>Background</vt:lpstr>
      <vt:lpstr>Working group</vt:lpstr>
      <vt:lpstr>Literature that guided the development of MOC </vt:lpstr>
      <vt:lpstr>Effectiveness of current models of care…</vt:lpstr>
      <vt:lpstr>Dalcin, A. T., et al. (2019)    Need for Cardiovascular Risk Reduction in Persons with Serious Mental Illness: Design of a Comprehnsive Intervention.    Frontiers in Psychiatry</vt:lpstr>
      <vt:lpstr>The Psychiatry Lancet Commission: A Blueprint for Protecting Physical Health in People with Mental Illness                                                            2019</vt:lpstr>
      <vt:lpstr>The blueprint</vt:lpstr>
      <vt:lpstr>The blueprint: Multidisciplinary approach</vt:lpstr>
      <vt:lpstr>PowerPoint Presentation</vt:lpstr>
      <vt:lpstr>Pharmacological interventions in SMI with weight gain</vt:lpstr>
      <vt:lpstr>PowerPoint Presentation</vt:lpstr>
      <vt:lpstr>Model of Care for Endocrinologist-led Multidisciplinary Metabolic Clinic in Cairns</vt:lpstr>
      <vt:lpstr>Who does the service support?</vt:lpstr>
      <vt:lpstr>Who provides the service?</vt:lpstr>
      <vt:lpstr>Where is the service provided ? </vt:lpstr>
      <vt:lpstr>How is the service provided?</vt:lpstr>
      <vt:lpstr>PowerPoint Presentation</vt:lpstr>
      <vt:lpstr>PowerPoint Presentation</vt:lpstr>
      <vt:lpstr>Capacity of the clinic</vt:lpstr>
      <vt:lpstr>Example of weekly schedule for the model</vt:lpstr>
      <vt:lpstr>Group Lifestyle Balance: Core curriculum </vt:lpstr>
      <vt:lpstr>Recommended sequence for GLB program</vt:lpstr>
      <vt:lpstr>Weight lowering medication  Funding approved for one off $30,000 (12m) </vt:lpstr>
      <vt:lpstr>Role of the PSP</vt:lpstr>
      <vt:lpstr>Role of treating psychiatrist</vt:lpstr>
      <vt:lpstr>Research opportunities</vt:lpstr>
      <vt:lpstr>Data collection</vt:lpstr>
      <vt:lpstr>How did we go?</vt:lpstr>
      <vt:lpstr>First set of referrals and first group program (September 2021- ongoing)</vt:lpstr>
      <vt:lpstr>Let’s take a closer look!</vt:lpstr>
      <vt:lpstr>PowerPoint Presentation</vt:lpstr>
      <vt:lpstr>In summary</vt:lpstr>
      <vt:lpstr>Semaglutide (Ozempic)</vt:lpstr>
      <vt:lpstr>Barriers and learnings</vt:lpstr>
      <vt:lpstr>Barriers and learnings</vt:lpstr>
      <vt:lpstr>Barriers and learnings</vt:lpstr>
      <vt:lpstr>Barriers and learnings</vt:lpstr>
      <vt:lpstr>In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Proposal for an  Endocrinologist-led  Multidisciplinary Metabolic  Clinic in Cairns </dc:title>
  <dc:creator>Mridula Kayal</dc:creator>
  <cp:lastModifiedBy>Mridula Kayal</cp:lastModifiedBy>
  <cp:revision>1149</cp:revision>
  <dcterms:created xsi:type="dcterms:W3CDTF">2021-03-18T07:38:15Z</dcterms:created>
  <dcterms:modified xsi:type="dcterms:W3CDTF">2022-04-08T08:32:21Z</dcterms:modified>
</cp:coreProperties>
</file>