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9"/>
  </p:notesMasterIdLst>
  <p:sldIdLst>
    <p:sldId id="345" r:id="rId3"/>
    <p:sldId id="256" r:id="rId4"/>
    <p:sldId id="278" r:id="rId5"/>
    <p:sldId id="258" r:id="rId6"/>
    <p:sldId id="281" r:id="rId7"/>
    <p:sldId id="279" r:id="rId8"/>
    <p:sldId id="280" r:id="rId9"/>
    <p:sldId id="267" r:id="rId10"/>
    <p:sldId id="269" r:id="rId11"/>
    <p:sldId id="272" r:id="rId12"/>
    <p:sldId id="273" r:id="rId13"/>
    <p:sldId id="268" r:id="rId14"/>
    <p:sldId id="263" r:id="rId15"/>
    <p:sldId id="262" r:id="rId16"/>
    <p:sldId id="261" r:id="rId17"/>
    <p:sldId id="260" r:id="rId18"/>
    <p:sldId id="264" r:id="rId19"/>
    <p:sldId id="276" r:id="rId20"/>
    <p:sldId id="270" r:id="rId21"/>
    <p:sldId id="274" r:id="rId22"/>
    <p:sldId id="275" r:id="rId23"/>
    <p:sldId id="265" r:id="rId24"/>
    <p:sldId id="266" r:id="rId25"/>
    <p:sldId id="282" r:id="rId26"/>
    <p:sldId id="271" r:id="rId27"/>
    <p:sldId id="27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14194-3B5D-40E9-8587-97DD0E11C348}" v="52" dt="2022-04-10T10:33:53.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549" autoAdjust="0"/>
  </p:normalViewPr>
  <p:slideViewPr>
    <p:cSldViewPr snapToGrid="0">
      <p:cViewPr varScale="1">
        <p:scale>
          <a:sx n="41" d="100"/>
          <a:sy n="41" d="100"/>
        </p:scale>
        <p:origin x="162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a Andric" userId="3655a572-946d-4b48-9aee-17dc4caebc84" providerId="ADAL" clId="{68514194-3B5D-40E9-8587-97DD0E11C348}"/>
    <pc:docChg chg="undo custSel addSld delSld modSld modMainMaster">
      <pc:chgData name="Nada Andric" userId="3655a572-946d-4b48-9aee-17dc4caebc84" providerId="ADAL" clId="{68514194-3B5D-40E9-8587-97DD0E11C348}" dt="2022-04-10T10:33:53.701" v="4660"/>
      <pc:docMkLst>
        <pc:docMk/>
      </pc:docMkLst>
      <pc:sldChg chg="modSp mod modNotesTx">
        <pc:chgData name="Nada Andric" userId="3655a572-946d-4b48-9aee-17dc4caebc84" providerId="ADAL" clId="{68514194-3B5D-40E9-8587-97DD0E11C348}" dt="2022-04-07T08:26:18.599" v="4333" actId="255"/>
        <pc:sldMkLst>
          <pc:docMk/>
          <pc:sldMk cId="1780125212" sldId="256"/>
        </pc:sldMkLst>
        <pc:spChg chg="mod">
          <ac:chgData name="Nada Andric" userId="3655a572-946d-4b48-9aee-17dc4caebc84" providerId="ADAL" clId="{68514194-3B5D-40E9-8587-97DD0E11C348}" dt="2022-04-07T08:24:12.883" v="4291"/>
          <ac:spMkLst>
            <pc:docMk/>
            <pc:sldMk cId="1780125212" sldId="256"/>
            <ac:spMk id="2" creationId="{14CE33C6-FE93-401A-852F-39C2F62F7BA8}"/>
          </ac:spMkLst>
        </pc:spChg>
        <pc:spChg chg="mod">
          <ac:chgData name="Nada Andric" userId="3655a572-946d-4b48-9aee-17dc4caebc84" providerId="ADAL" clId="{68514194-3B5D-40E9-8587-97DD0E11C348}" dt="2022-04-07T08:26:18.599" v="4333" actId="255"/>
          <ac:spMkLst>
            <pc:docMk/>
            <pc:sldMk cId="1780125212" sldId="256"/>
            <ac:spMk id="3" creationId="{8051E971-023F-4252-BC39-49DEF71B7E6F}"/>
          </ac:spMkLst>
        </pc:spChg>
      </pc:sldChg>
      <pc:sldChg chg="modSp mod modNotesTx">
        <pc:chgData name="Nada Andric" userId="3655a572-946d-4b48-9aee-17dc4caebc84" providerId="ADAL" clId="{68514194-3B5D-40E9-8587-97DD0E11C348}" dt="2022-04-07T08:24:12.883" v="4291"/>
        <pc:sldMkLst>
          <pc:docMk/>
          <pc:sldMk cId="2150779734" sldId="258"/>
        </pc:sldMkLst>
        <pc:spChg chg="mod">
          <ac:chgData name="Nada Andric" userId="3655a572-946d-4b48-9aee-17dc4caebc84" providerId="ADAL" clId="{68514194-3B5D-40E9-8587-97DD0E11C348}" dt="2022-04-07T08:24:12.883" v="4291"/>
          <ac:spMkLst>
            <pc:docMk/>
            <pc:sldMk cId="2150779734" sldId="258"/>
            <ac:spMk id="2" creationId="{5B211EFC-DAEB-4D47-8CA1-F83FEDA9E4C1}"/>
          </ac:spMkLst>
        </pc:spChg>
        <pc:spChg chg="mod">
          <ac:chgData name="Nada Andric" userId="3655a572-946d-4b48-9aee-17dc4caebc84" providerId="ADAL" clId="{68514194-3B5D-40E9-8587-97DD0E11C348}" dt="2022-04-07T08:24:12.883" v="4291"/>
          <ac:spMkLst>
            <pc:docMk/>
            <pc:sldMk cId="2150779734" sldId="258"/>
            <ac:spMk id="3" creationId="{5FC32455-0633-44F1-B93D-54CD04864D58}"/>
          </ac:spMkLst>
        </pc:spChg>
      </pc:sldChg>
      <pc:sldChg chg="addSp delSp modSp mod">
        <pc:chgData name="Nada Andric" userId="3655a572-946d-4b48-9aee-17dc4caebc84" providerId="ADAL" clId="{68514194-3B5D-40E9-8587-97DD0E11C348}" dt="2022-04-07T06:07:38.849" v="2033" actId="14100"/>
        <pc:sldMkLst>
          <pc:docMk/>
          <pc:sldMk cId="1677984014" sldId="260"/>
        </pc:sldMkLst>
        <pc:picChg chg="add mod">
          <ac:chgData name="Nada Andric" userId="3655a572-946d-4b48-9aee-17dc4caebc84" providerId="ADAL" clId="{68514194-3B5D-40E9-8587-97DD0E11C348}" dt="2022-04-07T06:07:38.849" v="2033" actId="14100"/>
          <ac:picMkLst>
            <pc:docMk/>
            <pc:sldMk cId="1677984014" sldId="260"/>
            <ac:picMk id="3" creationId="{119DD92C-9D4D-404E-9ACC-BA01556E8A7D}"/>
          </ac:picMkLst>
        </pc:picChg>
        <pc:picChg chg="mod modCrop">
          <ac:chgData name="Nada Andric" userId="3655a572-946d-4b48-9aee-17dc4caebc84" providerId="ADAL" clId="{68514194-3B5D-40E9-8587-97DD0E11C348}" dt="2022-04-07T06:07:36.466" v="2032" actId="1076"/>
          <ac:picMkLst>
            <pc:docMk/>
            <pc:sldMk cId="1677984014" sldId="260"/>
            <ac:picMk id="5" creationId="{71A2CDE2-A29B-49F7-B957-C6552D6BEC60}"/>
          </ac:picMkLst>
        </pc:picChg>
        <pc:picChg chg="add mod">
          <ac:chgData name="Nada Andric" userId="3655a572-946d-4b48-9aee-17dc4caebc84" providerId="ADAL" clId="{68514194-3B5D-40E9-8587-97DD0E11C348}" dt="2022-04-07T06:04:05.799" v="1997" actId="14100"/>
          <ac:picMkLst>
            <pc:docMk/>
            <pc:sldMk cId="1677984014" sldId="260"/>
            <ac:picMk id="6" creationId="{B44262E2-BB49-4121-B505-2CE414CF79D1}"/>
          </ac:picMkLst>
        </pc:picChg>
        <pc:picChg chg="mod modCrop">
          <ac:chgData name="Nada Andric" userId="3655a572-946d-4b48-9aee-17dc4caebc84" providerId="ADAL" clId="{68514194-3B5D-40E9-8587-97DD0E11C348}" dt="2022-04-07T06:03:52.953" v="1993" actId="1076"/>
          <ac:picMkLst>
            <pc:docMk/>
            <pc:sldMk cId="1677984014" sldId="260"/>
            <ac:picMk id="7" creationId="{6CB6065E-D035-4417-87AE-2BE10CDD84C2}"/>
          </ac:picMkLst>
        </pc:picChg>
        <pc:picChg chg="add mod">
          <ac:chgData name="Nada Andric" userId="3655a572-946d-4b48-9aee-17dc4caebc84" providerId="ADAL" clId="{68514194-3B5D-40E9-8587-97DD0E11C348}" dt="2022-04-07T06:07:28.616" v="2030" actId="1076"/>
          <ac:picMkLst>
            <pc:docMk/>
            <pc:sldMk cId="1677984014" sldId="260"/>
            <ac:picMk id="9" creationId="{2DB6C965-6DF7-4626-94F8-00CD0D89C786}"/>
          </ac:picMkLst>
        </pc:picChg>
        <pc:inkChg chg="add del">
          <ac:chgData name="Nada Andric" userId="3655a572-946d-4b48-9aee-17dc4caebc84" providerId="ADAL" clId="{68514194-3B5D-40E9-8587-97DD0E11C348}" dt="2022-04-07T06:06:47.749" v="2029"/>
          <ac:inkMkLst>
            <pc:docMk/>
            <pc:sldMk cId="1677984014" sldId="260"/>
            <ac:inkMk id="10" creationId="{C3CFBB38-8F0B-4918-B90A-A793F897D82F}"/>
          </ac:inkMkLst>
        </pc:inkChg>
        <pc:inkChg chg="add del">
          <ac:chgData name="Nada Andric" userId="3655a572-946d-4b48-9aee-17dc4caebc84" providerId="ADAL" clId="{68514194-3B5D-40E9-8587-97DD0E11C348}" dt="2022-04-07T06:06:46.166" v="2024"/>
          <ac:inkMkLst>
            <pc:docMk/>
            <pc:sldMk cId="1677984014" sldId="260"/>
            <ac:inkMk id="11" creationId="{BC245837-DE4A-4B33-A0C1-A8CE4A27AFAB}"/>
          </ac:inkMkLst>
        </pc:inkChg>
        <pc:inkChg chg="add del">
          <ac:chgData name="Nada Andric" userId="3655a572-946d-4b48-9aee-17dc4caebc84" providerId="ADAL" clId="{68514194-3B5D-40E9-8587-97DD0E11C348}" dt="2022-04-07T06:06:46.166" v="2021"/>
          <ac:inkMkLst>
            <pc:docMk/>
            <pc:sldMk cId="1677984014" sldId="260"/>
            <ac:inkMk id="12" creationId="{D333C13A-8C29-4C8E-ACEC-6CC63F6B909F}"/>
          </ac:inkMkLst>
        </pc:inkChg>
        <pc:inkChg chg="add del">
          <ac:chgData name="Nada Andric" userId="3655a572-946d-4b48-9aee-17dc4caebc84" providerId="ADAL" clId="{68514194-3B5D-40E9-8587-97DD0E11C348}" dt="2022-04-07T06:06:46.166" v="2025"/>
          <ac:inkMkLst>
            <pc:docMk/>
            <pc:sldMk cId="1677984014" sldId="260"/>
            <ac:inkMk id="13" creationId="{A77530EC-807B-49EA-92E2-6C755742BF96}"/>
          </ac:inkMkLst>
        </pc:inkChg>
        <pc:inkChg chg="add del">
          <ac:chgData name="Nada Andric" userId="3655a572-946d-4b48-9aee-17dc4caebc84" providerId="ADAL" clId="{68514194-3B5D-40E9-8587-97DD0E11C348}" dt="2022-04-07T06:06:46.166" v="2022"/>
          <ac:inkMkLst>
            <pc:docMk/>
            <pc:sldMk cId="1677984014" sldId="260"/>
            <ac:inkMk id="14" creationId="{833C0D5C-86D9-45A7-932E-791A93A7119E}"/>
          </ac:inkMkLst>
        </pc:inkChg>
        <pc:inkChg chg="add del">
          <ac:chgData name="Nada Andric" userId="3655a572-946d-4b48-9aee-17dc4caebc84" providerId="ADAL" clId="{68514194-3B5D-40E9-8587-97DD0E11C348}" dt="2022-04-07T06:06:47.749" v="2028"/>
          <ac:inkMkLst>
            <pc:docMk/>
            <pc:sldMk cId="1677984014" sldId="260"/>
            <ac:inkMk id="15" creationId="{EB57D841-1FEC-46D6-A094-7D03D7C07D57}"/>
          </ac:inkMkLst>
        </pc:inkChg>
        <pc:inkChg chg="add del">
          <ac:chgData name="Nada Andric" userId="3655a572-946d-4b48-9aee-17dc4caebc84" providerId="ADAL" clId="{68514194-3B5D-40E9-8587-97DD0E11C348}" dt="2022-04-07T06:06:46.166" v="2026"/>
          <ac:inkMkLst>
            <pc:docMk/>
            <pc:sldMk cId="1677984014" sldId="260"/>
            <ac:inkMk id="16" creationId="{00D225CA-2466-4DE6-B9EC-5A99AE19DD2E}"/>
          </ac:inkMkLst>
        </pc:inkChg>
        <pc:inkChg chg="add del">
          <ac:chgData name="Nada Andric" userId="3655a572-946d-4b48-9aee-17dc4caebc84" providerId="ADAL" clId="{68514194-3B5D-40E9-8587-97DD0E11C348}" dt="2022-04-07T06:06:46.166" v="2023"/>
          <ac:inkMkLst>
            <pc:docMk/>
            <pc:sldMk cId="1677984014" sldId="260"/>
            <ac:inkMk id="17" creationId="{9CAD9A6D-7790-4217-A15C-FD51CE17E087}"/>
          </ac:inkMkLst>
        </pc:inkChg>
        <pc:inkChg chg="add del">
          <ac:chgData name="Nada Andric" userId="3655a572-946d-4b48-9aee-17dc4caebc84" providerId="ADAL" clId="{68514194-3B5D-40E9-8587-97DD0E11C348}" dt="2022-04-07T06:06:47.749" v="2027"/>
          <ac:inkMkLst>
            <pc:docMk/>
            <pc:sldMk cId="1677984014" sldId="260"/>
            <ac:inkMk id="18" creationId="{2DB6A88A-5978-4B8D-AC6A-AAE8712D1C4A}"/>
          </ac:inkMkLst>
        </pc:inkChg>
      </pc:sldChg>
      <pc:sldChg chg="addSp modSp mod modNotesTx">
        <pc:chgData name="Nada Andric" userId="3655a572-946d-4b48-9aee-17dc4caebc84" providerId="ADAL" clId="{68514194-3B5D-40E9-8587-97DD0E11C348}" dt="2022-04-10T10:29:42.359" v="4650" actId="313"/>
        <pc:sldMkLst>
          <pc:docMk/>
          <pc:sldMk cId="469263008" sldId="261"/>
        </pc:sldMkLst>
        <pc:spChg chg="add mod">
          <ac:chgData name="Nada Andric" userId="3655a572-946d-4b48-9aee-17dc4caebc84" providerId="ADAL" clId="{68514194-3B5D-40E9-8587-97DD0E11C348}" dt="2022-04-07T06:08:48.266" v="2042" actId="1076"/>
          <ac:spMkLst>
            <pc:docMk/>
            <pc:sldMk cId="469263008" sldId="261"/>
            <ac:spMk id="2" creationId="{0B31A345-EE94-47C9-B0A6-86C44C60C04C}"/>
          </ac:spMkLst>
        </pc:spChg>
        <pc:picChg chg="add mod">
          <ac:chgData name="Nada Andric" userId="3655a572-946d-4b48-9aee-17dc4caebc84" providerId="ADAL" clId="{68514194-3B5D-40E9-8587-97DD0E11C348}" dt="2022-04-07T06:08:54.183" v="2043" actId="1076"/>
          <ac:picMkLst>
            <pc:docMk/>
            <pc:sldMk cId="469263008" sldId="261"/>
            <ac:picMk id="3" creationId="{DCDB50D6-17F4-4321-A9D7-95309C92BB31}"/>
          </ac:picMkLst>
        </pc:picChg>
        <pc:picChg chg="add mod">
          <ac:chgData name="Nada Andric" userId="3655a572-946d-4b48-9aee-17dc4caebc84" providerId="ADAL" clId="{68514194-3B5D-40E9-8587-97DD0E11C348}" dt="2022-04-07T06:08:43.899" v="2041" actId="1076"/>
          <ac:picMkLst>
            <pc:docMk/>
            <pc:sldMk cId="469263008" sldId="261"/>
            <ac:picMk id="4" creationId="{1AE970D0-7034-439E-A7ED-DDB2698E1EEE}"/>
          </ac:picMkLst>
        </pc:picChg>
        <pc:picChg chg="mod">
          <ac:chgData name="Nada Andric" userId="3655a572-946d-4b48-9aee-17dc4caebc84" providerId="ADAL" clId="{68514194-3B5D-40E9-8587-97DD0E11C348}" dt="2022-04-07T06:08:14.300" v="2035" actId="1076"/>
          <ac:picMkLst>
            <pc:docMk/>
            <pc:sldMk cId="469263008" sldId="261"/>
            <ac:picMk id="5" creationId="{51021CA6-B10A-4EF6-9179-D44449464A3A}"/>
          </ac:picMkLst>
        </pc:picChg>
        <pc:picChg chg="add mod">
          <ac:chgData name="Nada Andric" userId="3655a572-946d-4b48-9aee-17dc4caebc84" providerId="ADAL" clId="{68514194-3B5D-40E9-8587-97DD0E11C348}" dt="2022-04-07T06:09:05.266" v="2045" actId="1076"/>
          <ac:picMkLst>
            <pc:docMk/>
            <pc:sldMk cId="469263008" sldId="261"/>
            <ac:picMk id="6" creationId="{516CBB97-E05A-46B0-A92A-482E501BD970}"/>
          </ac:picMkLst>
        </pc:picChg>
        <pc:picChg chg="mod">
          <ac:chgData name="Nada Andric" userId="3655a572-946d-4b48-9aee-17dc4caebc84" providerId="ADAL" clId="{68514194-3B5D-40E9-8587-97DD0E11C348}" dt="2022-04-07T06:09:06.033" v="2046" actId="1076"/>
          <ac:picMkLst>
            <pc:docMk/>
            <pc:sldMk cId="469263008" sldId="261"/>
            <ac:picMk id="7" creationId="{7E641FA8-94C0-4741-94FA-E8706229E757}"/>
          </ac:picMkLst>
        </pc:picChg>
      </pc:sldChg>
      <pc:sldChg chg="modSp mod">
        <pc:chgData name="Nada Andric" userId="3655a572-946d-4b48-9aee-17dc4caebc84" providerId="ADAL" clId="{68514194-3B5D-40E9-8587-97DD0E11C348}" dt="2022-04-07T08:24:12.883" v="4291"/>
        <pc:sldMkLst>
          <pc:docMk/>
          <pc:sldMk cId="3773130915" sldId="263"/>
        </pc:sldMkLst>
        <pc:spChg chg="mod">
          <ac:chgData name="Nada Andric" userId="3655a572-946d-4b48-9aee-17dc4caebc84" providerId="ADAL" clId="{68514194-3B5D-40E9-8587-97DD0E11C348}" dt="2022-04-07T08:24:12.883" v="4291"/>
          <ac:spMkLst>
            <pc:docMk/>
            <pc:sldMk cId="3773130915" sldId="263"/>
            <ac:spMk id="2" creationId="{2EA5A8ED-B958-4186-816C-5661EA8B4001}"/>
          </ac:spMkLst>
        </pc:spChg>
        <pc:spChg chg="mod">
          <ac:chgData name="Nada Andric" userId="3655a572-946d-4b48-9aee-17dc4caebc84" providerId="ADAL" clId="{68514194-3B5D-40E9-8587-97DD0E11C348}" dt="2022-04-07T08:24:12.883" v="4291"/>
          <ac:spMkLst>
            <pc:docMk/>
            <pc:sldMk cId="3773130915" sldId="263"/>
            <ac:spMk id="3" creationId="{5BAA2BE4-CFE5-4920-B723-3B476D2C2F9E}"/>
          </ac:spMkLst>
        </pc:spChg>
      </pc:sldChg>
      <pc:sldChg chg="modSp mod modNotesTx">
        <pc:chgData name="Nada Andric" userId="3655a572-946d-4b48-9aee-17dc4caebc84" providerId="ADAL" clId="{68514194-3B5D-40E9-8587-97DD0E11C348}" dt="2022-04-07T08:24:12.883" v="4291"/>
        <pc:sldMkLst>
          <pc:docMk/>
          <pc:sldMk cId="359688587" sldId="264"/>
        </pc:sldMkLst>
        <pc:spChg chg="mod">
          <ac:chgData name="Nada Andric" userId="3655a572-946d-4b48-9aee-17dc4caebc84" providerId="ADAL" clId="{68514194-3B5D-40E9-8587-97DD0E11C348}" dt="2022-04-07T08:24:12.883" v="4291"/>
          <ac:spMkLst>
            <pc:docMk/>
            <pc:sldMk cId="359688587" sldId="264"/>
            <ac:spMk id="2" creationId="{169CB2A4-5C7A-4285-8A64-FD4F427BE944}"/>
          </ac:spMkLst>
        </pc:spChg>
        <pc:spChg chg="mod">
          <ac:chgData name="Nada Andric" userId="3655a572-946d-4b48-9aee-17dc4caebc84" providerId="ADAL" clId="{68514194-3B5D-40E9-8587-97DD0E11C348}" dt="2022-04-07T08:24:12.883" v="4291"/>
          <ac:spMkLst>
            <pc:docMk/>
            <pc:sldMk cId="359688587" sldId="264"/>
            <ac:spMk id="3" creationId="{3AF4A954-B34A-484C-9C1C-5241ABC438F4}"/>
          </ac:spMkLst>
        </pc:spChg>
      </pc:sldChg>
      <pc:sldChg chg="modSp mod modNotesTx">
        <pc:chgData name="Nada Andric" userId="3655a572-946d-4b48-9aee-17dc4caebc84" providerId="ADAL" clId="{68514194-3B5D-40E9-8587-97DD0E11C348}" dt="2022-04-10T10:30:04.351" v="4657" actId="313"/>
        <pc:sldMkLst>
          <pc:docMk/>
          <pc:sldMk cId="1080047411" sldId="265"/>
        </pc:sldMkLst>
        <pc:spChg chg="mod">
          <ac:chgData name="Nada Andric" userId="3655a572-946d-4b48-9aee-17dc4caebc84" providerId="ADAL" clId="{68514194-3B5D-40E9-8587-97DD0E11C348}" dt="2022-04-10T10:30:01.326" v="4655" actId="313"/>
          <ac:spMkLst>
            <pc:docMk/>
            <pc:sldMk cId="1080047411" sldId="265"/>
            <ac:spMk id="2" creationId="{685ADCD3-1E05-4843-AA04-5045F5CAF95F}"/>
          </ac:spMkLst>
        </pc:spChg>
        <pc:picChg chg="mod">
          <ac:chgData name="Nada Andric" userId="3655a572-946d-4b48-9aee-17dc4caebc84" providerId="ADAL" clId="{68514194-3B5D-40E9-8587-97DD0E11C348}" dt="2022-04-10T10:27:08.880" v="4637" actId="1076"/>
          <ac:picMkLst>
            <pc:docMk/>
            <pc:sldMk cId="1080047411" sldId="265"/>
            <ac:picMk id="5" creationId="{461D4ACA-A5E0-475D-AB1D-17BB6F9AD8E7}"/>
          </ac:picMkLst>
        </pc:picChg>
      </pc:sldChg>
      <pc:sldChg chg="modSp modNotesTx">
        <pc:chgData name="Nada Andric" userId="3655a572-946d-4b48-9aee-17dc4caebc84" providerId="ADAL" clId="{68514194-3B5D-40E9-8587-97DD0E11C348}" dt="2022-04-07T08:24:12.883" v="4291"/>
        <pc:sldMkLst>
          <pc:docMk/>
          <pc:sldMk cId="2054624145" sldId="266"/>
        </pc:sldMkLst>
        <pc:spChg chg="mod">
          <ac:chgData name="Nada Andric" userId="3655a572-946d-4b48-9aee-17dc4caebc84" providerId="ADAL" clId="{68514194-3B5D-40E9-8587-97DD0E11C348}" dt="2022-04-07T08:24:12.883" v="4291"/>
          <ac:spMkLst>
            <pc:docMk/>
            <pc:sldMk cId="2054624145" sldId="266"/>
            <ac:spMk id="2" creationId="{612EB3A6-A886-4294-93B5-8B81C71BD256}"/>
          </ac:spMkLst>
        </pc:spChg>
      </pc:sldChg>
      <pc:sldChg chg="modSp mod modAnim modNotesTx">
        <pc:chgData name="Nada Andric" userId="3655a572-946d-4b48-9aee-17dc4caebc84" providerId="ADAL" clId="{68514194-3B5D-40E9-8587-97DD0E11C348}" dt="2022-04-10T10:29:23.131" v="4645" actId="313"/>
        <pc:sldMkLst>
          <pc:docMk/>
          <pc:sldMk cId="149130571" sldId="267"/>
        </pc:sldMkLst>
        <pc:spChg chg="mod">
          <ac:chgData name="Nada Andric" userId="3655a572-946d-4b48-9aee-17dc4caebc84" providerId="ADAL" clId="{68514194-3B5D-40E9-8587-97DD0E11C348}" dt="2022-04-07T08:24:12.883" v="4291"/>
          <ac:spMkLst>
            <pc:docMk/>
            <pc:sldMk cId="149130571" sldId="267"/>
            <ac:spMk id="5" creationId="{52532C72-7166-4AE9-9C14-2947E01780FE}"/>
          </ac:spMkLst>
        </pc:spChg>
        <pc:picChg chg="mod">
          <ac:chgData name="Nada Andric" userId="3655a572-946d-4b48-9aee-17dc4caebc84" providerId="ADAL" clId="{68514194-3B5D-40E9-8587-97DD0E11C348}" dt="2022-04-07T06:38:35.834" v="3522" actId="1076"/>
          <ac:picMkLst>
            <pc:docMk/>
            <pc:sldMk cId="149130571" sldId="267"/>
            <ac:picMk id="4" creationId="{C6A7CEC6-27DB-4F9A-B777-EF0212AF8FF4}"/>
          </ac:picMkLst>
        </pc:picChg>
      </pc:sldChg>
      <pc:sldChg chg="modNotesTx">
        <pc:chgData name="Nada Andric" userId="3655a572-946d-4b48-9aee-17dc4caebc84" providerId="ADAL" clId="{68514194-3B5D-40E9-8587-97DD0E11C348}" dt="2022-04-10T10:29:38.196" v="4648" actId="313"/>
        <pc:sldMkLst>
          <pc:docMk/>
          <pc:sldMk cId="887848667" sldId="268"/>
        </pc:sldMkLst>
      </pc:sldChg>
      <pc:sldChg chg="modSp modNotesTx">
        <pc:chgData name="Nada Andric" userId="3655a572-946d-4b48-9aee-17dc4caebc84" providerId="ADAL" clId="{68514194-3B5D-40E9-8587-97DD0E11C348}" dt="2022-04-10T10:29:25.267" v="4646" actId="313"/>
        <pc:sldMkLst>
          <pc:docMk/>
          <pc:sldMk cId="2562154320" sldId="269"/>
        </pc:sldMkLst>
        <pc:spChg chg="mod">
          <ac:chgData name="Nada Andric" userId="3655a572-946d-4b48-9aee-17dc4caebc84" providerId="ADAL" clId="{68514194-3B5D-40E9-8587-97DD0E11C348}" dt="2022-04-07T08:24:12.883" v="4291"/>
          <ac:spMkLst>
            <pc:docMk/>
            <pc:sldMk cId="2562154320" sldId="269"/>
            <ac:spMk id="2" creationId="{B8683BE5-DCBE-4B6D-A5FC-6D27FE887050}"/>
          </ac:spMkLst>
        </pc:spChg>
        <pc:spChg chg="mod">
          <ac:chgData name="Nada Andric" userId="3655a572-946d-4b48-9aee-17dc4caebc84" providerId="ADAL" clId="{68514194-3B5D-40E9-8587-97DD0E11C348}" dt="2022-04-07T08:24:12.883" v="4291"/>
          <ac:spMkLst>
            <pc:docMk/>
            <pc:sldMk cId="2562154320" sldId="269"/>
            <ac:spMk id="3" creationId="{F09F83DD-9E7B-413F-A457-F3B5E6B51D2D}"/>
          </ac:spMkLst>
        </pc:spChg>
      </pc:sldChg>
      <pc:sldChg chg="modSp">
        <pc:chgData name="Nada Andric" userId="3655a572-946d-4b48-9aee-17dc4caebc84" providerId="ADAL" clId="{68514194-3B5D-40E9-8587-97DD0E11C348}" dt="2022-04-07T08:24:12.883" v="4291"/>
        <pc:sldMkLst>
          <pc:docMk/>
          <pc:sldMk cId="4181036993" sldId="270"/>
        </pc:sldMkLst>
        <pc:spChg chg="mod">
          <ac:chgData name="Nada Andric" userId="3655a572-946d-4b48-9aee-17dc4caebc84" providerId="ADAL" clId="{68514194-3B5D-40E9-8587-97DD0E11C348}" dt="2022-04-07T08:24:12.883" v="4291"/>
          <ac:spMkLst>
            <pc:docMk/>
            <pc:sldMk cId="4181036993" sldId="270"/>
            <ac:spMk id="2" creationId="{1120C4C5-46E6-4DCB-80D6-1B7BC69596CE}"/>
          </ac:spMkLst>
        </pc:spChg>
        <pc:spChg chg="mod">
          <ac:chgData name="Nada Andric" userId="3655a572-946d-4b48-9aee-17dc4caebc84" providerId="ADAL" clId="{68514194-3B5D-40E9-8587-97DD0E11C348}" dt="2022-04-07T08:24:12.883" v="4291"/>
          <ac:spMkLst>
            <pc:docMk/>
            <pc:sldMk cId="4181036993" sldId="270"/>
            <ac:spMk id="3" creationId="{12E9ABAC-5791-4CD1-8321-1412EE0DD389}"/>
          </ac:spMkLst>
        </pc:spChg>
      </pc:sldChg>
      <pc:sldChg chg="modSp mod modNotesTx">
        <pc:chgData name="Nada Andric" userId="3655a572-946d-4b48-9aee-17dc4caebc84" providerId="ADAL" clId="{68514194-3B5D-40E9-8587-97DD0E11C348}" dt="2022-04-07T08:28:29.783" v="4395" actId="20577"/>
        <pc:sldMkLst>
          <pc:docMk/>
          <pc:sldMk cId="3145968450" sldId="271"/>
        </pc:sldMkLst>
        <pc:spChg chg="mod">
          <ac:chgData name="Nada Andric" userId="3655a572-946d-4b48-9aee-17dc4caebc84" providerId="ADAL" clId="{68514194-3B5D-40E9-8587-97DD0E11C348}" dt="2022-04-07T08:24:12.883" v="4291"/>
          <ac:spMkLst>
            <pc:docMk/>
            <pc:sldMk cId="3145968450" sldId="271"/>
            <ac:spMk id="2" creationId="{38290CEE-6ADC-4B53-AF75-85FCEF930259}"/>
          </ac:spMkLst>
        </pc:spChg>
        <pc:spChg chg="mod">
          <ac:chgData name="Nada Andric" userId="3655a572-946d-4b48-9aee-17dc4caebc84" providerId="ADAL" clId="{68514194-3B5D-40E9-8587-97DD0E11C348}" dt="2022-04-07T08:28:29.783" v="4395" actId="20577"/>
          <ac:spMkLst>
            <pc:docMk/>
            <pc:sldMk cId="3145968450" sldId="271"/>
            <ac:spMk id="3" creationId="{272F2F03-5CF1-4A7A-8D54-192819C2CF70}"/>
          </ac:spMkLst>
        </pc:spChg>
      </pc:sldChg>
      <pc:sldChg chg="modSp mod modNotesTx">
        <pc:chgData name="Nada Andric" userId="3655a572-946d-4b48-9aee-17dc4caebc84" providerId="ADAL" clId="{68514194-3B5D-40E9-8587-97DD0E11C348}" dt="2022-04-07T08:03:32.866" v="4048" actId="20577"/>
        <pc:sldMkLst>
          <pc:docMk/>
          <pc:sldMk cId="3675516035" sldId="272"/>
        </pc:sldMkLst>
        <pc:picChg chg="mod">
          <ac:chgData name="Nada Andric" userId="3655a572-946d-4b48-9aee-17dc4caebc84" providerId="ADAL" clId="{68514194-3B5D-40E9-8587-97DD0E11C348}" dt="2022-04-07T05:56:04.449" v="1906" actId="14100"/>
          <ac:picMkLst>
            <pc:docMk/>
            <pc:sldMk cId="3675516035" sldId="272"/>
            <ac:picMk id="4" creationId="{09169A03-4C67-40C9-B6AE-5C738D0AD78B}"/>
          </ac:picMkLst>
        </pc:picChg>
      </pc:sldChg>
      <pc:sldChg chg="modSp">
        <pc:chgData name="Nada Andric" userId="3655a572-946d-4b48-9aee-17dc4caebc84" providerId="ADAL" clId="{68514194-3B5D-40E9-8587-97DD0E11C348}" dt="2022-04-07T08:24:12.883" v="4291"/>
        <pc:sldMkLst>
          <pc:docMk/>
          <pc:sldMk cId="555544863" sldId="273"/>
        </pc:sldMkLst>
        <pc:spChg chg="mod">
          <ac:chgData name="Nada Andric" userId="3655a572-946d-4b48-9aee-17dc4caebc84" providerId="ADAL" clId="{68514194-3B5D-40E9-8587-97DD0E11C348}" dt="2022-04-07T08:24:12.883" v="4291"/>
          <ac:spMkLst>
            <pc:docMk/>
            <pc:sldMk cId="555544863" sldId="273"/>
            <ac:spMk id="2" creationId="{2D4B35F8-846A-4297-9674-AD8E31997D1A}"/>
          </ac:spMkLst>
        </pc:spChg>
      </pc:sldChg>
      <pc:sldChg chg="modSp mod modNotesTx">
        <pc:chgData name="Nada Andric" userId="3655a572-946d-4b48-9aee-17dc4caebc84" providerId="ADAL" clId="{68514194-3B5D-40E9-8587-97DD0E11C348}" dt="2022-04-10T10:29:48.392" v="4652" actId="313"/>
        <pc:sldMkLst>
          <pc:docMk/>
          <pc:sldMk cId="1702349886" sldId="274"/>
        </pc:sldMkLst>
        <pc:spChg chg="mod">
          <ac:chgData name="Nada Andric" userId="3655a572-946d-4b48-9aee-17dc4caebc84" providerId="ADAL" clId="{68514194-3B5D-40E9-8587-97DD0E11C348}" dt="2022-04-07T08:24:12.883" v="4291"/>
          <ac:spMkLst>
            <pc:docMk/>
            <pc:sldMk cId="1702349886" sldId="274"/>
            <ac:spMk id="2" creationId="{FDCAE312-4241-4CFE-B93F-6808773C193D}"/>
          </ac:spMkLst>
        </pc:spChg>
        <pc:spChg chg="mod">
          <ac:chgData name="Nada Andric" userId="3655a572-946d-4b48-9aee-17dc4caebc84" providerId="ADAL" clId="{68514194-3B5D-40E9-8587-97DD0E11C348}" dt="2022-04-07T08:24:12.883" v="4291"/>
          <ac:spMkLst>
            <pc:docMk/>
            <pc:sldMk cId="1702349886" sldId="274"/>
            <ac:spMk id="3" creationId="{CBB72C0F-1C59-4F8C-8FA7-BB68FAA0706A}"/>
          </ac:spMkLst>
        </pc:spChg>
      </pc:sldChg>
      <pc:sldChg chg="modNotesTx">
        <pc:chgData name="Nada Andric" userId="3655a572-946d-4b48-9aee-17dc4caebc84" providerId="ADAL" clId="{68514194-3B5D-40E9-8587-97DD0E11C348}" dt="2022-04-10T10:29:59.369" v="4654" actId="313"/>
        <pc:sldMkLst>
          <pc:docMk/>
          <pc:sldMk cId="3883145923" sldId="275"/>
        </pc:sldMkLst>
      </pc:sldChg>
      <pc:sldChg chg="modSp mod modNotesTx">
        <pc:chgData name="Nada Andric" userId="3655a572-946d-4b48-9aee-17dc4caebc84" providerId="ADAL" clId="{68514194-3B5D-40E9-8587-97DD0E11C348}" dt="2022-04-07T08:24:12.883" v="4291"/>
        <pc:sldMkLst>
          <pc:docMk/>
          <pc:sldMk cId="3251477459" sldId="276"/>
        </pc:sldMkLst>
        <pc:spChg chg="mod">
          <ac:chgData name="Nada Andric" userId="3655a572-946d-4b48-9aee-17dc4caebc84" providerId="ADAL" clId="{68514194-3B5D-40E9-8587-97DD0E11C348}" dt="2022-04-07T08:24:12.883" v="4291"/>
          <ac:spMkLst>
            <pc:docMk/>
            <pc:sldMk cId="3251477459" sldId="276"/>
            <ac:spMk id="2" creationId="{5475FC61-87CF-4560-ADDB-FD13D785CDB6}"/>
          </ac:spMkLst>
        </pc:spChg>
        <pc:spChg chg="mod">
          <ac:chgData name="Nada Andric" userId="3655a572-946d-4b48-9aee-17dc4caebc84" providerId="ADAL" clId="{68514194-3B5D-40E9-8587-97DD0E11C348}" dt="2022-04-07T08:24:12.883" v="4291"/>
          <ac:spMkLst>
            <pc:docMk/>
            <pc:sldMk cId="3251477459" sldId="276"/>
            <ac:spMk id="3" creationId="{F00B8627-1C0B-48B7-B5D2-3048DB2084F4}"/>
          </ac:spMkLst>
        </pc:spChg>
      </pc:sldChg>
      <pc:sldChg chg="modSp mod modNotesTx">
        <pc:chgData name="Nada Andric" userId="3655a572-946d-4b48-9aee-17dc4caebc84" providerId="ADAL" clId="{68514194-3B5D-40E9-8587-97DD0E11C348}" dt="2022-04-07T08:29:20.332" v="4469" actId="20577"/>
        <pc:sldMkLst>
          <pc:docMk/>
          <pc:sldMk cId="413266990" sldId="277"/>
        </pc:sldMkLst>
        <pc:spChg chg="mod">
          <ac:chgData name="Nada Andric" userId="3655a572-946d-4b48-9aee-17dc4caebc84" providerId="ADAL" clId="{68514194-3B5D-40E9-8587-97DD0E11C348}" dt="2022-04-07T08:24:12.883" v="4291"/>
          <ac:spMkLst>
            <pc:docMk/>
            <pc:sldMk cId="413266990" sldId="277"/>
            <ac:spMk id="2" creationId="{337BE401-04A8-4DAE-B674-E710D0D3F6E9}"/>
          </ac:spMkLst>
        </pc:spChg>
        <pc:spChg chg="mod">
          <ac:chgData name="Nada Andric" userId="3655a572-946d-4b48-9aee-17dc4caebc84" providerId="ADAL" clId="{68514194-3B5D-40E9-8587-97DD0E11C348}" dt="2022-04-07T08:28:58.933" v="4403" actId="20577"/>
          <ac:spMkLst>
            <pc:docMk/>
            <pc:sldMk cId="413266990" sldId="277"/>
            <ac:spMk id="3" creationId="{046EC958-78BD-4854-9EE7-B80001477761}"/>
          </ac:spMkLst>
        </pc:spChg>
      </pc:sldChg>
      <pc:sldChg chg="modSp">
        <pc:chgData name="Nada Andric" userId="3655a572-946d-4b48-9aee-17dc4caebc84" providerId="ADAL" clId="{68514194-3B5D-40E9-8587-97DD0E11C348}" dt="2022-04-07T08:24:12.883" v="4291"/>
        <pc:sldMkLst>
          <pc:docMk/>
          <pc:sldMk cId="2106924355" sldId="278"/>
        </pc:sldMkLst>
        <pc:spChg chg="mod">
          <ac:chgData name="Nada Andric" userId="3655a572-946d-4b48-9aee-17dc4caebc84" providerId="ADAL" clId="{68514194-3B5D-40E9-8587-97DD0E11C348}" dt="2022-04-07T08:24:12.883" v="4291"/>
          <ac:spMkLst>
            <pc:docMk/>
            <pc:sldMk cId="2106924355" sldId="278"/>
            <ac:spMk id="2" creationId="{2E7A80A4-3EAE-4508-B605-E809814C1DC1}"/>
          </ac:spMkLst>
        </pc:spChg>
      </pc:sldChg>
      <pc:sldChg chg="modNotesTx">
        <pc:chgData name="Nada Andric" userId="3655a572-946d-4b48-9aee-17dc4caebc84" providerId="ADAL" clId="{68514194-3B5D-40E9-8587-97DD0E11C348}" dt="2022-04-10T10:29:05.584" v="4640" actId="313"/>
        <pc:sldMkLst>
          <pc:docMk/>
          <pc:sldMk cId="2044188518" sldId="279"/>
        </pc:sldMkLst>
      </pc:sldChg>
      <pc:sldChg chg="modNotesTx">
        <pc:chgData name="Nada Andric" userId="3655a572-946d-4b48-9aee-17dc4caebc84" providerId="ADAL" clId="{68514194-3B5D-40E9-8587-97DD0E11C348}" dt="2022-04-10T10:29:21.110" v="4644" actId="313"/>
        <pc:sldMkLst>
          <pc:docMk/>
          <pc:sldMk cId="2124456330" sldId="280"/>
        </pc:sldMkLst>
      </pc:sldChg>
      <pc:sldChg chg="addSp delSp modSp new mod modNotesTx">
        <pc:chgData name="Nada Andric" userId="3655a572-946d-4b48-9aee-17dc4caebc84" providerId="ADAL" clId="{68514194-3B5D-40E9-8587-97DD0E11C348}" dt="2022-04-07T08:34:19.816" v="4636" actId="20577"/>
        <pc:sldMkLst>
          <pc:docMk/>
          <pc:sldMk cId="1578086344" sldId="281"/>
        </pc:sldMkLst>
        <pc:spChg chg="del mod">
          <ac:chgData name="Nada Andric" userId="3655a572-946d-4b48-9aee-17dc4caebc84" providerId="ADAL" clId="{68514194-3B5D-40E9-8587-97DD0E11C348}" dt="2022-04-07T05:28:19.232" v="555" actId="478"/>
          <ac:spMkLst>
            <pc:docMk/>
            <pc:sldMk cId="1578086344" sldId="281"/>
            <ac:spMk id="2" creationId="{386E5050-4621-4F75-8F3B-74423DB2AA50}"/>
          </ac:spMkLst>
        </pc:spChg>
        <pc:spChg chg="del">
          <ac:chgData name="Nada Andric" userId="3655a572-946d-4b48-9aee-17dc4caebc84" providerId="ADAL" clId="{68514194-3B5D-40E9-8587-97DD0E11C348}" dt="2022-04-07T05:27:57.533" v="550"/>
          <ac:spMkLst>
            <pc:docMk/>
            <pc:sldMk cId="1578086344" sldId="281"/>
            <ac:spMk id="3" creationId="{6A810BB1-A814-49ED-AB3E-2F57DA243AFF}"/>
          </ac:spMkLst>
        </pc:spChg>
        <pc:spChg chg="add mod">
          <ac:chgData name="Nada Andric" userId="3655a572-946d-4b48-9aee-17dc4caebc84" providerId="ADAL" clId="{68514194-3B5D-40E9-8587-97DD0E11C348}" dt="2022-04-07T07:54:15.983" v="3798" actId="20577"/>
          <ac:spMkLst>
            <pc:docMk/>
            <pc:sldMk cId="1578086344" sldId="281"/>
            <ac:spMk id="6" creationId="{09F94458-5980-40E6-9683-6F79759E777A}"/>
          </ac:spMkLst>
        </pc:spChg>
        <pc:picChg chg="add mod modCrop">
          <ac:chgData name="Nada Andric" userId="3655a572-946d-4b48-9aee-17dc4caebc84" providerId="ADAL" clId="{68514194-3B5D-40E9-8587-97DD0E11C348}" dt="2022-04-07T05:28:21.933" v="556" actId="1076"/>
          <ac:picMkLst>
            <pc:docMk/>
            <pc:sldMk cId="1578086344" sldId="281"/>
            <ac:picMk id="4" creationId="{2B9D4592-B048-4D7C-B309-C6C6ACDC9218}"/>
          </ac:picMkLst>
        </pc:picChg>
        <pc:picChg chg="add mod">
          <ac:chgData name="Nada Andric" userId="3655a572-946d-4b48-9aee-17dc4caebc84" providerId="ADAL" clId="{68514194-3B5D-40E9-8587-97DD0E11C348}" dt="2022-04-07T05:41:32.266" v="559" actId="1076"/>
          <ac:picMkLst>
            <pc:docMk/>
            <pc:sldMk cId="1578086344" sldId="281"/>
            <ac:picMk id="5" creationId="{0AED9B0B-A129-4EDE-8BD4-6ADF1425574F}"/>
          </ac:picMkLst>
        </pc:picChg>
      </pc:sldChg>
      <pc:sldChg chg="modSp new mod">
        <pc:chgData name="Nada Andric" userId="3655a572-946d-4b48-9aee-17dc4caebc84" providerId="ADAL" clId="{68514194-3B5D-40E9-8587-97DD0E11C348}" dt="2022-04-07T08:24:12.883" v="4291"/>
        <pc:sldMkLst>
          <pc:docMk/>
          <pc:sldMk cId="2461697463" sldId="282"/>
        </pc:sldMkLst>
        <pc:spChg chg="mod">
          <ac:chgData name="Nada Andric" userId="3655a572-946d-4b48-9aee-17dc4caebc84" providerId="ADAL" clId="{68514194-3B5D-40E9-8587-97DD0E11C348}" dt="2022-04-07T08:24:12.883" v="4291"/>
          <ac:spMkLst>
            <pc:docMk/>
            <pc:sldMk cId="2461697463" sldId="282"/>
            <ac:spMk id="2" creationId="{041968CF-B9EA-472E-8FD3-D7939D7ADF4E}"/>
          </ac:spMkLst>
        </pc:spChg>
        <pc:spChg chg="mod">
          <ac:chgData name="Nada Andric" userId="3655a572-946d-4b48-9aee-17dc4caebc84" providerId="ADAL" clId="{68514194-3B5D-40E9-8587-97DD0E11C348}" dt="2022-04-07T08:24:12.883" v="4291"/>
          <ac:spMkLst>
            <pc:docMk/>
            <pc:sldMk cId="2461697463" sldId="282"/>
            <ac:spMk id="3" creationId="{92385DB6-944A-41F2-B9BE-5D088F7C713E}"/>
          </ac:spMkLst>
        </pc:spChg>
      </pc:sldChg>
      <pc:sldChg chg="add del">
        <pc:chgData name="Nada Andric" userId="3655a572-946d-4b48-9aee-17dc4caebc84" providerId="ADAL" clId="{68514194-3B5D-40E9-8587-97DD0E11C348}" dt="2022-04-10T10:33:53.701" v="4660"/>
        <pc:sldMkLst>
          <pc:docMk/>
          <pc:sldMk cId="355106590" sldId="345"/>
        </pc:sldMkLst>
      </pc:sldChg>
      <pc:sldMasterChg chg="setBg">
        <pc:chgData name="Nada Andric" userId="3655a572-946d-4b48-9aee-17dc4caebc84" providerId="ADAL" clId="{68514194-3B5D-40E9-8587-97DD0E11C348}" dt="2022-04-07T08:24:49.763" v="4292"/>
        <pc:sldMasterMkLst>
          <pc:docMk/>
          <pc:sldMasterMk cId="1768377997" sldId="2147483660"/>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A0736-B41A-4B35-86CF-4052346EE00B}" type="datetimeFigureOut">
              <a:rPr lang="en-AU" smtClean="0"/>
              <a:t>10/04/2022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ACCF5-402A-4577-AE1E-9BD515D27146}" type="slidenum">
              <a:rPr lang="en-AU" smtClean="0"/>
              <a:t>‹#›</a:t>
            </a:fld>
            <a:endParaRPr lang="en-AU" dirty="0"/>
          </a:p>
        </p:txBody>
      </p:sp>
    </p:spTree>
    <p:extLst>
      <p:ext uri="{BB962C8B-B14F-4D97-AF65-F5344CB8AC3E}">
        <p14:creationId xmlns:p14="http://schemas.microsoft.com/office/powerpoint/2010/main" val="304710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ugambeh.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50900"/>
            <a:ext cx="4075112" cy="2292350"/>
          </a:xfrm>
        </p:spPr>
      </p:sp>
      <p:sp>
        <p:nvSpPr>
          <p:cNvPr id="3" name="Notes Placeholder 2"/>
          <p:cNvSpPr>
            <a:spLocks noGrp="1"/>
          </p:cNvSpPr>
          <p:nvPr>
            <p:ph type="body" idx="1"/>
          </p:nvPr>
        </p:nvSpPr>
        <p:spPr/>
        <p:txBody>
          <a:bodyPr/>
          <a:lstStyle/>
          <a:p>
            <a:r>
              <a:rPr lang="en-NZ" dirty="0"/>
              <a:t>Add your name and introduce yourself</a:t>
            </a:r>
          </a:p>
          <a:p>
            <a:r>
              <a:rPr lang="en-NZ" dirty="0"/>
              <a:t>Also let people know about following us on social media – all handles on last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4E2841-FFFD-4A59-BE8D-6DD6D3A261CD}" type="slidenum">
              <a:rPr kumimoji="0" lang="en-NZ"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NZ" sz="1200" b="0" i="0" u="none" strike="noStrike" kern="1200" cap="none" spc="0" normalizeH="0" baseline="0" noProof="0" dirty="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30189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Single visits- 40% one off - home visits, specific things (cyst removal, ear syringe, referrals for ophthal, dermatology, walking aids) 10 measurements for metabolic screens., post hospi follow up</a:t>
            </a:r>
          </a:p>
        </p:txBody>
      </p:sp>
      <p:sp>
        <p:nvSpPr>
          <p:cNvPr id="4" name="Slide Number Placeholder 3"/>
          <p:cNvSpPr>
            <a:spLocks noGrp="1"/>
          </p:cNvSpPr>
          <p:nvPr>
            <p:ph type="sldNum" sz="quarter" idx="5"/>
          </p:nvPr>
        </p:nvSpPr>
        <p:spPr/>
        <p:txBody>
          <a:bodyPr/>
          <a:lstStyle/>
          <a:p>
            <a:fld id="{2C7ACCF5-402A-4577-AE1E-9BD515D27146}" type="slidenum">
              <a:rPr lang="en-AU" smtClean="0"/>
              <a:t>10</a:t>
            </a:fld>
            <a:endParaRPr lang="en-AU" dirty="0"/>
          </a:p>
        </p:txBody>
      </p:sp>
    </p:spTree>
    <p:extLst>
      <p:ext uri="{BB962C8B-B14F-4D97-AF65-F5344CB8AC3E}">
        <p14:creationId xmlns:p14="http://schemas.microsoft.com/office/powerpoint/2010/main" val="12425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7ACCF5-402A-4577-AE1E-9BD515D27146}" type="slidenum">
              <a:rPr lang="en-AU" smtClean="0"/>
              <a:t>11</a:t>
            </a:fld>
            <a:endParaRPr lang="en-AU" dirty="0"/>
          </a:p>
        </p:txBody>
      </p:sp>
    </p:spTree>
    <p:extLst>
      <p:ext uri="{BB962C8B-B14F-4D97-AF65-F5344CB8AC3E}">
        <p14:creationId xmlns:p14="http://schemas.microsoft.com/office/powerpoint/2010/main" val="3917098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kinds of presentations?</a:t>
            </a:r>
          </a:p>
          <a:p>
            <a:endParaRPr lang="en-AU" dirty="0"/>
          </a:p>
          <a:p>
            <a:r>
              <a:rPr lang="en-AU" dirty="0"/>
              <a:t>STI screen, reassurance re: medication and effects</a:t>
            </a:r>
          </a:p>
          <a:p>
            <a:r>
              <a:rPr lang="en-AU" dirty="0"/>
              <a:t>Commencing metformin on occasion for people on clozapine</a:t>
            </a:r>
          </a:p>
          <a:p>
            <a:r>
              <a:rPr lang="en-AU" dirty="0"/>
              <a:t>Offering screening/ reoffering/ relationship establishment</a:t>
            </a:r>
          </a:p>
          <a:p>
            <a:endParaRPr lang="en-AU" dirty="0"/>
          </a:p>
          <a:p>
            <a:r>
              <a:rPr lang="en-AU" dirty="0"/>
              <a:t>These are GP bread and butter presentations. These cannot be addressed by the endocrinologist in a metabolic clinic, or a cardiologist. The benefits f having someone look after the whole of person, develop a relationship and help navigate them through the healthcare they need is a privilege that really only primary care can provide. GPs are mazing.</a:t>
            </a:r>
          </a:p>
        </p:txBody>
      </p:sp>
      <p:sp>
        <p:nvSpPr>
          <p:cNvPr id="4" name="Slide Number Placeholder 3"/>
          <p:cNvSpPr>
            <a:spLocks noGrp="1"/>
          </p:cNvSpPr>
          <p:nvPr>
            <p:ph type="sldNum" sz="quarter" idx="5"/>
          </p:nvPr>
        </p:nvSpPr>
        <p:spPr/>
        <p:txBody>
          <a:bodyPr/>
          <a:lstStyle/>
          <a:p>
            <a:fld id="{2C7ACCF5-402A-4577-AE1E-9BD515D27146}" type="slidenum">
              <a:rPr lang="en-AU" smtClean="0"/>
              <a:t>12</a:t>
            </a:fld>
            <a:endParaRPr lang="en-AU" dirty="0"/>
          </a:p>
        </p:txBody>
      </p:sp>
    </p:spTree>
    <p:extLst>
      <p:ext uri="{BB962C8B-B14F-4D97-AF65-F5344CB8AC3E}">
        <p14:creationId xmlns:p14="http://schemas.microsoft.com/office/powerpoint/2010/main" val="160922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7ACCF5-402A-4577-AE1E-9BD515D27146}" type="slidenum">
              <a:rPr lang="en-AU" smtClean="0"/>
              <a:t>13</a:t>
            </a:fld>
            <a:endParaRPr lang="en-AU" dirty="0"/>
          </a:p>
        </p:txBody>
      </p:sp>
    </p:spTree>
    <p:extLst>
      <p:ext uri="{BB962C8B-B14F-4D97-AF65-F5344CB8AC3E}">
        <p14:creationId xmlns:p14="http://schemas.microsoft.com/office/powerpoint/2010/main" val="2837469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Salary is always a discussion- esp. due to the fact that the remit of outpatient primary care being federally funded</a:t>
            </a:r>
          </a:p>
        </p:txBody>
      </p:sp>
      <p:sp>
        <p:nvSpPr>
          <p:cNvPr id="4" name="Slide Number Placeholder 3"/>
          <p:cNvSpPr>
            <a:spLocks noGrp="1"/>
          </p:cNvSpPr>
          <p:nvPr>
            <p:ph type="sldNum" sz="quarter" idx="5"/>
          </p:nvPr>
        </p:nvSpPr>
        <p:spPr/>
        <p:txBody>
          <a:bodyPr/>
          <a:lstStyle/>
          <a:p>
            <a:fld id="{2C7ACCF5-402A-4577-AE1E-9BD515D27146}" type="slidenum">
              <a:rPr lang="en-AU" smtClean="0"/>
              <a:t>15</a:t>
            </a:fld>
            <a:endParaRPr lang="en-AU" dirty="0"/>
          </a:p>
        </p:txBody>
      </p:sp>
    </p:spTree>
    <p:extLst>
      <p:ext uri="{BB962C8B-B14F-4D97-AF65-F5344CB8AC3E}">
        <p14:creationId xmlns:p14="http://schemas.microsoft.com/office/powerpoint/2010/main" val="480627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7ACCF5-402A-4577-AE1E-9BD515D27146}" type="slidenum">
              <a:rPr lang="en-AU" smtClean="0"/>
              <a:t>16</a:t>
            </a:fld>
            <a:endParaRPr lang="en-AU" dirty="0"/>
          </a:p>
        </p:txBody>
      </p:sp>
    </p:spTree>
    <p:extLst>
      <p:ext uri="{BB962C8B-B14F-4D97-AF65-F5344CB8AC3E}">
        <p14:creationId xmlns:p14="http://schemas.microsoft.com/office/powerpoint/2010/main" val="157549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Smoking courtyard</a:t>
            </a:r>
          </a:p>
          <a:p>
            <a:r>
              <a:rPr lang="en-AU" dirty="0"/>
              <a:t>Waiting for depot anyway</a:t>
            </a:r>
          </a:p>
          <a:p>
            <a:r>
              <a:rPr lang="en-AU" dirty="0"/>
              <a:t>Seen in the car, seen </a:t>
            </a:r>
          </a:p>
        </p:txBody>
      </p:sp>
      <p:sp>
        <p:nvSpPr>
          <p:cNvPr id="4" name="Slide Number Placeholder 3"/>
          <p:cNvSpPr>
            <a:spLocks noGrp="1"/>
          </p:cNvSpPr>
          <p:nvPr>
            <p:ph type="sldNum" sz="quarter" idx="5"/>
          </p:nvPr>
        </p:nvSpPr>
        <p:spPr/>
        <p:txBody>
          <a:bodyPr/>
          <a:lstStyle/>
          <a:p>
            <a:fld id="{2C7ACCF5-402A-4577-AE1E-9BD515D27146}" type="slidenum">
              <a:rPr lang="en-AU" smtClean="0"/>
              <a:t>17</a:t>
            </a:fld>
            <a:endParaRPr lang="en-AU" dirty="0"/>
          </a:p>
        </p:txBody>
      </p:sp>
    </p:spTree>
    <p:extLst>
      <p:ext uri="{BB962C8B-B14F-4D97-AF65-F5344CB8AC3E}">
        <p14:creationId xmlns:p14="http://schemas.microsoft.com/office/powerpoint/2010/main" val="1995940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Situations in my past work where case managers had very sick clients who coped for years then suddenly died</a:t>
            </a:r>
          </a:p>
        </p:txBody>
      </p:sp>
      <p:sp>
        <p:nvSpPr>
          <p:cNvPr id="4" name="Slide Number Placeholder 3"/>
          <p:cNvSpPr>
            <a:spLocks noGrp="1"/>
          </p:cNvSpPr>
          <p:nvPr>
            <p:ph type="sldNum" sz="quarter" idx="5"/>
          </p:nvPr>
        </p:nvSpPr>
        <p:spPr/>
        <p:txBody>
          <a:bodyPr/>
          <a:lstStyle/>
          <a:p>
            <a:fld id="{2C7ACCF5-402A-4577-AE1E-9BD515D27146}" type="slidenum">
              <a:rPr lang="en-AU" smtClean="0"/>
              <a:t>18</a:t>
            </a:fld>
            <a:endParaRPr lang="en-AU" dirty="0"/>
          </a:p>
        </p:txBody>
      </p:sp>
    </p:spTree>
    <p:extLst>
      <p:ext uri="{BB962C8B-B14F-4D97-AF65-F5344CB8AC3E}">
        <p14:creationId xmlns:p14="http://schemas.microsoft.com/office/powerpoint/2010/main" val="2584347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7ACCF5-402A-4577-AE1E-9BD515D27146}" type="slidenum">
              <a:rPr lang="en-AU" smtClean="0"/>
              <a:t>19</a:t>
            </a:fld>
            <a:endParaRPr lang="en-AU" dirty="0"/>
          </a:p>
        </p:txBody>
      </p:sp>
    </p:spTree>
    <p:extLst>
      <p:ext uri="{BB962C8B-B14F-4D97-AF65-F5344CB8AC3E}">
        <p14:creationId xmlns:p14="http://schemas.microsoft.com/office/powerpoint/2010/main" val="2622719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Bulk billing means the GP accepts the Medicare benefit as full payment for the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Average billings per 4 hour session approximately $410 if 5 patients seen for over 20 minutes and have a healthcare card Medicare ($230 if less than 20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GB" dirty="0"/>
              <a:t>Similar models look like they have been piloted across rural NSW connected to a practice rather than an individual GP</a:t>
            </a:r>
          </a:p>
          <a:p>
            <a:endParaRPr lang="en-AU" dirty="0"/>
          </a:p>
        </p:txBody>
      </p:sp>
      <p:sp>
        <p:nvSpPr>
          <p:cNvPr id="4" name="Slide Number Placeholder 3"/>
          <p:cNvSpPr>
            <a:spLocks noGrp="1"/>
          </p:cNvSpPr>
          <p:nvPr>
            <p:ph type="sldNum" sz="quarter" idx="5"/>
          </p:nvPr>
        </p:nvSpPr>
        <p:spPr/>
        <p:txBody>
          <a:bodyPr/>
          <a:lstStyle/>
          <a:p>
            <a:fld id="{2C7ACCF5-402A-4577-AE1E-9BD515D27146}" type="slidenum">
              <a:rPr lang="en-AU" smtClean="0"/>
              <a:t>20</a:t>
            </a:fld>
            <a:endParaRPr lang="en-AU" dirty="0"/>
          </a:p>
        </p:txBody>
      </p:sp>
    </p:spTree>
    <p:extLst>
      <p:ext uri="{BB962C8B-B14F-4D97-AF65-F5344CB8AC3E}">
        <p14:creationId xmlns:p14="http://schemas.microsoft.com/office/powerpoint/2010/main" val="182280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local partnership project was undertaken to help address the primary care needs of people living with severe mental illness who attended the mental health outpatient unit of the area health service.</a:t>
            </a:r>
          </a:p>
          <a:p>
            <a:r>
              <a:rPr lang="en-AU" dirty="0"/>
              <a:t>It was thought that though the mental health care needs of the patients were being met, there were health needs that were not being met and were unable to be met in their community mental health services.</a:t>
            </a:r>
          </a:p>
          <a:p>
            <a:endParaRPr lang="en-AU" dirty="0"/>
          </a:p>
        </p:txBody>
      </p:sp>
      <p:sp>
        <p:nvSpPr>
          <p:cNvPr id="4" name="Slide Number Placeholder 3"/>
          <p:cNvSpPr>
            <a:spLocks noGrp="1"/>
          </p:cNvSpPr>
          <p:nvPr>
            <p:ph type="sldNum" sz="quarter" idx="5"/>
          </p:nvPr>
        </p:nvSpPr>
        <p:spPr/>
        <p:txBody>
          <a:bodyPr/>
          <a:lstStyle/>
          <a:p>
            <a:fld id="{2C7ACCF5-402A-4577-AE1E-9BD515D27146}" type="slidenum">
              <a:rPr lang="en-AU" smtClean="0"/>
              <a:t>2</a:t>
            </a:fld>
            <a:endParaRPr lang="en-AU" dirty="0"/>
          </a:p>
        </p:txBody>
      </p:sp>
    </p:spTree>
    <p:extLst>
      <p:ext uri="{BB962C8B-B14F-4D97-AF65-F5344CB8AC3E}">
        <p14:creationId xmlns:p14="http://schemas.microsoft.com/office/powerpoint/2010/main" val="2075501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Admin costs – first time solo GP that mobile equipment purchase, spiro, BP, diabetes, dressings, printer, software, security, email cloud, </a:t>
            </a:r>
          </a:p>
          <a:p>
            <a:r>
              <a:rPr lang="en-AU" dirty="0"/>
              <a:t>Creating paper consent letterheads</a:t>
            </a:r>
          </a:p>
          <a:p>
            <a:r>
              <a:rPr lang="en-AU" dirty="0"/>
              <a:t>Scanning, pathology, entering patient details</a:t>
            </a:r>
          </a:p>
          <a:p>
            <a:r>
              <a:rPr lang="en-AU" dirty="0"/>
              <a:t>Chasing path chasing XR chasing pharmacy casewkers families</a:t>
            </a:r>
          </a:p>
          <a:p>
            <a:pPr marL="342900" lvl="0" indent="-342900">
              <a:buSzPts val="1000"/>
              <a:buFont typeface="Symbol" panose="05050102010706020507" pitchFamily="18" charset="2"/>
              <a:buChar char=""/>
              <a:tabLst>
                <a:tab pos="457200" algn="l"/>
              </a:tabLst>
            </a:pPr>
            <a:r>
              <a:rPr lang="en-AU" sz="1800" dirty="0">
                <a:solidFill>
                  <a:srgbClr val="000000"/>
                </a:solidFill>
                <a:effectLst/>
                <a:latin typeface="Calibri" panose="020F0502020204030204" pitchFamily="34" charset="0"/>
                <a:ea typeface="Times New Roman" panose="02020603050405020304" pitchFamily="18" charset="0"/>
              </a:rPr>
              <a:t>lack of consent form signing by clients(and signing of any forms- including request for information and simple patient information forms)</a:t>
            </a:r>
            <a:endParaRPr lang="en-AU" sz="18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800" dirty="0">
                <a:solidFill>
                  <a:srgbClr val="000000"/>
                </a:solidFill>
                <a:effectLst/>
                <a:latin typeface="Calibri" panose="020F0502020204030204" pitchFamily="34" charset="0"/>
                <a:ea typeface="Times New Roman" panose="02020603050405020304" pitchFamily="18" charset="0"/>
              </a:rPr>
              <a:t>lack of availability of medication lists/ blood results/ mental health letters- patients usually don't know what they are on</a:t>
            </a:r>
            <a:endParaRPr lang="en-AU" sz="18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800" dirty="0">
                <a:solidFill>
                  <a:srgbClr val="000000"/>
                </a:solidFill>
                <a:effectLst/>
                <a:latin typeface="Calibri" panose="020F0502020204030204" pitchFamily="34" charset="0"/>
                <a:ea typeface="Times New Roman" panose="02020603050405020304" pitchFamily="18" charset="0"/>
              </a:rPr>
              <a:t>lack of clear reasons for referral (people do forget why they are there- but I am usually filled in by your wonderful case managers)</a:t>
            </a:r>
            <a:endParaRPr lang="en-AU" sz="18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800" dirty="0">
                <a:solidFill>
                  <a:srgbClr val="000000"/>
                </a:solidFill>
                <a:effectLst/>
                <a:latin typeface="Calibri" panose="020F0502020204030204" pitchFamily="34" charset="0"/>
                <a:ea typeface="Times New Roman" panose="02020603050405020304" pitchFamily="18" charset="0"/>
              </a:rPr>
              <a:t>no Medicare/ healthcare card details</a:t>
            </a:r>
            <a:endParaRPr lang="en-AU" sz="1800" dirty="0">
              <a:solidFill>
                <a:srgbClr val="000000"/>
              </a:solidFill>
              <a:effectLst/>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2C7ACCF5-402A-4577-AE1E-9BD515D27146}" type="slidenum">
              <a:rPr lang="en-AU" smtClean="0"/>
              <a:t>21</a:t>
            </a:fld>
            <a:endParaRPr lang="en-AU" dirty="0"/>
          </a:p>
        </p:txBody>
      </p:sp>
    </p:spTree>
    <p:extLst>
      <p:ext uri="{BB962C8B-B14F-4D97-AF65-F5344CB8AC3E}">
        <p14:creationId xmlns:p14="http://schemas.microsoft.com/office/powerpoint/2010/main" val="2635980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Salary vs Private</a:t>
            </a:r>
          </a:p>
          <a:p>
            <a:r>
              <a:rPr lang="en-AU" dirty="0"/>
              <a:t>Access to notes and consent</a:t>
            </a:r>
          </a:p>
          <a:p>
            <a:r>
              <a:rPr lang="en-AU" dirty="0"/>
              <a:t>Access to Medicare benefits and community based allied health and mental health services through Medicare</a:t>
            </a:r>
          </a:p>
          <a:p>
            <a:endParaRPr lang="en-AU" dirty="0"/>
          </a:p>
          <a:p>
            <a:pPr marL="342900" lvl="0" indent="-342900">
              <a:buSzPts val="1000"/>
              <a:buFont typeface="Symbol" panose="05050102010706020507" pitchFamily="18" charset="2"/>
              <a:buChar char=""/>
              <a:tabLst>
                <a:tab pos="457200" algn="l"/>
              </a:tabLst>
            </a:pPr>
            <a:r>
              <a:rPr lang="en-AU" sz="1800" dirty="0">
                <a:solidFill>
                  <a:srgbClr val="000000"/>
                </a:solidFill>
                <a:effectLst/>
                <a:latin typeface="Calibri" panose="020F0502020204030204" pitchFamily="34" charset="0"/>
                <a:ea typeface="Times New Roman" panose="02020603050405020304" pitchFamily="18" charset="0"/>
              </a:rPr>
              <a:t>vouchers for medication for people with severe mental illness who also have hypertension/diabetes/COPD</a:t>
            </a:r>
            <a:endParaRPr lang="en-AU" sz="18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800" dirty="0">
                <a:solidFill>
                  <a:srgbClr val="000000"/>
                </a:solidFill>
                <a:effectLst/>
                <a:latin typeface="Calibri" panose="020F0502020204030204" pitchFamily="34" charset="0"/>
                <a:ea typeface="Times New Roman" panose="02020603050405020304" pitchFamily="18" charset="0"/>
              </a:rPr>
              <a:t>onsite visiting physio/podiatry (if they can be engaged)</a:t>
            </a:r>
            <a:endParaRPr lang="en-AU" sz="18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800" dirty="0">
                <a:solidFill>
                  <a:srgbClr val="000000"/>
                </a:solidFill>
                <a:effectLst/>
                <a:latin typeface="Calibri" panose="020F0502020204030204" pitchFamily="34" charset="0"/>
                <a:ea typeface="Times New Roman" panose="02020603050405020304" pitchFamily="18" charset="0"/>
              </a:rPr>
              <a:t>salaried GP that can actually access results/letters etc (or physical health nurse/ or nurse practitioner)</a:t>
            </a:r>
            <a:endParaRPr lang="en-AU" sz="18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800" dirty="0">
                <a:solidFill>
                  <a:srgbClr val="000000"/>
                </a:solidFill>
                <a:effectLst/>
                <a:latin typeface="Calibri" panose="020F0502020204030204" pitchFamily="34" charset="0"/>
                <a:ea typeface="Times New Roman" panose="02020603050405020304" pitchFamily="18" charset="0"/>
              </a:rPr>
              <a:t>using best practice software to monitor physical health care ? Separate system but there is already a separate MH system…</a:t>
            </a:r>
            <a:endParaRPr lang="en-AU" sz="1800" dirty="0">
              <a:solidFill>
                <a:srgbClr val="000000"/>
              </a:solidFill>
              <a:effectLst/>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2C7ACCF5-402A-4577-AE1E-9BD515D27146}" type="slidenum">
              <a:rPr lang="en-AU" smtClean="0"/>
              <a:t>22</a:t>
            </a:fld>
            <a:endParaRPr lang="en-AU" dirty="0"/>
          </a:p>
        </p:txBody>
      </p:sp>
    </p:spTree>
    <p:extLst>
      <p:ext uri="{BB962C8B-B14F-4D97-AF65-F5344CB8AC3E}">
        <p14:creationId xmlns:p14="http://schemas.microsoft.com/office/powerpoint/2010/main" val="1758912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the GPs that are hard to reach- we know where the patients are =)</a:t>
            </a:r>
          </a:p>
        </p:txBody>
      </p:sp>
      <p:sp>
        <p:nvSpPr>
          <p:cNvPr id="4" name="Slide Number Placeholder 3"/>
          <p:cNvSpPr>
            <a:spLocks noGrp="1"/>
          </p:cNvSpPr>
          <p:nvPr>
            <p:ph type="sldNum" sz="quarter" idx="5"/>
          </p:nvPr>
        </p:nvSpPr>
        <p:spPr/>
        <p:txBody>
          <a:bodyPr/>
          <a:lstStyle/>
          <a:p>
            <a:fld id="{2C7ACCF5-402A-4577-AE1E-9BD515D27146}" type="slidenum">
              <a:rPr lang="en-AU" smtClean="0"/>
              <a:t>23</a:t>
            </a:fld>
            <a:endParaRPr lang="en-AU" dirty="0"/>
          </a:p>
        </p:txBody>
      </p:sp>
    </p:spTree>
    <p:extLst>
      <p:ext uri="{BB962C8B-B14F-4D97-AF65-F5344CB8AC3E}">
        <p14:creationId xmlns:p14="http://schemas.microsoft.com/office/powerpoint/2010/main" val="484677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7ACCF5-402A-4577-AE1E-9BD515D27146}" type="slidenum">
              <a:rPr lang="en-AU" smtClean="0"/>
              <a:t>24</a:t>
            </a:fld>
            <a:endParaRPr lang="en-AU" dirty="0"/>
          </a:p>
        </p:txBody>
      </p:sp>
    </p:spTree>
    <p:extLst>
      <p:ext uri="{BB962C8B-B14F-4D97-AF65-F5344CB8AC3E}">
        <p14:creationId xmlns:p14="http://schemas.microsoft.com/office/powerpoint/2010/main" val="2319175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GP training and advocacy for better benefits for this work</a:t>
            </a:r>
          </a:p>
        </p:txBody>
      </p:sp>
      <p:sp>
        <p:nvSpPr>
          <p:cNvPr id="4" name="Slide Number Placeholder 3"/>
          <p:cNvSpPr>
            <a:spLocks noGrp="1"/>
          </p:cNvSpPr>
          <p:nvPr>
            <p:ph type="sldNum" sz="quarter" idx="5"/>
          </p:nvPr>
        </p:nvSpPr>
        <p:spPr/>
        <p:txBody>
          <a:bodyPr/>
          <a:lstStyle/>
          <a:p>
            <a:fld id="{2C7ACCF5-402A-4577-AE1E-9BD515D27146}" type="slidenum">
              <a:rPr lang="en-AU" smtClean="0"/>
              <a:t>25</a:t>
            </a:fld>
            <a:endParaRPr lang="en-AU" dirty="0"/>
          </a:p>
        </p:txBody>
      </p:sp>
    </p:spTree>
    <p:extLst>
      <p:ext uri="{BB962C8B-B14F-4D97-AF65-F5344CB8AC3E}">
        <p14:creationId xmlns:p14="http://schemas.microsoft.com/office/powerpoint/2010/main" val="1284295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Osborne Park and Mirrabooka at North Metro Mental Health Services</a:t>
            </a:r>
          </a:p>
        </p:txBody>
      </p:sp>
      <p:sp>
        <p:nvSpPr>
          <p:cNvPr id="4" name="Slide Number Placeholder 3"/>
          <p:cNvSpPr>
            <a:spLocks noGrp="1"/>
          </p:cNvSpPr>
          <p:nvPr>
            <p:ph type="sldNum" sz="quarter" idx="5"/>
          </p:nvPr>
        </p:nvSpPr>
        <p:spPr/>
        <p:txBody>
          <a:bodyPr/>
          <a:lstStyle/>
          <a:p>
            <a:fld id="{2C7ACCF5-402A-4577-AE1E-9BD515D27146}" type="slidenum">
              <a:rPr lang="en-AU" smtClean="0"/>
              <a:t>26</a:t>
            </a:fld>
            <a:endParaRPr lang="en-AU" dirty="0"/>
          </a:p>
        </p:txBody>
      </p:sp>
    </p:spTree>
    <p:extLst>
      <p:ext uri="{BB962C8B-B14F-4D97-AF65-F5344CB8AC3E}">
        <p14:creationId xmlns:p14="http://schemas.microsoft.com/office/powerpoint/2010/main" val="236432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0" dirty="0">
                <a:solidFill>
                  <a:srgbClr val="202124"/>
                </a:solidFill>
                <a:effectLst/>
                <a:latin typeface="arial" panose="020B0604020202020204" pitchFamily="34" charset="0"/>
              </a:rPr>
              <a:t>Whadjuk Nyoongar people</a:t>
            </a:r>
          </a:p>
          <a:p>
            <a:r>
              <a:rPr lang="en-AU" b="0" i="1" u="sng" dirty="0">
                <a:solidFill>
                  <a:srgbClr val="038293"/>
                </a:solidFill>
                <a:effectLst/>
                <a:latin typeface="Roboto" panose="02000000000000000000" pitchFamily="2" charset="0"/>
                <a:hlinkClick r:id="rId3" tooltip="Opens in a new tab"/>
              </a:rPr>
              <a:t>Yugambeh language</a:t>
            </a:r>
            <a:r>
              <a:rPr lang="en-AU" b="0" i="1" dirty="0">
                <a:solidFill>
                  <a:srgbClr val="555555"/>
                </a:solidFill>
                <a:effectLst/>
                <a:latin typeface="Roboto" panose="02000000000000000000" pitchFamily="2" charset="0"/>
              </a:rPr>
              <a:t> region</a:t>
            </a:r>
            <a:endParaRPr lang="en-AU" b="1" i="0" dirty="0">
              <a:solidFill>
                <a:srgbClr val="202124"/>
              </a:solidFill>
              <a:effectLst/>
              <a:latin typeface="arial" panose="020B0604020202020204" pitchFamily="34" charset="0"/>
            </a:endParaRPr>
          </a:p>
          <a:p>
            <a:r>
              <a:rPr lang="en-AU" b="1" i="0" dirty="0">
                <a:solidFill>
                  <a:srgbClr val="202124"/>
                </a:solidFill>
                <a:effectLst/>
                <a:latin typeface="arial" panose="020B0604020202020204" pitchFamily="34" charset="0"/>
              </a:rPr>
              <a:t>People w lived experience</a:t>
            </a:r>
          </a:p>
          <a:p>
            <a:r>
              <a:rPr lang="en-AU" b="1" i="0" dirty="0">
                <a:solidFill>
                  <a:srgbClr val="202124"/>
                </a:solidFill>
                <a:effectLst/>
                <a:latin typeface="arial" panose="020B0604020202020204" pitchFamily="34" charset="0"/>
              </a:rPr>
              <a:t>Tireless dedicated staff in mental health units and community across Perth, WA.</a:t>
            </a:r>
          </a:p>
          <a:p>
            <a:endParaRPr lang="en-AU" b="1" i="0" dirty="0">
              <a:solidFill>
                <a:srgbClr val="202124"/>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2C7ACCF5-402A-4577-AE1E-9BD515D27146}" type="slidenum">
              <a:rPr lang="en-AU" smtClean="0"/>
              <a:t>3</a:t>
            </a:fld>
            <a:endParaRPr lang="en-AU" dirty="0"/>
          </a:p>
        </p:txBody>
      </p:sp>
    </p:spTree>
    <p:extLst>
      <p:ext uri="{BB962C8B-B14F-4D97-AF65-F5344CB8AC3E}">
        <p14:creationId xmlns:p14="http://schemas.microsoft.com/office/powerpoint/2010/main" val="360206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This talk will go through a pilot project to address these. This talk is not a clinical audit and is a very general overview of what we encountered in developing a primary care co-location model in the year it was launched through the lens of a GP.</a:t>
            </a:r>
          </a:p>
          <a:p>
            <a:endParaRPr lang="en-AU" dirty="0"/>
          </a:p>
        </p:txBody>
      </p:sp>
      <p:sp>
        <p:nvSpPr>
          <p:cNvPr id="4" name="Slide Number Placeholder 3"/>
          <p:cNvSpPr>
            <a:spLocks noGrp="1"/>
          </p:cNvSpPr>
          <p:nvPr>
            <p:ph type="sldNum" sz="quarter" idx="5"/>
          </p:nvPr>
        </p:nvSpPr>
        <p:spPr/>
        <p:txBody>
          <a:bodyPr/>
          <a:lstStyle/>
          <a:p>
            <a:fld id="{2C7ACCF5-402A-4577-AE1E-9BD515D27146}" type="slidenum">
              <a:rPr lang="en-AU" smtClean="0"/>
              <a:t>4</a:t>
            </a:fld>
            <a:endParaRPr lang="en-AU" dirty="0"/>
          </a:p>
        </p:txBody>
      </p:sp>
    </p:spTree>
    <p:extLst>
      <p:ext uri="{BB962C8B-B14F-4D97-AF65-F5344CB8AC3E}">
        <p14:creationId xmlns:p14="http://schemas.microsoft.com/office/powerpoint/2010/main" val="2853444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Why did we pilot this ?</a:t>
            </a:r>
          </a:p>
          <a:p>
            <a:r>
              <a:rPr lang="en-AU" dirty="0"/>
              <a:t>Barriers like stigma/ judgement/ location and affordability exist for people who are marginalised and affect their attendance in mainstream GP services. </a:t>
            </a:r>
          </a:p>
          <a:p>
            <a:r>
              <a:rPr lang="en-AU" dirty="0"/>
              <a:t>Multiple services may be attended to get needs met, perpetuating the barriers to care with ongoing worsening health!</a:t>
            </a:r>
          </a:p>
          <a:p>
            <a:endParaRPr lang="en-AU" dirty="0"/>
          </a:p>
          <a:p>
            <a:r>
              <a:rPr lang="en-AU" dirty="0"/>
              <a:t>Apparent gaps in physical healthcare in people who are admitted to mental health services. 3 reasons behind MetSyndrome- Drugs/ illness/ (motivation and initiation and capacity/ Epigenetics</a:t>
            </a:r>
          </a:p>
          <a:p>
            <a:pPr marL="171450" indent="-171450">
              <a:buFontTx/>
              <a:buChar char="-"/>
            </a:pPr>
            <a:r>
              <a:rPr lang="en-AU" dirty="0"/>
              <a:t>These are backed by research- 6x likely to die CVS death, earlier deaths by 14-23 years, inc smoking and resp disease. What about other health needs? </a:t>
            </a:r>
          </a:p>
          <a:p>
            <a:pPr marL="171450" indent="-171450">
              <a:buFontTx/>
              <a:buChar char="-"/>
            </a:pPr>
            <a:endParaRPr lang="en-AU" dirty="0"/>
          </a:p>
          <a:p>
            <a:r>
              <a:rPr lang="en-AU" dirty="0"/>
              <a:t>Our local Mental Health service tried to address these with an onsite PHN pilot GP practice, location was issue- very wealthy area, patients didn’t live there, catchment of community mental health was further north.</a:t>
            </a:r>
          </a:p>
          <a:p>
            <a:r>
              <a:rPr lang="en-AU" dirty="0"/>
              <a:t>A stem from this pilot was an in-reach GP funded by the PHN which became a successful model and was then funded by the mental health service for a year.</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Ideally, people living in the community would be able to access general practice clinics for their primary care needs and there would be great communication between consumers and clinicians. However work from GP onsite service at the psychiatric hospital indicated that many very unwell patients had complex medical needs that were continually underprioritised due to their mental illness, and these needs existed in the community and needed attention. But on discharge, many had no nominated GP and often unstable housing.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 We know stigma and marginalisation are barriers to appropriate healthcare access- could locating a service in a building already visited by patients be of use?</a:t>
            </a:r>
          </a:p>
          <a:p>
            <a:endParaRPr lang="en-AU" dirty="0"/>
          </a:p>
        </p:txBody>
      </p:sp>
      <p:sp>
        <p:nvSpPr>
          <p:cNvPr id="4" name="Slide Number Placeholder 3"/>
          <p:cNvSpPr>
            <a:spLocks noGrp="1"/>
          </p:cNvSpPr>
          <p:nvPr>
            <p:ph type="sldNum" sz="quarter" idx="5"/>
          </p:nvPr>
        </p:nvSpPr>
        <p:spPr/>
        <p:txBody>
          <a:bodyPr/>
          <a:lstStyle/>
          <a:p>
            <a:fld id="{2C7ACCF5-402A-4577-AE1E-9BD515D27146}" type="slidenum">
              <a:rPr lang="en-AU" smtClean="0"/>
              <a:t>5</a:t>
            </a:fld>
            <a:endParaRPr lang="en-AU" dirty="0"/>
          </a:p>
        </p:txBody>
      </p:sp>
    </p:spTree>
    <p:extLst>
      <p:ext uri="{BB962C8B-B14F-4D97-AF65-F5344CB8AC3E}">
        <p14:creationId xmlns:p14="http://schemas.microsoft.com/office/powerpoint/2010/main" val="1762188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GP had 2 years experience in Mental Health, 5 years in homeless marginalised primary care in Perth and special interest in HCV</a:t>
            </a:r>
          </a:p>
          <a:p>
            <a:r>
              <a:rPr lang="en-AU" dirty="0"/>
              <a:t>Current in CPD, registration, indemnity and started their own business to service this site.</a:t>
            </a:r>
          </a:p>
          <a:p>
            <a:endParaRPr lang="en-AU" dirty="0"/>
          </a:p>
          <a:p>
            <a:r>
              <a:rPr lang="en-AU" dirty="0"/>
              <a:t>The clinic was mobile- IT/ clinical notes/ paperwork and equipment (BP/ spirometry dressings) were transported to a room onsite at the MHS</a:t>
            </a:r>
          </a:p>
          <a:p>
            <a:r>
              <a:rPr lang="en-AU" dirty="0"/>
              <a:t>The Service collocated with the hospital where pathology and XR could be accessed by patients at no charge.</a:t>
            </a:r>
          </a:p>
          <a:p>
            <a:r>
              <a:rPr lang="en-AU" dirty="0"/>
              <a:t>The GP rooms were alongside offices used by acute crisis teams, psychologists and psychiatrists, and in the same building as group sessions.</a:t>
            </a:r>
          </a:p>
          <a:p>
            <a:endParaRPr lang="en-AU" dirty="0"/>
          </a:p>
          <a:p>
            <a:r>
              <a:rPr lang="en-AU" dirty="0"/>
              <a:t>Guidelines for pathology and clinical review were modelled on Lambert et al physical health guidelines in RANZCP as well as red book guidelines of the RCAGP. </a:t>
            </a:r>
          </a:p>
          <a:p>
            <a:endParaRPr lang="en-AU" dirty="0"/>
          </a:p>
          <a:p>
            <a:r>
              <a:rPr lang="en-AU" dirty="0"/>
              <a:t>The agreement was a fortnightly 4 hour commitment for 1 year to provide bulk billed services to clients attending CMHS in exchange for use of the room at not charge, some clinic admin and proactive case management support of the service</a:t>
            </a:r>
          </a:p>
          <a:p>
            <a:endParaRPr lang="en-AU" dirty="0"/>
          </a:p>
        </p:txBody>
      </p:sp>
      <p:sp>
        <p:nvSpPr>
          <p:cNvPr id="4" name="Slide Number Placeholder 3"/>
          <p:cNvSpPr>
            <a:spLocks noGrp="1"/>
          </p:cNvSpPr>
          <p:nvPr>
            <p:ph type="sldNum" sz="quarter" idx="5"/>
          </p:nvPr>
        </p:nvSpPr>
        <p:spPr/>
        <p:txBody>
          <a:bodyPr/>
          <a:lstStyle/>
          <a:p>
            <a:fld id="{2C7ACCF5-402A-4577-AE1E-9BD515D27146}" type="slidenum">
              <a:rPr lang="en-AU" smtClean="0"/>
              <a:t>6</a:t>
            </a:fld>
            <a:endParaRPr lang="en-AU" dirty="0"/>
          </a:p>
        </p:txBody>
      </p:sp>
    </p:spTree>
    <p:extLst>
      <p:ext uri="{BB962C8B-B14F-4D97-AF65-F5344CB8AC3E}">
        <p14:creationId xmlns:p14="http://schemas.microsoft.com/office/powerpoint/2010/main" val="424491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 community sites were piloted</a:t>
            </a:r>
          </a:p>
          <a:p>
            <a:r>
              <a:rPr lang="en-AU" dirty="0"/>
              <a:t>The community Mental health services were based in a metro area- one was an annexe to a district hospital, accessible to trains with a 20 minute walk or by bus. The hospital site was handy to access other hospital services (bloods/ xr / podiatry/ physio)</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other was a community site with adjacent to a large medical </a:t>
            </a:r>
            <a:r>
              <a:rPr lang="en-AU" i="0" dirty="0"/>
              <a:t>centre </a:t>
            </a:r>
            <a:r>
              <a:rPr lang="en-AU" dirty="0"/>
              <a:t>and an aboriginal medical service, with a GP liaison officer based in the clinic</a:t>
            </a:r>
          </a:p>
          <a:p>
            <a:endParaRPr lang="en-AU" dirty="0"/>
          </a:p>
          <a:p>
            <a:endParaRPr lang="en-AU" dirty="0"/>
          </a:p>
          <a:p>
            <a:r>
              <a:rPr lang="en-AU" dirty="0"/>
              <a:t>Appointments were made by clinicians, and some triage was completed to assist with formulating reasons for visit.</a:t>
            </a:r>
          </a:p>
          <a:p>
            <a:r>
              <a:rPr lang="en-AU" dirty="0"/>
              <a:t>On arrival , GP would complete patient file admin, Medicare detail and populate practice software, alongside performing the consult</a:t>
            </a:r>
          </a:p>
          <a:p>
            <a:r>
              <a:rPr lang="en-AU" dirty="0"/>
              <a:t>Patients were rebooked for follow-up n leaving either through the appointment system or contact would be made through their case worker to ensure review was done</a:t>
            </a:r>
          </a:p>
        </p:txBody>
      </p:sp>
      <p:sp>
        <p:nvSpPr>
          <p:cNvPr id="4" name="Slide Number Placeholder 3"/>
          <p:cNvSpPr>
            <a:spLocks noGrp="1"/>
          </p:cNvSpPr>
          <p:nvPr>
            <p:ph type="sldNum" sz="quarter" idx="5"/>
          </p:nvPr>
        </p:nvSpPr>
        <p:spPr/>
        <p:txBody>
          <a:bodyPr/>
          <a:lstStyle/>
          <a:p>
            <a:fld id="{2C7ACCF5-402A-4577-AE1E-9BD515D27146}" type="slidenum">
              <a:rPr lang="en-AU" smtClean="0"/>
              <a:t>7</a:t>
            </a:fld>
            <a:endParaRPr lang="en-AU" dirty="0"/>
          </a:p>
        </p:txBody>
      </p:sp>
    </p:spTree>
    <p:extLst>
      <p:ext uri="{BB962C8B-B14F-4D97-AF65-F5344CB8AC3E}">
        <p14:creationId xmlns:p14="http://schemas.microsoft.com/office/powerpoint/2010/main" val="332507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preparing this talk, I audited the case notes and written appointment sheets from the clinics run at the community MH services</a:t>
            </a:r>
          </a:p>
          <a:p>
            <a:endParaRPr lang="en-AU" dirty="0"/>
          </a:p>
          <a:p>
            <a:pPr algn="l"/>
            <a:r>
              <a:rPr lang="en-AU" dirty="0"/>
              <a:t>Postulated a lower attendance rate but the intensive outreach team had very strong relationships and advocacy (and transport!)</a:t>
            </a:r>
          </a:p>
          <a:p>
            <a:pPr algn="l"/>
            <a:endParaRPr lang="en-AU" dirty="0"/>
          </a:p>
          <a:p>
            <a:pPr algn="l"/>
            <a:r>
              <a:rPr lang="en-AU" sz="1800" b="1" dirty="0">
                <a:effectLst/>
                <a:latin typeface="Calibri" panose="020F0502020204030204" pitchFamily="34" charset="0"/>
                <a:ea typeface="Calibri" panose="020F0502020204030204" pitchFamily="34" charset="0"/>
              </a:rPr>
              <a:t>From Carmen- the attendance rate is impressive, considering the majority of these clients had 0% attendance to a GP prior which is the reason they accessed you.</a:t>
            </a:r>
          </a:p>
          <a:p>
            <a:r>
              <a:rPr lang="en-AU" sz="1800" b="1" dirty="0">
                <a:effectLst/>
                <a:latin typeface="Calibri" panose="020F0502020204030204" pitchFamily="34" charset="0"/>
                <a:ea typeface="Calibri" panose="020F0502020204030204" pitchFamily="34" charset="0"/>
              </a:rPr>
              <a:t> </a:t>
            </a:r>
          </a:p>
          <a:p>
            <a:r>
              <a:rPr lang="en-AU" sz="1800" b="1" dirty="0">
                <a:effectLst/>
                <a:latin typeface="Calibri" panose="020F0502020204030204" pitchFamily="34" charset="0"/>
                <a:ea typeface="Calibri" panose="020F0502020204030204" pitchFamily="34" charset="0"/>
              </a:rPr>
              <a:t>Also – many of the clients had legal guardians who were very keen for their clients to access GPs when the client refused. Being in the room next door to the depot/treatment room or psychiatrist assisted the process of gently and covertly linking them in a non threatening  and seamless transition with the case manager. Once they had met you the engagement improved quickly with increased consent and follow up on issues of concern. </a:t>
            </a:r>
          </a:p>
          <a:p>
            <a:r>
              <a:rPr lang="en-AU" sz="1800" b="1" dirty="0">
                <a:effectLst/>
                <a:latin typeface="Calibri" panose="020F0502020204030204" pitchFamily="34" charset="0"/>
                <a:ea typeface="Calibri" panose="020F0502020204030204" pitchFamily="34" charset="0"/>
              </a:rPr>
              <a:t> </a:t>
            </a:r>
          </a:p>
          <a:p>
            <a:r>
              <a:rPr lang="en-AU" sz="1800" b="1" dirty="0">
                <a:effectLst/>
                <a:latin typeface="Calibri" panose="020F0502020204030204" pitchFamily="34" charset="0"/>
                <a:ea typeface="Calibri" panose="020F0502020204030204" pitchFamily="34" charset="0"/>
              </a:rPr>
              <a:t>The flexibility of the appointment times and setting i.e. in the courtyard, in the corridor (of course conserving confidentiality), HVs, or assessing them in the carpark! It was very consumer centred and adaptable. </a:t>
            </a:r>
          </a:p>
          <a:p>
            <a:r>
              <a:rPr lang="en-AU" sz="1800" b="1" dirty="0">
                <a:effectLst/>
                <a:latin typeface="Calibri" panose="020F0502020204030204" pitchFamily="34" charset="0"/>
                <a:ea typeface="Calibri" panose="020F0502020204030204" pitchFamily="34" charset="0"/>
              </a:rPr>
              <a:t> </a:t>
            </a:r>
          </a:p>
          <a:p>
            <a:r>
              <a:rPr lang="en-AU" sz="1800" b="1" dirty="0">
                <a:effectLst/>
                <a:latin typeface="Calibri" panose="020F0502020204030204" pitchFamily="34" charset="0"/>
                <a:ea typeface="Calibri" panose="020F0502020204030204" pitchFamily="34" charset="0"/>
              </a:rPr>
              <a:t>Most of the clients we see in ICOT (Intensive Clinical Outreach Team) have passed away or at risk of passing away due to physical health conditions</a:t>
            </a:r>
            <a:endParaRPr lang="en-AU" b="1" dirty="0"/>
          </a:p>
        </p:txBody>
      </p:sp>
      <p:sp>
        <p:nvSpPr>
          <p:cNvPr id="4" name="Slide Number Placeholder 3"/>
          <p:cNvSpPr>
            <a:spLocks noGrp="1"/>
          </p:cNvSpPr>
          <p:nvPr>
            <p:ph type="sldNum" sz="quarter" idx="5"/>
          </p:nvPr>
        </p:nvSpPr>
        <p:spPr/>
        <p:txBody>
          <a:bodyPr/>
          <a:lstStyle/>
          <a:p>
            <a:fld id="{2C7ACCF5-402A-4577-AE1E-9BD515D27146}" type="slidenum">
              <a:rPr lang="en-AU" smtClean="0"/>
              <a:t>8</a:t>
            </a:fld>
            <a:endParaRPr lang="en-AU" dirty="0"/>
          </a:p>
        </p:txBody>
      </p:sp>
    </p:spTree>
    <p:extLst>
      <p:ext uri="{BB962C8B-B14F-4D97-AF65-F5344CB8AC3E}">
        <p14:creationId xmlns:p14="http://schemas.microsoft.com/office/powerpoint/2010/main" val="50430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27 clinics were completed across 2 sites, 22 at the main site. The site that was discontinued was already well serviced in community with proximity to a large medical centre as well as a GP liaison and an aboriginal medical service</a:t>
            </a:r>
          </a:p>
          <a:p>
            <a:endParaRPr lang="en-AU" dirty="0"/>
          </a:p>
          <a:p>
            <a:r>
              <a:rPr lang="en-AU" dirty="0"/>
              <a:t>The clinicians in the intensive case outreach were based on the main site and were able to book/ discuss/ advocate for patients who needed more intense case work </a:t>
            </a:r>
          </a:p>
        </p:txBody>
      </p:sp>
      <p:sp>
        <p:nvSpPr>
          <p:cNvPr id="4" name="Slide Number Placeholder 3"/>
          <p:cNvSpPr>
            <a:spLocks noGrp="1"/>
          </p:cNvSpPr>
          <p:nvPr>
            <p:ph type="sldNum" sz="quarter" idx="5"/>
          </p:nvPr>
        </p:nvSpPr>
        <p:spPr/>
        <p:txBody>
          <a:bodyPr/>
          <a:lstStyle/>
          <a:p>
            <a:fld id="{2C7ACCF5-402A-4577-AE1E-9BD515D27146}" type="slidenum">
              <a:rPr lang="en-AU" smtClean="0"/>
              <a:t>9</a:t>
            </a:fld>
            <a:endParaRPr lang="en-AU" dirty="0"/>
          </a:p>
        </p:txBody>
      </p:sp>
    </p:spTree>
    <p:extLst>
      <p:ext uri="{BB962C8B-B14F-4D97-AF65-F5344CB8AC3E}">
        <p14:creationId xmlns:p14="http://schemas.microsoft.com/office/powerpoint/2010/main" val="401867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1665369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197591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274891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7E783D-5D38-4B6A-9B0B-03947C8CE251}" type="slidenum">
              <a:rPr lang="en-AU" smtClean="0"/>
              <a:t>‹#›</a:t>
            </a:fld>
            <a:endParaRPr lang="en-AU"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8899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2488172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4"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1912892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4"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3864910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120601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3289272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64A66AC-D7A3-4C36-B87F-723B5E9DFAE4}" type="datetimeFigureOut">
              <a:rPr lang="en-AU" smtClean="0"/>
              <a:t>10/04/2022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A48C141-0832-4E40-800C-81C7E0D0C1D8}" type="slidenum">
              <a:rPr lang="en-AU" smtClean="0"/>
              <a:t>‹#›</a:t>
            </a:fld>
            <a:endParaRPr lang="en-AU" dirty="0"/>
          </a:p>
        </p:txBody>
      </p:sp>
      <p:sp>
        <p:nvSpPr>
          <p:cNvPr id="7" name="TextBox 6"/>
          <p:cNvSpPr txBox="1"/>
          <p:nvPr userDrawn="1"/>
        </p:nvSpPr>
        <p:spPr>
          <a:xfrm>
            <a:off x="335361" y="6245964"/>
            <a:ext cx="1536171" cy="369332"/>
          </a:xfrm>
          <a:prstGeom prst="rect">
            <a:avLst/>
          </a:prstGeom>
          <a:solidFill>
            <a:schemeClr val="bg1"/>
          </a:solidFill>
        </p:spPr>
        <p:txBody>
          <a:bodyPr wrap="square" rtlCol="0">
            <a:spAutoFit/>
          </a:bodyPr>
          <a:lstStyle/>
          <a:p>
            <a:pPr fontAlgn="auto">
              <a:spcBef>
                <a:spcPts val="0"/>
              </a:spcBef>
              <a:spcAft>
                <a:spcPts val="0"/>
              </a:spcAft>
            </a:pPr>
            <a:endParaRPr lang="en-NZ" sz="1800" dirty="0">
              <a:solidFill>
                <a:prstClr val="black"/>
              </a:solidFill>
              <a:latin typeface="Calibri"/>
            </a:endParaRPr>
          </a:p>
        </p:txBody>
      </p:sp>
    </p:spTree>
    <p:extLst>
      <p:ext uri="{BB962C8B-B14F-4D97-AF65-F5344CB8AC3E}">
        <p14:creationId xmlns:p14="http://schemas.microsoft.com/office/powerpoint/2010/main" val="3776285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F8AE2A1-7C95-46D2-A879-EDF9E9FEFCCD}" type="datetimeFigureOut">
              <a:rPr lang="en-NZ" smtClean="0">
                <a:solidFill>
                  <a:prstClr val="black"/>
                </a:solidFill>
              </a:rPr>
              <a:pPr/>
              <a:t>10/04/2022</a:t>
            </a:fld>
            <a:endParaRPr lang="en-NZ" dirty="0">
              <a:solidFill>
                <a:prstClr val="black"/>
              </a:solidFill>
            </a:endParaRPr>
          </a:p>
        </p:txBody>
      </p:sp>
      <p:sp>
        <p:nvSpPr>
          <p:cNvPr id="5" name="Footer Placeholder 4"/>
          <p:cNvSpPr>
            <a:spLocks noGrp="1"/>
          </p:cNvSpPr>
          <p:nvPr>
            <p:ph type="ftr" sz="quarter" idx="11"/>
          </p:nvPr>
        </p:nvSpPr>
        <p:spPr/>
        <p:txBody>
          <a:bodyPr/>
          <a:lstStyle/>
          <a:p>
            <a:endParaRPr lang="en-NZ" dirty="0">
              <a:solidFill>
                <a:prstClr val="black"/>
              </a:solidFill>
            </a:endParaRPr>
          </a:p>
        </p:txBody>
      </p:sp>
      <p:sp>
        <p:nvSpPr>
          <p:cNvPr id="6" name="Slide Number Placeholder 5"/>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
        <p:nvSpPr>
          <p:cNvPr id="7" name="TextBox 6"/>
          <p:cNvSpPr txBox="1"/>
          <p:nvPr userDrawn="1"/>
        </p:nvSpPr>
        <p:spPr>
          <a:xfrm>
            <a:off x="431373" y="6237312"/>
            <a:ext cx="1536171" cy="369332"/>
          </a:xfrm>
          <a:prstGeom prst="rect">
            <a:avLst/>
          </a:prstGeom>
          <a:solidFill>
            <a:schemeClr val="bg1"/>
          </a:solidFill>
        </p:spPr>
        <p:txBody>
          <a:bodyPr wrap="square" rtlCol="0">
            <a:spAutoFit/>
          </a:bodyPr>
          <a:lstStyle/>
          <a:p>
            <a:pPr fontAlgn="auto">
              <a:spcBef>
                <a:spcPts val="0"/>
              </a:spcBef>
              <a:spcAft>
                <a:spcPts val="0"/>
              </a:spcAft>
            </a:pPr>
            <a:endParaRPr lang="en-NZ" sz="1800" dirty="0">
              <a:solidFill>
                <a:prstClr val="black"/>
              </a:solidFill>
              <a:latin typeface="Calibri"/>
            </a:endParaRPr>
          </a:p>
        </p:txBody>
      </p:sp>
    </p:spTree>
    <p:extLst>
      <p:ext uri="{BB962C8B-B14F-4D97-AF65-F5344CB8AC3E}">
        <p14:creationId xmlns:p14="http://schemas.microsoft.com/office/powerpoint/2010/main" val="370575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1461945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AE2A1-7C95-46D2-A879-EDF9E9FEFCCD}" type="datetimeFigureOut">
              <a:rPr lang="en-NZ" smtClean="0">
                <a:solidFill>
                  <a:prstClr val="black"/>
                </a:solidFill>
              </a:rPr>
              <a:pPr/>
              <a:t>10/04/2022</a:t>
            </a:fld>
            <a:endParaRPr lang="en-NZ" dirty="0">
              <a:solidFill>
                <a:prstClr val="black"/>
              </a:solidFill>
            </a:endParaRPr>
          </a:p>
        </p:txBody>
      </p:sp>
      <p:sp>
        <p:nvSpPr>
          <p:cNvPr id="5" name="Footer Placeholder 4"/>
          <p:cNvSpPr>
            <a:spLocks noGrp="1"/>
          </p:cNvSpPr>
          <p:nvPr>
            <p:ph type="ftr" sz="quarter" idx="11"/>
          </p:nvPr>
        </p:nvSpPr>
        <p:spPr/>
        <p:txBody>
          <a:bodyPr/>
          <a:lstStyle/>
          <a:p>
            <a:endParaRPr lang="en-NZ" dirty="0">
              <a:solidFill>
                <a:prstClr val="black"/>
              </a:solidFill>
            </a:endParaRPr>
          </a:p>
        </p:txBody>
      </p:sp>
      <p:sp>
        <p:nvSpPr>
          <p:cNvPr id="6" name="Slide Number Placeholder 5"/>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85915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F8AE2A1-7C95-46D2-A879-EDF9E9FEFCCD}" type="datetimeFigureOut">
              <a:rPr lang="en-NZ" smtClean="0">
                <a:solidFill>
                  <a:prstClr val="black"/>
                </a:solidFill>
              </a:rPr>
              <a:pPr/>
              <a:t>10/04/2022</a:t>
            </a:fld>
            <a:endParaRPr lang="en-NZ" dirty="0">
              <a:solidFill>
                <a:prstClr val="black"/>
              </a:solidFill>
            </a:endParaRPr>
          </a:p>
        </p:txBody>
      </p:sp>
      <p:sp>
        <p:nvSpPr>
          <p:cNvPr id="6" name="Footer Placeholder 5"/>
          <p:cNvSpPr>
            <a:spLocks noGrp="1"/>
          </p:cNvSpPr>
          <p:nvPr>
            <p:ph type="ftr" sz="quarter" idx="11"/>
          </p:nvPr>
        </p:nvSpPr>
        <p:spPr/>
        <p:txBody>
          <a:bodyPr/>
          <a:lstStyle/>
          <a:p>
            <a:endParaRPr lang="en-NZ" dirty="0">
              <a:solidFill>
                <a:prstClr val="black"/>
              </a:solidFill>
            </a:endParaRPr>
          </a:p>
        </p:txBody>
      </p:sp>
      <p:sp>
        <p:nvSpPr>
          <p:cNvPr id="7" name="Slide Number Placeholder 6"/>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2181618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F8AE2A1-7C95-46D2-A879-EDF9E9FEFCCD}" type="datetimeFigureOut">
              <a:rPr lang="en-NZ" smtClean="0">
                <a:solidFill>
                  <a:prstClr val="black"/>
                </a:solidFill>
              </a:rPr>
              <a:pPr/>
              <a:t>10/04/2022</a:t>
            </a:fld>
            <a:endParaRPr lang="en-NZ" dirty="0">
              <a:solidFill>
                <a:prstClr val="black"/>
              </a:solidFill>
            </a:endParaRPr>
          </a:p>
        </p:txBody>
      </p:sp>
      <p:sp>
        <p:nvSpPr>
          <p:cNvPr id="8" name="Footer Placeholder 7"/>
          <p:cNvSpPr>
            <a:spLocks noGrp="1"/>
          </p:cNvSpPr>
          <p:nvPr>
            <p:ph type="ftr" sz="quarter" idx="11"/>
          </p:nvPr>
        </p:nvSpPr>
        <p:spPr/>
        <p:txBody>
          <a:bodyPr/>
          <a:lstStyle/>
          <a:p>
            <a:endParaRPr lang="en-NZ" dirty="0">
              <a:solidFill>
                <a:prstClr val="black"/>
              </a:solidFill>
            </a:endParaRPr>
          </a:p>
        </p:txBody>
      </p:sp>
      <p:sp>
        <p:nvSpPr>
          <p:cNvPr id="9" name="Slide Number Placeholder 8"/>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376999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F8AE2A1-7C95-46D2-A879-EDF9E9FEFCCD}" type="datetimeFigureOut">
              <a:rPr lang="en-NZ" smtClean="0">
                <a:solidFill>
                  <a:prstClr val="black"/>
                </a:solidFill>
              </a:rPr>
              <a:pPr/>
              <a:t>10/04/2022</a:t>
            </a:fld>
            <a:endParaRPr lang="en-NZ" dirty="0">
              <a:solidFill>
                <a:prstClr val="black"/>
              </a:solidFill>
            </a:endParaRPr>
          </a:p>
        </p:txBody>
      </p:sp>
      <p:sp>
        <p:nvSpPr>
          <p:cNvPr id="4" name="Footer Placeholder 3"/>
          <p:cNvSpPr>
            <a:spLocks noGrp="1"/>
          </p:cNvSpPr>
          <p:nvPr>
            <p:ph type="ftr" sz="quarter" idx="11"/>
          </p:nvPr>
        </p:nvSpPr>
        <p:spPr/>
        <p:txBody>
          <a:bodyPr/>
          <a:lstStyle/>
          <a:p>
            <a:endParaRPr lang="en-NZ" dirty="0">
              <a:solidFill>
                <a:prstClr val="black"/>
              </a:solidFill>
            </a:endParaRPr>
          </a:p>
        </p:txBody>
      </p:sp>
      <p:sp>
        <p:nvSpPr>
          <p:cNvPr id="5" name="Slide Number Placeholder 4"/>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2555150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AE2A1-7C95-46D2-A879-EDF9E9FEFCCD}" type="datetimeFigureOut">
              <a:rPr lang="en-NZ" smtClean="0">
                <a:solidFill>
                  <a:prstClr val="black"/>
                </a:solidFill>
              </a:rPr>
              <a:pPr/>
              <a:t>10/04/2022</a:t>
            </a:fld>
            <a:endParaRPr lang="en-NZ" dirty="0">
              <a:solidFill>
                <a:prstClr val="black"/>
              </a:solidFill>
            </a:endParaRPr>
          </a:p>
        </p:txBody>
      </p:sp>
      <p:sp>
        <p:nvSpPr>
          <p:cNvPr id="3" name="Footer Placeholder 2"/>
          <p:cNvSpPr>
            <a:spLocks noGrp="1"/>
          </p:cNvSpPr>
          <p:nvPr>
            <p:ph type="ftr" sz="quarter" idx="11"/>
          </p:nvPr>
        </p:nvSpPr>
        <p:spPr/>
        <p:txBody>
          <a:bodyPr/>
          <a:lstStyle/>
          <a:p>
            <a:endParaRPr lang="en-NZ" dirty="0">
              <a:solidFill>
                <a:prstClr val="black"/>
              </a:solidFill>
            </a:endParaRPr>
          </a:p>
        </p:txBody>
      </p:sp>
      <p:sp>
        <p:nvSpPr>
          <p:cNvPr id="4" name="Slide Number Placeholder 3"/>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1938728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8AE2A1-7C95-46D2-A879-EDF9E9FEFCCD}" type="datetimeFigureOut">
              <a:rPr lang="en-NZ" smtClean="0">
                <a:solidFill>
                  <a:prstClr val="black"/>
                </a:solidFill>
              </a:rPr>
              <a:pPr/>
              <a:t>10/04/2022</a:t>
            </a:fld>
            <a:endParaRPr lang="en-NZ" dirty="0">
              <a:solidFill>
                <a:prstClr val="black"/>
              </a:solidFill>
            </a:endParaRPr>
          </a:p>
        </p:txBody>
      </p:sp>
      <p:sp>
        <p:nvSpPr>
          <p:cNvPr id="6" name="Footer Placeholder 5"/>
          <p:cNvSpPr>
            <a:spLocks noGrp="1"/>
          </p:cNvSpPr>
          <p:nvPr>
            <p:ph type="ftr" sz="quarter" idx="11"/>
          </p:nvPr>
        </p:nvSpPr>
        <p:spPr/>
        <p:txBody>
          <a:bodyPr/>
          <a:lstStyle/>
          <a:p>
            <a:endParaRPr lang="en-NZ" dirty="0">
              <a:solidFill>
                <a:prstClr val="black"/>
              </a:solidFill>
            </a:endParaRPr>
          </a:p>
        </p:txBody>
      </p:sp>
      <p:sp>
        <p:nvSpPr>
          <p:cNvPr id="7" name="Slide Number Placeholder 6"/>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3128970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8AE2A1-7C95-46D2-A879-EDF9E9FEFCCD}" type="datetimeFigureOut">
              <a:rPr lang="en-NZ" smtClean="0">
                <a:solidFill>
                  <a:prstClr val="black"/>
                </a:solidFill>
              </a:rPr>
              <a:pPr/>
              <a:t>10/04/2022</a:t>
            </a:fld>
            <a:endParaRPr lang="en-NZ" dirty="0">
              <a:solidFill>
                <a:prstClr val="black"/>
              </a:solidFill>
            </a:endParaRPr>
          </a:p>
        </p:txBody>
      </p:sp>
      <p:sp>
        <p:nvSpPr>
          <p:cNvPr id="6" name="Footer Placeholder 5"/>
          <p:cNvSpPr>
            <a:spLocks noGrp="1"/>
          </p:cNvSpPr>
          <p:nvPr>
            <p:ph type="ftr" sz="quarter" idx="11"/>
          </p:nvPr>
        </p:nvSpPr>
        <p:spPr/>
        <p:txBody>
          <a:bodyPr/>
          <a:lstStyle/>
          <a:p>
            <a:endParaRPr lang="en-NZ" dirty="0">
              <a:solidFill>
                <a:prstClr val="black"/>
              </a:solidFill>
            </a:endParaRPr>
          </a:p>
        </p:txBody>
      </p:sp>
      <p:sp>
        <p:nvSpPr>
          <p:cNvPr id="7" name="Slide Number Placeholder 6"/>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1762198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F8AE2A1-7C95-46D2-A879-EDF9E9FEFCCD}" type="datetimeFigureOut">
              <a:rPr lang="en-NZ" smtClean="0">
                <a:solidFill>
                  <a:prstClr val="black"/>
                </a:solidFill>
              </a:rPr>
              <a:pPr/>
              <a:t>10/04/2022</a:t>
            </a:fld>
            <a:endParaRPr lang="en-NZ" dirty="0">
              <a:solidFill>
                <a:prstClr val="black"/>
              </a:solidFill>
            </a:endParaRPr>
          </a:p>
        </p:txBody>
      </p:sp>
      <p:sp>
        <p:nvSpPr>
          <p:cNvPr id="5" name="Footer Placeholder 4"/>
          <p:cNvSpPr>
            <a:spLocks noGrp="1"/>
          </p:cNvSpPr>
          <p:nvPr>
            <p:ph type="ftr" sz="quarter" idx="11"/>
          </p:nvPr>
        </p:nvSpPr>
        <p:spPr/>
        <p:txBody>
          <a:bodyPr/>
          <a:lstStyle/>
          <a:p>
            <a:endParaRPr lang="en-NZ" dirty="0">
              <a:solidFill>
                <a:prstClr val="black"/>
              </a:solidFill>
            </a:endParaRPr>
          </a:p>
        </p:txBody>
      </p:sp>
      <p:sp>
        <p:nvSpPr>
          <p:cNvPr id="6" name="Slide Number Placeholder 5"/>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3514331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F8AE2A1-7C95-46D2-A879-EDF9E9FEFCCD}" type="datetimeFigureOut">
              <a:rPr lang="en-NZ" smtClean="0">
                <a:solidFill>
                  <a:prstClr val="black"/>
                </a:solidFill>
              </a:rPr>
              <a:pPr/>
              <a:t>10/04/2022</a:t>
            </a:fld>
            <a:endParaRPr lang="en-NZ" dirty="0">
              <a:solidFill>
                <a:prstClr val="black"/>
              </a:solidFill>
            </a:endParaRPr>
          </a:p>
        </p:txBody>
      </p:sp>
      <p:sp>
        <p:nvSpPr>
          <p:cNvPr id="5" name="Footer Placeholder 4"/>
          <p:cNvSpPr>
            <a:spLocks noGrp="1"/>
          </p:cNvSpPr>
          <p:nvPr>
            <p:ph type="ftr" sz="quarter" idx="11"/>
          </p:nvPr>
        </p:nvSpPr>
        <p:spPr/>
        <p:txBody>
          <a:bodyPr/>
          <a:lstStyle/>
          <a:p>
            <a:endParaRPr lang="en-NZ" dirty="0">
              <a:solidFill>
                <a:prstClr val="black"/>
              </a:solidFill>
            </a:endParaRPr>
          </a:p>
        </p:txBody>
      </p:sp>
      <p:sp>
        <p:nvSpPr>
          <p:cNvPr id="6" name="Slide Number Placeholder 5"/>
          <p:cNvSpPr>
            <a:spLocks noGrp="1"/>
          </p:cNvSpPr>
          <p:nvPr>
            <p:ph type="sldNum" sz="quarter" idx="12"/>
          </p:nvPr>
        </p:nvSpPr>
        <p:spPr/>
        <p:txBody>
          <a:bodyPr/>
          <a:lstStyle/>
          <a:p>
            <a:fld id="{1BC4851A-47E5-47FB-A0E2-0C5BD6DD6423}" type="slidenum">
              <a:rPr lang="en-NZ" smtClean="0">
                <a:solidFill>
                  <a:prstClr val="black"/>
                </a:solidFill>
              </a:rPr>
              <a:pPr/>
              <a:t>‹#›</a:t>
            </a:fld>
            <a:endParaRPr lang="en-NZ" dirty="0">
              <a:solidFill>
                <a:prstClr val="black"/>
              </a:solidFill>
            </a:endParaRPr>
          </a:p>
        </p:txBody>
      </p:sp>
    </p:spTree>
    <p:extLst>
      <p:ext uri="{BB962C8B-B14F-4D97-AF65-F5344CB8AC3E}">
        <p14:creationId xmlns:p14="http://schemas.microsoft.com/office/powerpoint/2010/main" val="4061484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3499" y="3861048"/>
            <a:ext cx="6912768" cy="1417712"/>
          </a:xfrm>
        </p:spPr>
        <p:txBody>
          <a:bodyPr/>
          <a:lstStyle>
            <a:lvl1pPr marL="0" indent="0" algn="l">
              <a:buNone/>
              <a:defRPr>
                <a:solidFill>
                  <a:srgbClr val="E46C0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NZ"/>
          </a:p>
        </p:txBody>
      </p:sp>
      <p:sp>
        <p:nvSpPr>
          <p:cNvPr id="7" name="Title Placeholder 1"/>
          <p:cNvSpPr>
            <a:spLocks noGrp="1"/>
          </p:cNvSpPr>
          <p:nvPr>
            <p:ph type="title"/>
          </p:nvPr>
        </p:nvSpPr>
        <p:spPr>
          <a:xfrm>
            <a:off x="1583499" y="1772816"/>
            <a:ext cx="7200800" cy="1872208"/>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2" name="TextBox 1"/>
          <p:cNvSpPr txBox="1"/>
          <p:nvPr userDrawn="1"/>
        </p:nvSpPr>
        <p:spPr>
          <a:xfrm>
            <a:off x="335361" y="6245964"/>
            <a:ext cx="1536171" cy="369332"/>
          </a:xfrm>
          <a:prstGeom prst="rect">
            <a:avLst/>
          </a:prstGeom>
          <a:solidFill>
            <a:schemeClr val="bg1"/>
          </a:solidFill>
        </p:spPr>
        <p:txBody>
          <a:bodyPr wrap="square" rtlCol="0">
            <a:spAutoFit/>
          </a:bodyPr>
          <a:lstStyle/>
          <a:p>
            <a:pPr fontAlgn="auto">
              <a:spcBef>
                <a:spcPts val="0"/>
              </a:spcBef>
              <a:spcAft>
                <a:spcPts val="0"/>
              </a:spcAft>
            </a:pPr>
            <a:endParaRPr lang="en-NZ" sz="1800" dirty="0">
              <a:solidFill>
                <a:prstClr val="black"/>
              </a:solidFill>
              <a:latin typeface="Calibri"/>
            </a:endParaRPr>
          </a:p>
        </p:txBody>
      </p:sp>
    </p:spTree>
    <p:extLst>
      <p:ext uri="{BB962C8B-B14F-4D97-AF65-F5344CB8AC3E}">
        <p14:creationId xmlns:p14="http://schemas.microsoft.com/office/powerpoint/2010/main" val="262503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641250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15413" y="5661253"/>
            <a:ext cx="2844800" cy="365125"/>
          </a:xfrm>
          <a:prstGeom prst="rect">
            <a:avLst/>
          </a:prstGeom>
        </p:spPr>
        <p:txBody>
          <a:bodyPr/>
          <a:lstStyle/>
          <a:p>
            <a:fld id="{FF8AE2A1-7C95-46D2-A879-EDF9E9FEFCCD}" type="datetimeFigureOut">
              <a:rPr lang="en-NZ" smtClean="0">
                <a:solidFill>
                  <a:prstClr val="black"/>
                </a:solidFill>
              </a:rPr>
              <a:pPr/>
              <a:t>10/04/2022</a:t>
            </a:fld>
            <a:endParaRPr lang="en-NZ" dirty="0">
              <a:solidFill>
                <a:prstClr val="black"/>
              </a:solidFill>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NZ" dirty="0">
              <a:solidFill>
                <a:prstClr val="black"/>
              </a:solidFill>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fld id="{1BC4851A-47E5-47FB-A0E2-0C5BD6DD6423}" type="slidenum">
              <a:rPr lang="en-NZ" smtClean="0">
                <a:solidFill>
                  <a:prstClr val="black"/>
                </a:solidFill>
              </a:rPr>
              <a:pPr/>
              <a:t>‹#›</a:t>
            </a:fld>
            <a:endParaRPr lang="en-NZ" dirty="0">
              <a:solidFill>
                <a:prstClr val="black"/>
              </a:solidFill>
            </a:endParaRPr>
          </a:p>
        </p:txBody>
      </p:sp>
      <p:sp>
        <p:nvSpPr>
          <p:cNvPr id="7" name="Title Placeholder 1"/>
          <p:cNvSpPr>
            <a:spLocks noGrp="1"/>
          </p:cNvSpPr>
          <p:nvPr>
            <p:ph type="title"/>
          </p:nvPr>
        </p:nvSpPr>
        <p:spPr>
          <a:xfrm>
            <a:off x="335360" y="260648"/>
            <a:ext cx="11521280" cy="1143000"/>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8" name="Text Placeholder 2"/>
          <p:cNvSpPr>
            <a:spLocks noGrp="1"/>
          </p:cNvSpPr>
          <p:nvPr>
            <p:ph idx="1"/>
          </p:nvPr>
        </p:nvSpPr>
        <p:spPr>
          <a:xfrm>
            <a:off x="527384" y="1600205"/>
            <a:ext cx="11137237"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2" name="TextBox 1"/>
          <p:cNvSpPr txBox="1"/>
          <p:nvPr userDrawn="1"/>
        </p:nvSpPr>
        <p:spPr>
          <a:xfrm>
            <a:off x="431373" y="6237312"/>
            <a:ext cx="1536171" cy="369332"/>
          </a:xfrm>
          <a:prstGeom prst="rect">
            <a:avLst/>
          </a:prstGeom>
          <a:solidFill>
            <a:schemeClr val="bg1"/>
          </a:solidFill>
        </p:spPr>
        <p:txBody>
          <a:bodyPr wrap="square" rtlCol="0">
            <a:spAutoFit/>
          </a:bodyPr>
          <a:lstStyle/>
          <a:p>
            <a:pPr fontAlgn="auto">
              <a:spcBef>
                <a:spcPts val="0"/>
              </a:spcBef>
              <a:spcAft>
                <a:spcPts val="0"/>
              </a:spcAft>
            </a:pPr>
            <a:endParaRPr lang="en-NZ" sz="1800" dirty="0">
              <a:solidFill>
                <a:prstClr val="black"/>
              </a:solidFill>
              <a:latin typeface="Calibri"/>
            </a:endParaRPr>
          </a:p>
        </p:txBody>
      </p:sp>
    </p:spTree>
    <p:extLst>
      <p:ext uri="{BB962C8B-B14F-4D97-AF65-F5344CB8AC3E}">
        <p14:creationId xmlns:p14="http://schemas.microsoft.com/office/powerpoint/2010/main" val="975391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3499" y="3861048"/>
            <a:ext cx="6912768" cy="1417712"/>
          </a:xfrm>
        </p:spPr>
        <p:txBody>
          <a:bodyPr/>
          <a:lstStyle>
            <a:lvl1pPr marL="0" indent="0" algn="l">
              <a:buNone/>
              <a:defRPr>
                <a:solidFill>
                  <a:srgbClr val="E46C0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7" name="Title Placeholder 1"/>
          <p:cNvSpPr>
            <a:spLocks noGrp="1"/>
          </p:cNvSpPr>
          <p:nvPr>
            <p:ph type="title"/>
          </p:nvPr>
        </p:nvSpPr>
        <p:spPr>
          <a:xfrm>
            <a:off x="1583499" y="1772816"/>
            <a:ext cx="7200800" cy="1872208"/>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2" name="TextBox 1"/>
          <p:cNvSpPr txBox="1"/>
          <p:nvPr userDrawn="1"/>
        </p:nvSpPr>
        <p:spPr>
          <a:xfrm>
            <a:off x="335360" y="6245964"/>
            <a:ext cx="1536171" cy="369332"/>
          </a:xfrm>
          <a:prstGeom prst="rect">
            <a:avLst/>
          </a:prstGeom>
          <a:solidFill>
            <a:schemeClr val="bg1"/>
          </a:solidFill>
        </p:spPr>
        <p:txBody>
          <a:bodyPr wrap="square" rtlCol="0">
            <a:spAutoFit/>
          </a:bodyPr>
          <a:lstStyle/>
          <a:p>
            <a:pPr fontAlgn="auto">
              <a:spcBef>
                <a:spcPts val="0"/>
              </a:spcBef>
              <a:spcAft>
                <a:spcPts val="0"/>
              </a:spcAft>
            </a:pPr>
            <a:endParaRPr lang="en-NZ" sz="1800" dirty="0">
              <a:solidFill>
                <a:prstClr val="black"/>
              </a:solidFill>
              <a:latin typeface="Calibri"/>
            </a:endParaRPr>
          </a:p>
        </p:txBody>
      </p:sp>
    </p:spTree>
    <p:extLst>
      <p:ext uri="{BB962C8B-B14F-4D97-AF65-F5344CB8AC3E}">
        <p14:creationId xmlns:p14="http://schemas.microsoft.com/office/powerpoint/2010/main" val="1183350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15413" y="5661249"/>
            <a:ext cx="2844800" cy="365125"/>
          </a:xfrm>
          <a:prstGeom prst="rect">
            <a:avLst/>
          </a:prstGeom>
        </p:spPr>
        <p:txBody>
          <a:bodyPr/>
          <a:lstStyle/>
          <a:p>
            <a:fld id="{FF8AE2A1-7C95-46D2-A879-EDF9E9FEFCCD}" type="datetimeFigureOut">
              <a:rPr lang="en-NZ" smtClean="0">
                <a:solidFill>
                  <a:prstClr val="black"/>
                </a:solidFill>
              </a:rPr>
              <a:pPr/>
              <a:t>10/04/2022</a:t>
            </a:fld>
            <a:endParaRPr lang="en-NZ"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NZ"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BC4851A-47E5-47FB-A0E2-0C5BD6DD6423}" type="slidenum">
              <a:rPr lang="en-NZ" smtClean="0">
                <a:solidFill>
                  <a:prstClr val="black"/>
                </a:solidFill>
              </a:rPr>
              <a:pPr/>
              <a:t>‹#›</a:t>
            </a:fld>
            <a:endParaRPr lang="en-NZ" dirty="0">
              <a:solidFill>
                <a:prstClr val="black"/>
              </a:solidFill>
            </a:endParaRPr>
          </a:p>
        </p:txBody>
      </p:sp>
      <p:sp>
        <p:nvSpPr>
          <p:cNvPr id="7" name="Title Placeholder 1"/>
          <p:cNvSpPr>
            <a:spLocks noGrp="1"/>
          </p:cNvSpPr>
          <p:nvPr>
            <p:ph type="title"/>
          </p:nvPr>
        </p:nvSpPr>
        <p:spPr>
          <a:xfrm>
            <a:off x="335360" y="260648"/>
            <a:ext cx="11521280" cy="1143000"/>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8" name="Text Placeholder 2"/>
          <p:cNvSpPr>
            <a:spLocks noGrp="1"/>
          </p:cNvSpPr>
          <p:nvPr>
            <p:ph idx="1"/>
          </p:nvPr>
        </p:nvSpPr>
        <p:spPr>
          <a:xfrm>
            <a:off x="527382" y="1600201"/>
            <a:ext cx="11137237"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2" name="TextBox 1"/>
          <p:cNvSpPr txBox="1"/>
          <p:nvPr userDrawn="1"/>
        </p:nvSpPr>
        <p:spPr>
          <a:xfrm>
            <a:off x="431371" y="6237312"/>
            <a:ext cx="1536171" cy="369332"/>
          </a:xfrm>
          <a:prstGeom prst="rect">
            <a:avLst/>
          </a:prstGeom>
          <a:solidFill>
            <a:schemeClr val="bg1"/>
          </a:solidFill>
        </p:spPr>
        <p:txBody>
          <a:bodyPr wrap="square" rtlCol="0">
            <a:spAutoFit/>
          </a:bodyPr>
          <a:lstStyle/>
          <a:p>
            <a:pPr fontAlgn="auto">
              <a:spcBef>
                <a:spcPts val="0"/>
              </a:spcBef>
              <a:spcAft>
                <a:spcPts val="0"/>
              </a:spcAft>
            </a:pPr>
            <a:endParaRPr lang="en-NZ" sz="1800" dirty="0">
              <a:solidFill>
                <a:prstClr val="black"/>
              </a:solidFill>
              <a:latin typeface="Calibri"/>
            </a:endParaRPr>
          </a:p>
        </p:txBody>
      </p:sp>
    </p:spTree>
    <p:extLst>
      <p:ext uri="{BB962C8B-B14F-4D97-AF65-F5344CB8AC3E}">
        <p14:creationId xmlns:p14="http://schemas.microsoft.com/office/powerpoint/2010/main" val="8527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388217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315322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5" name="Footer Placeholder 3"/>
          <p:cNvSpPr>
            <a:spLocks noGrp="1"/>
          </p:cNvSpPr>
          <p:nvPr>
            <p:ph type="ftr" sz="quarter" idx="11"/>
          </p:nvPr>
        </p:nvSpPr>
        <p:spPr/>
        <p:txBody>
          <a:bodyPr/>
          <a:lstStyle/>
          <a:p>
            <a:endParaRPr lang="en-AU" dirty="0"/>
          </a:p>
        </p:txBody>
      </p:sp>
      <p:sp>
        <p:nvSpPr>
          <p:cNvPr id="6" name="Slide Number Placeholder 4"/>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386346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5" name="Footer Placeholder 2"/>
          <p:cNvSpPr>
            <a:spLocks noGrp="1"/>
          </p:cNvSpPr>
          <p:nvPr>
            <p:ph type="ftr" sz="quarter" idx="11"/>
          </p:nvPr>
        </p:nvSpPr>
        <p:spPr/>
        <p:txBody>
          <a:bodyPr/>
          <a:lstStyle/>
          <a:p>
            <a:endParaRPr lang="en-AU" dirty="0"/>
          </a:p>
        </p:txBody>
      </p:sp>
      <p:sp>
        <p:nvSpPr>
          <p:cNvPr id="6" name="Slide Number Placeholder 3"/>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402741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5" name="Footer Placeholder 5"/>
          <p:cNvSpPr>
            <a:spLocks noGrp="1"/>
          </p:cNvSpPr>
          <p:nvPr>
            <p:ph type="ftr" sz="quarter" idx="11"/>
          </p:nvPr>
        </p:nvSpPr>
        <p:spPr/>
        <p:txBody>
          <a:bodyPr/>
          <a:lstStyle/>
          <a:p>
            <a:endParaRPr lang="en-AU" dirty="0"/>
          </a:p>
        </p:txBody>
      </p:sp>
      <p:sp>
        <p:nvSpPr>
          <p:cNvPr id="6" name="Slide Number Placeholder 6"/>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234918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25A0B-2AAA-4692-BB4B-B1A18C9C85E0}" type="datetimeFigureOut">
              <a:rPr lang="en-AU" smtClean="0"/>
              <a:t>10/04/2022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27E783D-5D38-4B6A-9B0B-03947C8CE251}" type="slidenum">
              <a:rPr lang="en-AU" smtClean="0"/>
              <a:t>‹#›</a:t>
            </a:fld>
            <a:endParaRPr lang="en-AU" dirty="0"/>
          </a:p>
        </p:txBody>
      </p:sp>
    </p:spTree>
    <p:extLst>
      <p:ext uri="{BB962C8B-B14F-4D97-AF65-F5344CB8AC3E}">
        <p14:creationId xmlns:p14="http://schemas.microsoft.com/office/powerpoint/2010/main" val="182203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4A25A0B-2AAA-4692-BB4B-B1A18C9C85E0}" type="datetimeFigureOut">
              <a:rPr lang="en-AU" smtClean="0"/>
              <a:t>10/04/2022</a:t>
            </a:fld>
            <a:endParaRPr lang="en-AU"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7E783D-5D38-4B6A-9B0B-03947C8CE251}" type="slidenum">
              <a:rPr lang="en-AU" smtClean="0"/>
              <a:t>‹#›</a:t>
            </a:fld>
            <a:endParaRPr lang="en-AU" dirty="0"/>
          </a:p>
        </p:txBody>
      </p:sp>
    </p:spTree>
    <p:extLst>
      <p:ext uri="{BB962C8B-B14F-4D97-AF65-F5344CB8AC3E}">
        <p14:creationId xmlns:p14="http://schemas.microsoft.com/office/powerpoint/2010/main" val="1768377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66AC-D7A3-4C36-B87F-723B5E9DFAE4}" type="datetimeFigureOut">
              <a:rPr lang="en-AU" smtClean="0"/>
              <a:t>10/04/2022</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8C141-0832-4E40-800C-81C7E0D0C1D8}" type="slidenum">
              <a:rPr lang="en-AU" smtClean="0"/>
              <a:t>‹#›</a:t>
            </a:fld>
            <a:endParaRPr lang="en-AU" dirty="0"/>
          </a:p>
        </p:txBody>
      </p:sp>
    </p:spTree>
    <p:extLst>
      <p:ext uri="{BB962C8B-B14F-4D97-AF65-F5344CB8AC3E}">
        <p14:creationId xmlns:p14="http://schemas.microsoft.com/office/powerpoint/2010/main" val="19912115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8133" b="13483"/>
          <a:stretch/>
        </p:blipFill>
        <p:spPr>
          <a:xfrm>
            <a:off x="2619553" y="111597"/>
            <a:ext cx="6723286" cy="1451609"/>
          </a:xfrm>
          <a:prstGeom prst="rect">
            <a:avLst/>
          </a:prstGeom>
        </p:spPr>
      </p:pic>
      <p:sp>
        <p:nvSpPr>
          <p:cNvPr id="13" name="Rectangle 12">
            <a:extLst>
              <a:ext uri="{FF2B5EF4-FFF2-40B4-BE49-F238E27FC236}">
                <a16:creationId xmlns:a16="http://schemas.microsoft.com/office/drawing/2014/main" id="{48536671-9A2F-48AB-9B8D-14BDEA6C57FD}"/>
              </a:ext>
            </a:extLst>
          </p:cNvPr>
          <p:cNvSpPr/>
          <p:nvPr/>
        </p:nvSpPr>
        <p:spPr>
          <a:xfrm>
            <a:off x="0" y="6256421"/>
            <a:ext cx="6098400" cy="602244"/>
          </a:xfrm>
          <a:prstGeom prst="rect">
            <a:avLst/>
          </a:prstGeom>
          <a:gradFill flip="none" rotWithShape="1">
            <a:gsLst>
              <a:gs pos="0">
                <a:schemeClr val="accent1">
                  <a:lumMod val="0"/>
                  <a:lumOff val="100000"/>
                </a:schemeClr>
              </a:gs>
              <a:gs pos="50000">
                <a:srgbClr val="1253A7">
                  <a:lumMod val="25000"/>
                  <a:lumOff val="75000"/>
                </a:srgbClr>
              </a:gs>
              <a:gs pos="75000">
                <a:srgbClr val="1253A7">
                  <a:lumMod val="50000"/>
                  <a:lumOff val="50000"/>
                </a:srgbClr>
              </a:gs>
              <a:gs pos="25000">
                <a:schemeClr val="accent1">
                  <a:lumMod val="0"/>
                  <a:lumOff val="100000"/>
                </a:schemeClr>
              </a:gs>
              <a:gs pos="100000">
                <a:srgbClr val="1253A7">
                  <a:lumMod val="75000"/>
                  <a:lumOff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82712D6-1832-4607-A833-4D643367F163}"/>
              </a:ext>
            </a:extLst>
          </p:cNvPr>
          <p:cNvSpPr/>
          <p:nvPr/>
        </p:nvSpPr>
        <p:spPr>
          <a:xfrm>
            <a:off x="6098400" y="6254355"/>
            <a:ext cx="6093600" cy="602245"/>
          </a:xfrm>
          <a:prstGeom prst="rect">
            <a:avLst/>
          </a:prstGeom>
          <a:gradFill>
            <a:gsLst>
              <a:gs pos="0">
                <a:srgbClr val="43921B"/>
              </a:gs>
              <a:gs pos="50000">
                <a:srgbClr val="43921B">
                  <a:lumMod val="25000"/>
                  <a:lumOff val="75000"/>
                </a:srgbClr>
              </a:gs>
              <a:gs pos="75000">
                <a:srgbClr val="43921B">
                  <a:lumMod val="0"/>
                  <a:lumOff val="100000"/>
                </a:srgbClr>
              </a:gs>
              <a:gs pos="25000">
                <a:srgbClr val="43921B">
                  <a:lumMod val="92000"/>
                  <a:lumOff val="8000"/>
                </a:srgbClr>
              </a:gs>
              <a:gs pos="100000">
                <a:srgbClr val="43921B">
                  <a:lumMod val="0"/>
                  <a:lumOff val="10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112B2F38-EDD5-4D27-BDF2-C46991749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1" y="6300339"/>
            <a:ext cx="1308674" cy="510275"/>
          </a:xfrm>
          <a:prstGeom prst="rect">
            <a:avLst/>
          </a:prstGeom>
        </p:spPr>
      </p:pic>
      <p:pic>
        <p:nvPicPr>
          <p:cNvPr id="16" name="Picture 15">
            <a:extLst>
              <a:ext uri="{FF2B5EF4-FFF2-40B4-BE49-F238E27FC236}">
                <a16:creationId xmlns:a16="http://schemas.microsoft.com/office/drawing/2014/main" id="{FB29C34C-A12E-41FA-B717-024FCCEDC6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8553" y="6254355"/>
            <a:ext cx="601278" cy="605800"/>
          </a:xfrm>
          <a:prstGeom prst="rect">
            <a:avLst/>
          </a:prstGeom>
        </p:spPr>
      </p:pic>
      <p:pic>
        <p:nvPicPr>
          <p:cNvPr id="18" name="Picture 17">
            <a:extLst>
              <a:ext uri="{FF2B5EF4-FFF2-40B4-BE49-F238E27FC236}">
                <a16:creationId xmlns:a16="http://schemas.microsoft.com/office/drawing/2014/main" id="{610C693B-C233-4566-A8AD-0AE09600E454}"/>
              </a:ext>
            </a:extLst>
          </p:cNvPr>
          <p:cNvPicPr>
            <a:picLocks noChangeAspect="1"/>
          </p:cNvPicPr>
          <p:nvPr/>
        </p:nvPicPr>
        <p:blipFill>
          <a:blip r:embed="rId6"/>
          <a:stretch>
            <a:fillRect/>
          </a:stretch>
        </p:blipFill>
        <p:spPr>
          <a:xfrm>
            <a:off x="10732770" y="6403389"/>
            <a:ext cx="1378229" cy="340551"/>
          </a:xfrm>
          <a:prstGeom prst="rect">
            <a:avLst/>
          </a:prstGeom>
        </p:spPr>
      </p:pic>
      <p:sp>
        <p:nvSpPr>
          <p:cNvPr id="4" name="TextBox 3">
            <a:extLst>
              <a:ext uri="{FF2B5EF4-FFF2-40B4-BE49-F238E27FC236}">
                <a16:creationId xmlns:a16="http://schemas.microsoft.com/office/drawing/2014/main" id="{D72D1E88-7B8F-40D5-98B2-513646E253BC}"/>
              </a:ext>
            </a:extLst>
          </p:cNvPr>
          <p:cNvSpPr txBox="1"/>
          <p:nvPr/>
        </p:nvSpPr>
        <p:spPr>
          <a:xfrm>
            <a:off x="720035" y="2092431"/>
            <a:ext cx="52197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Thank you to our Sponsors</a:t>
            </a:r>
          </a:p>
        </p:txBody>
      </p:sp>
      <p:pic>
        <p:nvPicPr>
          <p:cNvPr id="9" name="Picture 8" descr="A picture containing logo&#10;&#10;Description automatically generated">
            <a:extLst>
              <a:ext uri="{FF2B5EF4-FFF2-40B4-BE49-F238E27FC236}">
                <a16:creationId xmlns:a16="http://schemas.microsoft.com/office/drawing/2014/main" id="{14FE8F82-BC56-4297-844D-3973E84593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5817" y="2822972"/>
            <a:ext cx="1388496" cy="846644"/>
          </a:xfrm>
          <a:prstGeom prst="rect">
            <a:avLst/>
          </a:prstGeom>
        </p:spPr>
      </p:pic>
      <p:pic>
        <p:nvPicPr>
          <p:cNvPr id="20" name="Picture 19" descr="A black and white logo&#10;&#10;Description automatically generated with low confidence">
            <a:extLst>
              <a:ext uri="{FF2B5EF4-FFF2-40B4-BE49-F238E27FC236}">
                <a16:creationId xmlns:a16="http://schemas.microsoft.com/office/drawing/2014/main" id="{6DAE9A7A-6002-442B-8EB1-80C9A3B358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2720" y="2663322"/>
            <a:ext cx="1077247" cy="1077247"/>
          </a:xfrm>
          <a:prstGeom prst="rect">
            <a:avLst/>
          </a:prstGeom>
        </p:spPr>
      </p:pic>
      <p:pic>
        <p:nvPicPr>
          <p:cNvPr id="22" name="Picture 21" descr="Pie chart&#10;&#10;Description automatically generated with medium confidence">
            <a:extLst>
              <a:ext uri="{FF2B5EF4-FFF2-40B4-BE49-F238E27FC236}">
                <a16:creationId xmlns:a16="http://schemas.microsoft.com/office/drawing/2014/main" id="{7FF84D3B-10BD-499D-922D-5C9C13EC5A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28374" y="2869365"/>
            <a:ext cx="1560967" cy="624387"/>
          </a:xfrm>
          <a:prstGeom prst="rect">
            <a:avLst/>
          </a:prstGeom>
        </p:spPr>
      </p:pic>
      <p:pic>
        <p:nvPicPr>
          <p:cNvPr id="24" name="Picture 23" descr="A picture containing logo&#10;&#10;Description automatically generated">
            <a:extLst>
              <a:ext uri="{FF2B5EF4-FFF2-40B4-BE49-F238E27FC236}">
                <a16:creationId xmlns:a16="http://schemas.microsoft.com/office/drawing/2014/main" id="{B0B53593-6339-423F-BA72-ABA8218B35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10641" y="4320575"/>
            <a:ext cx="1718161" cy="602244"/>
          </a:xfrm>
          <a:prstGeom prst="rect">
            <a:avLst/>
          </a:prstGeom>
        </p:spPr>
      </p:pic>
      <p:pic>
        <p:nvPicPr>
          <p:cNvPr id="26" name="Picture 25" descr="Logo, company name&#10;&#10;Description automatically generated">
            <a:extLst>
              <a:ext uri="{FF2B5EF4-FFF2-40B4-BE49-F238E27FC236}">
                <a16:creationId xmlns:a16="http://schemas.microsoft.com/office/drawing/2014/main" id="{1B6BBBDD-E3C4-4D0C-9F12-6D8BF192A1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90514" y="4273983"/>
            <a:ext cx="987572" cy="577730"/>
          </a:xfrm>
          <a:prstGeom prst="rect">
            <a:avLst/>
          </a:prstGeom>
        </p:spPr>
      </p:pic>
      <p:pic>
        <p:nvPicPr>
          <p:cNvPr id="28" name="Picture 27" descr="Diagram&#10;&#10;Description automatically generated with low confidence">
            <a:extLst>
              <a:ext uri="{FF2B5EF4-FFF2-40B4-BE49-F238E27FC236}">
                <a16:creationId xmlns:a16="http://schemas.microsoft.com/office/drawing/2014/main" id="{52A895F5-7F7E-4EE2-BCAA-15351874EFB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5795" y="4217819"/>
            <a:ext cx="2154616" cy="757905"/>
          </a:xfrm>
          <a:prstGeom prst="rect">
            <a:avLst/>
          </a:prstGeom>
        </p:spPr>
      </p:pic>
      <p:sp>
        <p:nvSpPr>
          <p:cNvPr id="29" name="TextBox 28">
            <a:extLst>
              <a:ext uri="{FF2B5EF4-FFF2-40B4-BE49-F238E27FC236}">
                <a16:creationId xmlns:a16="http://schemas.microsoft.com/office/drawing/2014/main" id="{94E375A3-AAFF-48E5-BDC9-653CEB9094D9}"/>
              </a:ext>
            </a:extLst>
          </p:cNvPr>
          <p:cNvSpPr txBox="1"/>
          <p:nvPr/>
        </p:nvSpPr>
        <p:spPr>
          <a:xfrm>
            <a:off x="4192531" y="5555258"/>
            <a:ext cx="42701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AU" sz="32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rPr>
              <a:t>#EquallyWellAu22</a:t>
            </a:r>
          </a:p>
        </p:txBody>
      </p:sp>
      <p:pic>
        <p:nvPicPr>
          <p:cNvPr id="5" name="Picture 4" descr="A picture containing diagram&#10;&#10;Description automatically generated">
            <a:extLst>
              <a:ext uri="{FF2B5EF4-FFF2-40B4-BE49-F238E27FC236}">
                <a16:creationId xmlns:a16="http://schemas.microsoft.com/office/drawing/2014/main" id="{A66E7D13-E537-4634-93CD-FD67AA0D50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45512" y="2661277"/>
            <a:ext cx="1748082" cy="1119344"/>
          </a:xfrm>
          <a:prstGeom prst="rect">
            <a:avLst/>
          </a:prstGeom>
        </p:spPr>
      </p:pic>
      <p:pic>
        <p:nvPicPr>
          <p:cNvPr id="7" name="Picture 6" descr="Text&#10;&#10;Description automatically generated">
            <a:extLst>
              <a:ext uri="{FF2B5EF4-FFF2-40B4-BE49-F238E27FC236}">
                <a16:creationId xmlns:a16="http://schemas.microsoft.com/office/drawing/2014/main" id="{1EBBC800-1D28-42D0-911C-3840BB5708B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30900" y="4373028"/>
            <a:ext cx="1857913" cy="426883"/>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7B1C1C6B-7432-48F6-BE06-46447B7BDEA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58223" y="4279392"/>
            <a:ext cx="1188000" cy="572321"/>
          </a:xfrm>
          <a:prstGeom prst="rect">
            <a:avLst/>
          </a:prstGeom>
        </p:spPr>
      </p:pic>
    </p:spTree>
    <p:extLst>
      <p:ext uri="{BB962C8B-B14F-4D97-AF65-F5344CB8AC3E}">
        <p14:creationId xmlns:p14="http://schemas.microsoft.com/office/powerpoint/2010/main" val="35510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169A03-4C67-40C9-B6AE-5C738D0AD78B}"/>
              </a:ext>
            </a:extLst>
          </p:cNvPr>
          <p:cNvPicPr>
            <a:picLocks noGrp="1" noChangeAspect="1"/>
          </p:cNvPicPr>
          <p:nvPr>
            <p:ph idx="1"/>
          </p:nvPr>
        </p:nvPicPr>
        <p:blipFill>
          <a:blip r:embed="rId3"/>
          <a:stretch>
            <a:fillRect/>
          </a:stretch>
        </p:blipFill>
        <p:spPr>
          <a:xfrm>
            <a:off x="1970512" y="919120"/>
            <a:ext cx="8235806" cy="4945869"/>
          </a:xfrm>
          <a:prstGeom prst="rect">
            <a:avLst/>
          </a:prstGeom>
        </p:spPr>
      </p:pic>
      <p:graphicFrame>
        <p:nvGraphicFramePr>
          <p:cNvPr id="5" name="Table 4">
            <a:extLst>
              <a:ext uri="{FF2B5EF4-FFF2-40B4-BE49-F238E27FC236}">
                <a16:creationId xmlns:a16="http://schemas.microsoft.com/office/drawing/2014/main" id="{C30C9807-48A8-4299-A966-C53C3506880F}"/>
              </a:ext>
            </a:extLst>
          </p:cNvPr>
          <p:cNvGraphicFramePr>
            <a:graphicFrameLocks noGrp="1"/>
          </p:cNvGraphicFramePr>
          <p:nvPr>
            <p:extLst>
              <p:ext uri="{D42A27DB-BD31-4B8C-83A1-F6EECF244321}">
                <p14:modId xmlns:p14="http://schemas.microsoft.com/office/powerpoint/2010/main" val="1554920879"/>
              </p:ext>
            </p:extLst>
          </p:nvPr>
        </p:nvGraphicFramePr>
        <p:xfrm>
          <a:off x="313104" y="6120911"/>
          <a:ext cx="1765300" cy="571500"/>
        </p:xfrm>
        <a:graphic>
          <a:graphicData uri="http://schemas.openxmlformats.org/drawingml/2006/table">
            <a:tbl>
              <a:tblPr>
                <a:tableStyleId>{5C22544A-7EE6-4342-B048-85BDC9FD1C3A}</a:tableStyleId>
              </a:tblPr>
              <a:tblGrid>
                <a:gridCol w="1155700">
                  <a:extLst>
                    <a:ext uri="{9D8B030D-6E8A-4147-A177-3AD203B41FA5}">
                      <a16:colId xmlns:a16="http://schemas.microsoft.com/office/drawing/2014/main" val="3537314019"/>
                    </a:ext>
                  </a:extLst>
                </a:gridCol>
                <a:gridCol w="609600">
                  <a:extLst>
                    <a:ext uri="{9D8B030D-6E8A-4147-A177-3AD203B41FA5}">
                      <a16:colId xmlns:a16="http://schemas.microsoft.com/office/drawing/2014/main" val="119005686"/>
                    </a:ext>
                  </a:extLst>
                </a:gridCol>
              </a:tblGrid>
              <a:tr h="190500">
                <a:tc>
                  <a:txBody>
                    <a:bodyPr/>
                    <a:lstStyle/>
                    <a:p>
                      <a:pPr algn="l" fontAlgn="b"/>
                      <a:r>
                        <a:rPr lang="en-AU" sz="1100" u="none" strike="noStrike" dirty="0">
                          <a:effectLst/>
                        </a:rPr>
                        <a:t>1 visit</a:t>
                      </a:r>
                      <a:endParaRPr lang="en-AU"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100" u="none" strike="noStrike" dirty="0">
                          <a:effectLst/>
                        </a:rPr>
                        <a:t>21</a:t>
                      </a:r>
                      <a:endParaRPr lang="en-AU"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48783816"/>
                  </a:ext>
                </a:extLst>
              </a:tr>
              <a:tr h="190500">
                <a:tc>
                  <a:txBody>
                    <a:bodyPr/>
                    <a:lstStyle/>
                    <a:p>
                      <a:pPr algn="l" fontAlgn="b"/>
                      <a:r>
                        <a:rPr lang="en-AU" sz="1100" u="none" strike="noStrike" dirty="0">
                          <a:effectLst/>
                        </a:rPr>
                        <a:t>2-3 visits</a:t>
                      </a:r>
                      <a:endParaRPr lang="en-AU"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100" u="none" strike="noStrike" dirty="0">
                          <a:effectLst/>
                        </a:rPr>
                        <a:t>19</a:t>
                      </a:r>
                      <a:endParaRPr lang="en-AU"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15584984"/>
                  </a:ext>
                </a:extLst>
              </a:tr>
              <a:tr h="190500">
                <a:tc>
                  <a:txBody>
                    <a:bodyPr/>
                    <a:lstStyle/>
                    <a:p>
                      <a:pPr algn="l" fontAlgn="b"/>
                      <a:r>
                        <a:rPr lang="en-AU" sz="1100" u="none" strike="noStrike" dirty="0">
                          <a:effectLst/>
                        </a:rPr>
                        <a:t>4+ visits</a:t>
                      </a:r>
                      <a:endParaRPr lang="en-AU"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AU" sz="1100" u="none" strike="noStrike" dirty="0">
                          <a:effectLst/>
                        </a:rPr>
                        <a:t>11</a:t>
                      </a:r>
                      <a:endParaRPr lang="en-AU"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62068911"/>
                  </a:ext>
                </a:extLst>
              </a:tr>
            </a:tbl>
          </a:graphicData>
        </a:graphic>
      </p:graphicFrame>
    </p:spTree>
    <p:extLst>
      <p:ext uri="{BB962C8B-B14F-4D97-AF65-F5344CB8AC3E}">
        <p14:creationId xmlns:p14="http://schemas.microsoft.com/office/powerpoint/2010/main" val="367551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35F8-846A-4297-9674-AD8E31997D1A}"/>
              </a:ext>
            </a:extLst>
          </p:cNvPr>
          <p:cNvSpPr>
            <a:spLocks noGrp="1"/>
          </p:cNvSpPr>
          <p:nvPr>
            <p:ph type="title"/>
          </p:nvPr>
        </p:nvSpPr>
        <p:spPr/>
        <p:txBody>
          <a:bodyPr/>
          <a:lstStyle/>
          <a:p>
            <a:r>
              <a:rPr lang="en-AU" dirty="0"/>
              <a:t>27 fortnightly clinics </a:t>
            </a:r>
          </a:p>
        </p:txBody>
      </p:sp>
      <p:sp>
        <p:nvSpPr>
          <p:cNvPr id="3" name="Content Placeholder 2">
            <a:extLst>
              <a:ext uri="{FF2B5EF4-FFF2-40B4-BE49-F238E27FC236}">
                <a16:creationId xmlns:a16="http://schemas.microsoft.com/office/drawing/2014/main" id="{1850AD86-E476-4C4E-9C25-821D19E12CC3}"/>
              </a:ext>
            </a:extLst>
          </p:cNvPr>
          <p:cNvSpPr>
            <a:spLocks noGrp="1"/>
          </p:cNvSpPr>
          <p:nvPr>
            <p:ph idx="1"/>
          </p:nvPr>
        </p:nvSpPr>
        <p:spPr>
          <a:xfrm>
            <a:off x="838200" y="1872518"/>
            <a:ext cx="10515600" cy="4351338"/>
          </a:xfrm>
        </p:spPr>
        <p:txBody>
          <a:bodyPr/>
          <a:lstStyle/>
          <a:p>
            <a:r>
              <a:rPr lang="en-AU" dirty="0"/>
              <a:t>74 people who were booked in for an appointment, 51 people had a GP consultation </a:t>
            </a:r>
          </a:p>
          <a:p>
            <a:pPr marL="0" indent="0">
              <a:buNone/>
            </a:pPr>
            <a:endParaRPr lang="en-AU" dirty="0"/>
          </a:p>
          <a:p>
            <a:pPr lvl="1"/>
            <a:r>
              <a:rPr lang="en-AU" dirty="0"/>
              <a:t>14 known to GP from inpatient unit</a:t>
            </a:r>
          </a:p>
          <a:p>
            <a:pPr lvl="1"/>
            <a:r>
              <a:rPr lang="en-AU" dirty="0"/>
              <a:t>19 attended initially w case manager/ ICOT worker</a:t>
            </a:r>
          </a:p>
          <a:p>
            <a:pPr lvl="1"/>
            <a:endParaRPr lang="en-AU" dirty="0"/>
          </a:p>
          <a:p>
            <a:pPr lvl="2"/>
            <a:r>
              <a:rPr lang="en-AU" dirty="0"/>
              <a:t>3 home visits attended with ICOT clinician</a:t>
            </a:r>
          </a:p>
          <a:p>
            <a:pPr lvl="2"/>
            <a:endParaRPr lang="en-AU" dirty="0"/>
          </a:p>
          <a:p>
            <a:endParaRPr lang="en-AU" dirty="0"/>
          </a:p>
        </p:txBody>
      </p:sp>
    </p:spTree>
    <p:extLst>
      <p:ext uri="{BB962C8B-B14F-4D97-AF65-F5344CB8AC3E}">
        <p14:creationId xmlns:p14="http://schemas.microsoft.com/office/powerpoint/2010/main" val="55554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585BD-68C9-4FE6-80CB-F67C24B6D5FC}"/>
              </a:ext>
            </a:extLst>
          </p:cNvPr>
          <p:cNvPicPr>
            <a:picLocks noChangeAspect="1"/>
          </p:cNvPicPr>
          <p:nvPr/>
        </p:nvPicPr>
        <p:blipFill>
          <a:blip r:embed="rId3"/>
          <a:stretch>
            <a:fillRect/>
          </a:stretch>
        </p:blipFill>
        <p:spPr>
          <a:xfrm>
            <a:off x="0" y="101489"/>
            <a:ext cx="12073349" cy="6590256"/>
          </a:xfrm>
          <a:prstGeom prst="rect">
            <a:avLst/>
          </a:prstGeom>
        </p:spPr>
      </p:pic>
    </p:spTree>
    <p:extLst>
      <p:ext uri="{BB962C8B-B14F-4D97-AF65-F5344CB8AC3E}">
        <p14:creationId xmlns:p14="http://schemas.microsoft.com/office/powerpoint/2010/main" val="88784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A8ED-B958-4186-816C-5661EA8B4001}"/>
              </a:ext>
            </a:extLst>
          </p:cNvPr>
          <p:cNvSpPr>
            <a:spLocks noGrp="1"/>
          </p:cNvSpPr>
          <p:nvPr>
            <p:ph type="title"/>
          </p:nvPr>
        </p:nvSpPr>
        <p:spPr/>
        <p:txBody>
          <a:bodyPr/>
          <a:lstStyle/>
          <a:p>
            <a:r>
              <a:rPr lang="en-AU" dirty="0"/>
              <a:t>GP service feedback from clinicians</a:t>
            </a:r>
          </a:p>
        </p:txBody>
      </p:sp>
      <p:sp>
        <p:nvSpPr>
          <p:cNvPr id="3" name="Content Placeholder 2">
            <a:extLst>
              <a:ext uri="{FF2B5EF4-FFF2-40B4-BE49-F238E27FC236}">
                <a16:creationId xmlns:a16="http://schemas.microsoft.com/office/drawing/2014/main" id="{5BAA2BE4-CFE5-4920-B723-3B476D2C2F9E}"/>
              </a:ext>
            </a:extLst>
          </p:cNvPr>
          <p:cNvSpPr>
            <a:spLocks noGrp="1"/>
          </p:cNvSpPr>
          <p:nvPr>
            <p:ph idx="1"/>
          </p:nvPr>
        </p:nvSpPr>
        <p:spPr/>
        <p:txBody>
          <a:bodyPr/>
          <a:lstStyle/>
          <a:p>
            <a:r>
              <a:rPr lang="en-AU" dirty="0"/>
              <a:t>7 responders – 3 case managers, 3 clinical, 1 admin</a:t>
            </a:r>
          </a:p>
          <a:p>
            <a:endParaRPr lang="en-AU" dirty="0"/>
          </a:p>
        </p:txBody>
      </p:sp>
      <p:pic>
        <p:nvPicPr>
          <p:cNvPr id="6" name="Content Placeholder 4">
            <a:extLst>
              <a:ext uri="{FF2B5EF4-FFF2-40B4-BE49-F238E27FC236}">
                <a16:creationId xmlns:a16="http://schemas.microsoft.com/office/drawing/2014/main" id="{5BAC623C-31C0-4993-8C63-21B63D511D72}"/>
              </a:ext>
            </a:extLst>
          </p:cNvPr>
          <p:cNvPicPr>
            <a:picLocks noChangeAspect="1"/>
          </p:cNvPicPr>
          <p:nvPr/>
        </p:nvPicPr>
        <p:blipFill>
          <a:blip r:embed="rId3"/>
          <a:stretch>
            <a:fillRect/>
          </a:stretch>
        </p:blipFill>
        <p:spPr>
          <a:xfrm>
            <a:off x="1700942" y="3267037"/>
            <a:ext cx="7924800" cy="2352675"/>
          </a:xfrm>
          <a:prstGeom prst="rect">
            <a:avLst/>
          </a:prstGeom>
        </p:spPr>
      </p:pic>
    </p:spTree>
    <p:extLst>
      <p:ext uri="{BB962C8B-B14F-4D97-AF65-F5344CB8AC3E}">
        <p14:creationId xmlns:p14="http://schemas.microsoft.com/office/powerpoint/2010/main" val="377313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01A94D-74D1-4D64-8CB1-CFF2C5CFF159}"/>
              </a:ext>
            </a:extLst>
          </p:cNvPr>
          <p:cNvPicPr>
            <a:picLocks noChangeAspect="1"/>
          </p:cNvPicPr>
          <p:nvPr/>
        </p:nvPicPr>
        <p:blipFill>
          <a:blip r:embed="rId2"/>
          <a:stretch>
            <a:fillRect/>
          </a:stretch>
        </p:blipFill>
        <p:spPr>
          <a:xfrm>
            <a:off x="1482969" y="2615207"/>
            <a:ext cx="7877175" cy="2095500"/>
          </a:xfrm>
          <a:prstGeom prst="rect">
            <a:avLst/>
          </a:prstGeom>
        </p:spPr>
      </p:pic>
    </p:spTree>
    <p:extLst>
      <p:ext uri="{BB962C8B-B14F-4D97-AF65-F5344CB8AC3E}">
        <p14:creationId xmlns:p14="http://schemas.microsoft.com/office/powerpoint/2010/main" val="249085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021CA6-B10A-4EF6-9179-D44449464A3A}"/>
              </a:ext>
            </a:extLst>
          </p:cNvPr>
          <p:cNvPicPr>
            <a:picLocks noGrp="1" noChangeAspect="1"/>
          </p:cNvPicPr>
          <p:nvPr>
            <p:ph idx="1"/>
          </p:nvPr>
        </p:nvPicPr>
        <p:blipFill>
          <a:blip r:embed="rId3"/>
          <a:stretch>
            <a:fillRect/>
          </a:stretch>
        </p:blipFill>
        <p:spPr>
          <a:xfrm>
            <a:off x="686279" y="956890"/>
            <a:ext cx="11505721" cy="4212987"/>
          </a:xfrm>
        </p:spPr>
      </p:pic>
      <p:pic>
        <p:nvPicPr>
          <p:cNvPr id="7" name="Picture 6">
            <a:extLst>
              <a:ext uri="{FF2B5EF4-FFF2-40B4-BE49-F238E27FC236}">
                <a16:creationId xmlns:a16="http://schemas.microsoft.com/office/drawing/2014/main" id="{7E641FA8-94C0-4741-94FA-E8706229E757}"/>
              </a:ext>
            </a:extLst>
          </p:cNvPr>
          <p:cNvPicPr>
            <a:picLocks noChangeAspect="1"/>
          </p:cNvPicPr>
          <p:nvPr/>
        </p:nvPicPr>
        <p:blipFill>
          <a:blip r:embed="rId4"/>
          <a:stretch>
            <a:fillRect/>
          </a:stretch>
        </p:blipFill>
        <p:spPr>
          <a:xfrm>
            <a:off x="2567132" y="5615468"/>
            <a:ext cx="5288448" cy="571283"/>
          </a:xfrm>
          <a:prstGeom prst="rect">
            <a:avLst/>
          </a:prstGeom>
        </p:spPr>
      </p:pic>
      <p:pic>
        <p:nvPicPr>
          <p:cNvPr id="9" name="Picture 8">
            <a:extLst>
              <a:ext uri="{FF2B5EF4-FFF2-40B4-BE49-F238E27FC236}">
                <a16:creationId xmlns:a16="http://schemas.microsoft.com/office/drawing/2014/main" id="{ADA84786-27F7-4B5B-BF31-85CF6F5B58B5}"/>
              </a:ext>
            </a:extLst>
          </p:cNvPr>
          <p:cNvPicPr>
            <a:picLocks noChangeAspect="1"/>
          </p:cNvPicPr>
          <p:nvPr/>
        </p:nvPicPr>
        <p:blipFill>
          <a:blip r:embed="rId5"/>
          <a:stretch>
            <a:fillRect/>
          </a:stretch>
        </p:blipFill>
        <p:spPr>
          <a:xfrm>
            <a:off x="748223" y="223465"/>
            <a:ext cx="3895725" cy="733425"/>
          </a:xfrm>
          <a:prstGeom prst="rect">
            <a:avLst/>
          </a:prstGeom>
        </p:spPr>
      </p:pic>
      <p:sp>
        <p:nvSpPr>
          <p:cNvPr id="2" name="Arrow: Right 1">
            <a:extLst>
              <a:ext uri="{FF2B5EF4-FFF2-40B4-BE49-F238E27FC236}">
                <a16:creationId xmlns:a16="http://schemas.microsoft.com/office/drawing/2014/main" id="{0B31A345-EE94-47C9-B0A6-86C44C60C04C}"/>
              </a:ext>
            </a:extLst>
          </p:cNvPr>
          <p:cNvSpPr/>
          <p:nvPr/>
        </p:nvSpPr>
        <p:spPr>
          <a:xfrm>
            <a:off x="693401" y="2245055"/>
            <a:ext cx="439628" cy="24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 name="Picture 2">
            <a:extLst>
              <a:ext uri="{FF2B5EF4-FFF2-40B4-BE49-F238E27FC236}">
                <a16:creationId xmlns:a16="http://schemas.microsoft.com/office/drawing/2014/main" id="{DCDB50D6-17F4-4321-A9D7-95309C92BB31}"/>
              </a:ext>
            </a:extLst>
          </p:cNvPr>
          <p:cNvPicPr>
            <a:picLocks noChangeAspect="1"/>
          </p:cNvPicPr>
          <p:nvPr/>
        </p:nvPicPr>
        <p:blipFill>
          <a:blip r:embed="rId6"/>
          <a:stretch>
            <a:fillRect/>
          </a:stretch>
        </p:blipFill>
        <p:spPr>
          <a:xfrm>
            <a:off x="693401" y="4397794"/>
            <a:ext cx="457240" cy="280440"/>
          </a:xfrm>
          <a:prstGeom prst="rect">
            <a:avLst/>
          </a:prstGeom>
        </p:spPr>
      </p:pic>
      <p:pic>
        <p:nvPicPr>
          <p:cNvPr id="4" name="Picture 3">
            <a:extLst>
              <a:ext uri="{FF2B5EF4-FFF2-40B4-BE49-F238E27FC236}">
                <a16:creationId xmlns:a16="http://schemas.microsoft.com/office/drawing/2014/main" id="{1AE970D0-7034-439E-A7ED-DDB2698E1EEE}"/>
              </a:ext>
            </a:extLst>
          </p:cNvPr>
          <p:cNvPicPr>
            <a:picLocks noChangeAspect="1"/>
          </p:cNvPicPr>
          <p:nvPr/>
        </p:nvPicPr>
        <p:blipFill>
          <a:blip r:embed="rId6"/>
          <a:stretch>
            <a:fillRect/>
          </a:stretch>
        </p:blipFill>
        <p:spPr>
          <a:xfrm>
            <a:off x="663867" y="1486684"/>
            <a:ext cx="457240" cy="280440"/>
          </a:xfrm>
          <a:prstGeom prst="rect">
            <a:avLst/>
          </a:prstGeom>
        </p:spPr>
      </p:pic>
      <p:pic>
        <p:nvPicPr>
          <p:cNvPr id="6" name="Picture 5">
            <a:extLst>
              <a:ext uri="{FF2B5EF4-FFF2-40B4-BE49-F238E27FC236}">
                <a16:creationId xmlns:a16="http://schemas.microsoft.com/office/drawing/2014/main" id="{516CBB97-E05A-46B0-A92A-482E501BD970}"/>
              </a:ext>
            </a:extLst>
          </p:cNvPr>
          <p:cNvPicPr>
            <a:picLocks noChangeAspect="1"/>
          </p:cNvPicPr>
          <p:nvPr/>
        </p:nvPicPr>
        <p:blipFill>
          <a:blip r:embed="rId6"/>
          <a:stretch>
            <a:fillRect/>
          </a:stretch>
        </p:blipFill>
        <p:spPr>
          <a:xfrm>
            <a:off x="675789" y="2629276"/>
            <a:ext cx="457240" cy="280440"/>
          </a:xfrm>
          <a:prstGeom prst="rect">
            <a:avLst/>
          </a:prstGeom>
        </p:spPr>
      </p:pic>
    </p:spTree>
    <p:extLst>
      <p:ext uri="{BB962C8B-B14F-4D97-AF65-F5344CB8AC3E}">
        <p14:creationId xmlns:p14="http://schemas.microsoft.com/office/powerpoint/2010/main" val="469263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A2CDE2-A29B-49F7-B957-C6552D6BEC60}"/>
              </a:ext>
            </a:extLst>
          </p:cNvPr>
          <p:cNvPicPr>
            <a:picLocks noGrp="1" noChangeAspect="1"/>
          </p:cNvPicPr>
          <p:nvPr>
            <p:ph idx="1"/>
          </p:nvPr>
        </p:nvPicPr>
        <p:blipFill rotWithShape="1">
          <a:blip r:embed="rId3"/>
          <a:srcRect l="47952" t="1363" r="12194" b="88676"/>
          <a:stretch/>
        </p:blipFill>
        <p:spPr>
          <a:xfrm>
            <a:off x="1248950" y="2454147"/>
            <a:ext cx="5891437" cy="610860"/>
          </a:xfrm>
        </p:spPr>
      </p:pic>
      <p:pic>
        <p:nvPicPr>
          <p:cNvPr id="7" name="Picture 6">
            <a:extLst>
              <a:ext uri="{FF2B5EF4-FFF2-40B4-BE49-F238E27FC236}">
                <a16:creationId xmlns:a16="http://schemas.microsoft.com/office/drawing/2014/main" id="{6CB6065E-D035-4417-87AE-2BE10CDD84C2}"/>
              </a:ext>
            </a:extLst>
          </p:cNvPr>
          <p:cNvPicPr>
            <a:picLocks noChangeAspect="1"/>
          </p:cNvPicPr>
          <p:nvPr/>
        </p:nvPicPr>
        <p:blipFill rotWithShape="1">
          <a:blip r:embed="rId4"/>
          <a:srcRect r="60305"/>
          <a:stretch/>
        </p:blipFill>
        <p:spPr>
          <a:xfrm>
            <a:off x="448345" y="4238431"/>
            <a:ext cx="5647655" cy="1114425"/>
          </a:xfrm>
          <a:prstGeom prst="rect">
            <a:avLst/>
          </a:prstGeom>
        </p:spPr>
      </p:pic>
      <p:pic>
        <p:nvPicPr>
          <p:cNvPr id="3" name="Picture 2">
            <a:extLst>
              <a:ext uri="{FF2B5EF4-FFF2-40B4-BE49-F238E27FC236}">
                <a16:creationId xmlns:a16="http://schemas.microsoft.com/office/drawing/2014/main" id="{119DD92C-9D4D-404E-9ACC-BA01556E8A7D}"/>
              </a:ext>
            </a:extLst>
          </p:cNvPr>
          <p:cNvPicPr>
            <a:picLocks noChangeAspect="1"/>
          </p:cNvPicPr>
          <p:nvPr/>
        </p:nvPicPr>
        <p:blipFill>
          <a:blip r:embed="rId5"/>
          <a:stretch>
            <a:fillRect/>
          </a:stretch>
        </p:blipFill>
        <p:spPr>
          <a:xfrm>
            <a:off x="6535270" y="3124006"/>
            <a:ext cx="5443211" cy="780255"/>
          </a:xfrm>
          <a:prstGeom prst="rect">
            <a:avLst/>
          </a:prstGeom>
        </p:spPr>
      </p:pic>
      <p:pic>
        <p:nvPicPr>
          <p:cNvPr id="6" name="Picture 5">
            <a:extLst>
              <a:ext uri="{FF2B5EF4-FFF2-40B4-BE49-F238E27FC236}">
                <a16:creationId xmlns:a16="http://schemas.microsoft.com/office/drawing/2014/main" id="{B44262E2-BB49-4121-B505-2CE414CF79D1}"/>
              </a:ext>
            </a:extLst>
          </p:cNvPr>
          <p:cNvPicPr>
            <a:picLocks noChangeAspect="1"/>
          </p:cNvPicPr>
          <p:nvPr/>
        </p:nvPicPr>
        <p:blipFill>
          <a:blip r:embed="rId6"/>
          <a:stretch>
            <a:fillRect/>
          </a:stretch>
        </p:blipFill>
        <p:spPr>
          <a:xfrm>
            <a:off x="107012" y="5600118"/>
            <a:ext cx="12084988" cy="867163"/>
          </a:xfrm>
          <a:prstGeom prst="rect">
            <a:avLst/>
          </a:prstGeom>
        </p:spPr>
      </p:pic>
      <p:pic>
        <p:nvPicPr>
          <p:cNvPr id="9" name="Picture 8">
            <a:extLst>
              <a:ext uri="{FF2B5EF4-FFF2-40B4-BE49-F238E27FC236}">
                <a16:creationId xmlns:a16="http://schemas.microsoft.com/office/drawing/2014/main" id="{2DB6C965-6DF7-4626-94F8-00CD0D89C786}"/>
              </a:ext>
            </a:extLst>
          </p:cNvPr>
          <p:cNvPicPr>
            <a:picLocks noChangeAspect="1"/>
          </p:cNvPicPr>
          <p:nvPr/>
        </p:nvPicPr>
        <p:blipFill>
          <a:blip r:embed="rId7"/>
          <a:stretch>
            <a:fillRect/>
          </a:stretch>
        </p:blipFill>
        <p:spPr>
          <a:xfrm>
            <a:off x="17365" y="908669"/>
            <a:ext cx="12084988" cy="751440"/>
          </a:xfrm>
          <a:prstGeom prst="rect">
            <a:avLst/>
          </a:prstGeom>
        </p:spPr>
      </p:pic>
    </p:spTree>
    <p:extLst>
      <p:ext uri="{BB962C8B-B14F-4D97-AF65-F5344CB8AC3E}">
        <p14:creationId xmlns:p14="http://schemas.microsoft.com/office/powerpoint/2010/main" val="167798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B2A4-5C7A-4285-8A64-FD4F427BE944}"/>
              </a:ext>
            </a:extLst>
          </p:cNvPr>
          <p:cNvSpPr>
            <a:spLocks noGrp="1"/>
          </p:cNvSpPr>
          <p:nvPr>
            <p:ph type="title"/>
          </p:nvPr>
        </p:nvSpPr>
        <p:spPr/>
        <p:txBody>
          <a:bodyPr/>
          <a:lstStyle/>
          <a:p>
            <a:r>
              <a:rPr lang="en-AU" dirty="0"/>
              <a:t>Advantages of co location</a:t>
            </a:r>
          </a:p>
        </p:txBody>
      </p:sp>
      <p:sp>
        <p:nvSpPr>
          <p:cNvPr id="3" name="Content Placeholder 2">
            <a:extLst>
              <a:ext uri="{FF2B5EF4-FFF2-40B4-BE49-F238E27FC236}">
                <a16:creationId xmlns:a16="http://schemas.microsoft.com/office/drawing/2014/main" id="{3AF4A954-B34A-484C-9C1C-5241ABC438F4}"/>
              </a:ext>
            </a:extLst>
          </p:cNvPr>
          <p:cNvSpPr>
            <a:spLocks noGrp="1"/>
          </p:cNvSpPr>
          <p:nvPr>
            <p:ph idx="1"/>
          </p:nvPr>
        </p:nvSpPr>
        <p:spPr/>
        <p:txBody>
          <a:bodyPr>
            <a:normAutofit/>
          </a:bodyPr>
          <a:lstStyle/>
          <a:p>
            <a:r>
              <a:rPr lang="en-AU" dirty="0"/>
              <a:t>Patients</a:t>
            </a:r>
          </a:p>
          <a:p>
            <a:pPr lvl="1"/>
            <a:r>
              <a:rPr lang="en-AU" dirty="0"/>
              <a:t>Familiarity of site, staff at reception etc</a:t>
            </a:r>
          </a:p>
          <a:p>
            <a:pPr lvl="1"/>
            <a:r>
              <a:rPr lang="en-AU" dirty="0"/>
              <a:t>One stop shop</a:t>
            </a:r>
          </a:p>
          <a:p>
            <a:pPr lvl="1"/>
            <a:r>
              <a:rPr lang="en-AU" dirty="0"/>
              <a:t>No obligation to see the GP</a:t>
            </a:r>
          </a:p>
          <a:p>
            <a:pPr lvl="1"/>
            <a:r>
              <a:rPr lang="en-AU" dirty="0"/>
              <a:t>May know the GP, and get to know what to expect with other GP practices</a:t>
            </a:r>
          </a:p>
          <a:p>
            <a:pPr lvl="1"/>
            <a:r>
              <a:rPr lang="en-AU" dirty="0"/>
              <a:t>Capacity for single scripts to complex attendances</a:t>
            </a:r>
          </a:p>
          <a:p>
            <a:pPr marL="457200" lvl="1" indent="0">
              <a:buNone/>
            </a:pPr>
            <a:endParaRPr lang="en-AU" dirty="0"/>
          </a:p>
          <a:p>
            <a:endParaRPr lang="en-AU" dirty="0"/>
          </a:p>
        </p:txBody>
      </p:sp>
    </p:spTree>
    <p:extLst>
      <p:ext uri="{BB962C8B-B14F-4D97-AF65-F5344CB8AC3E}">
        <p14:creationId xmlns:p14="http://schemas.microsoft.com/office/powerpoint/2010/main" val="359688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FC61-87CF-4560-ADDB-FD13D785CDB6}"/>
              </a:ext>
            </a:extLst>
          </p:cNvPr>
          <p:cNvSpPr>
            <a:spLocks noGrp="1"/>
          </p:cNvSpPr>
          <p:nvPr>
            <p:ph type="title"/>
          </p:nvPr>
        </p:nvSpPr>
        <p:spPr/>
        <p:txBody>
          <a:bodyPr/>
          <a:lstStyle/>
          <a:p>
            <a:r>
              <a:rPr lang="en-AU" dirty="0"/>
              <a:t>Advantages of co location</a:t>
            </a:r>
          </a:p>
        </p:txBody>
      </p:sp>
      <p:sp>
        <p:nvSpPr>
          <p:cNvPr id="3" name="Content Placeholder 2">
            <a:extLst>
              <a:ext uri="{FF2B5EF4-FFF2-40B4-BE49-F238E27FC236}">
                <a16:creationId xmlns:a16="http://schemas.microsoft.com/office/drawing/2014/main" id="{F00B8627-1C0B-48B7-B5D2-3048DB2084F4}"/>
              </a:ext>
            </a:extLst>
          </p:cNvPr>
          <p:cNvSpPr>
            <a:spLocks noGrp="1"/>
          </p:cNvSpPr>
          <p:nvPr>
            <p:ph idx="1"/>
          </p:nvPr>
        </p:nvSpPr>
        <p:spPr/>
        <p:txBody>
          <a:bodyPr/>
          <a:lstStyle/>
          <a:p>
            <a:r>
              <a:rPr lang="en-AU" dirty="0"/>
              <a:t>Clinicians</a:t>
            </a:r>
          </a:p>
          <a:p>
            <a:pPr lvl="1"/>
            <a:r>
              <a:rPr lang="en-AU" dirty="0"/>
              <a:t>GP service an option for practical solutions to some patient queries</a:t>
            </a:r>
          </a:p>
          <a:p>
            <a:pPr lvl="1"/>
            <a:r>
              <a:rPr lang="en-AU" dirty="0"/>
              <a:t>Can coordinate in advance to connect to primary care</a:t>
            </a:r>
          </a:p>
          <a:p>
            <a:pPr lvl="1"/>
            <a:r>
              <a:rPr lang="en-AU" dirty="0"/>
              <a:t>Address their concerns directly w GP and advocate in person if needed</a:t>
            </a:r>
          </a:p>
          <a:p>
            <a:pPr lvl="1"/>
            <a:r>
              <a:rPr lang="en-AU" dirty="0"/>
              <a:t>Work during appointment</a:t>
            </a:r>
          </a:p>
          <a:p>
            <a:endParaRPr lang="en-AU" dirty="0"/>
          </a:p>
        </p:txBody>
      </p:sp>
    </p:spTree>
    <p:extLst>
      <p:ext uri="{BB962C8B-B14F-4D97-AF65-F5344CB8AC3E}">
        <p14:creationId xmlns:p14="http://schemas.microsoft.com/office/powerpoint/2010/main" val="3251477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0C4C5-46E6-4DCB-80D6-1B7BC69596CE}"/>
              </a:ext>
            </a:extLst>
          </p:cNvPr>
          <p:cNvSpPr>
            <a:spLocks noGrp="1"/>
          </p:cNvSpPr>
          <p:nvPr>
            <p:ph type="title"/>
          </p:nvPr>
        </p:nvSpPr>
        <p:spPr/>
        <p:txBody>
          <a:bodyPr/>
          <a:lstStyle/>
          <a:p>
            <a:r>
              <a:rPr lang="en-AU" dirty="0"/>
              <a:t>Advantages for the GP</a:t>
            </a:r>
          </a:p>
        </p:txBody>
      </p:sp>
      <p:sp>
        <p:nvSpPr>
          <p:cNvPr id="3" name="Content Placeholder 2">
            <a:extLst>
              <a:ext uri="{FF2B5EF4-FFF2-40B4-BE49-F238E27FC236}">
                <a16:creationId xmlns:a16="http://schemas.microsoft.com/office/drawing/2014/main" id="{12E9ABAC-5791-4CD1-8321-1412EE0DD389}"/>
              </a:ext>
            </a:extLst>
          </p:cNvPr>
          <p:cNvSpPr>
            <a:spLocks noGrp="1"/>
          </p:cNvSpPr>
          <p:nvPr>
            <p:ph idx="1"/>
          </p:nvPr>
        </p:nvSpPr>
        <p:spPr/>
        <p:txBody>
          <a:bodyPr/>
          <a:lstStyle/>
          <a:p>
            <a:r>
              <a:rPr lang="en-AU" dirty="0"/>
              <a:t>Patients all have good engagement in the local MHS</a:t>
            </a:r>
          </a:p>
          <a:p>
            <a:pPr lvl="1"/>
            <a:r>
              <a:rPr lang="en-AU" dirty="0"/>
              <a:t>No “diagnostic overshadowing”</a:t>
            </a:r>
          </a:p>
          <a:p>
            <a:pPr lvl="1"/>
            <a:endParaRPr lang="en-AU" dirty="0"/>
          </a:p>
          <a:p>
            <a:r>
              <a:rPr lang="en-AU" dirty="0"/>
              <a:t>Familiarity of conditions/ situations</a:t>
            </a:r>
          </a:p>
          <a:p>
            <a:endParaRPr lang="en-AU" dirty="0"/>
          </a:p>
          <a:p>
            <a:r>
              <a:rPr lang="en-AU" dirty="0"/>
              <a:t>Excellent staff at the MHS/ capacity for direct communication</a:t>
            </a:r>
          </a:p>
          <a:p>
            <a:endParaRPr lang="en-AU" dirty="0"/>
          </a:p>
          <a:p>
            <a:r>
              <a:rPr lang="en-AU" dirty="0"/>
              <a:t>Good medicine</a:t>
            </a:r>
          </a:p>
        </p:txBody>
      </p:sp>
    </p:spTree>
    <p:extLst>
      <p:ext uri="{BB962C8B-B14F-4D97-AF65-F5344CB8AC3E}">
        <p14:creationId xmlns:p14="http://schemas.microsoft.com/office/powerpoint/2010/main" val="418103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33C6-FE93-401A-852F-39C2F62F7BA8}"/>
              </a:ext>
            </a:extLst>
          </p:cNvPr>
          <p:cNvSpPr>
            <a:spLocks noGrp="1"/>
          </p:cNvSpPr>
          <p:nvPr>
            <p:ph type="ctrTitle"/>
          </p:nvPr>
        </p:nvSpPr>
        <p:spPr/>
        <p:txBody>
          <a:bodyPr>
            <a:normAutofit fontScale="90000"/>
          </a:bodyPr>
          <a:lstStyle/>
          <a:p>
            <a:r>
              <a:rPr lang="en-AU" sz="6000" dirty="0">
                <a:solidFill>
                  <a:srgbClr val="000000"/>
                </a:solidFill>
                <a:effectLst/>
                <a:latin typeface="Times New Roman" panose="02020603050405020304" pitchFamily="18" charset="0"/>
                <a:ea typeface="Calibri" panose="020F0502020204030204" pitchFamily="34" charset="0"/>
              </a:rPr>
              <a:t>Local Partnership Pilot- a General Practitioner co-located at Community Mental Health Service</a:t>
            </a:r>
            <a:endParaRPr lang="en-AU" dirty="0"/>
          </a:p>
        </p:txBody>
      </p:sp>
      <p:sp>
        <p:nvSpPr>
          <p:cNvPr id="3" name="Subtitle 2">
            <a:extLst>
              <a:ext uri="{FF2B5EF4-FFF2-40B4-BE49-F238E27FC236}">
                <a16:creationId xmlns:a16="http://schemas.microsoft.com/office/drawing/2014/main" id="{8051E971-023F-4252-BC39-49DEF71B7E6F}"/>
              </a:ext>
            </a:extLst>
          </p:cNvPr>
          <p:cNvSpPr>
            <a:spLocks noGrp="1"/>
          </p:cNvSpPr>
          <p:nvPr>
            <p:ph type="subTitle" idx="1"/>
          </p:nvPr>
        </p:nvSpPr>
        <p:spPr>
          <a:xfrm>
            <a:off x="1154955" y="4777379"/>
            <a:ext cx="8825658" cy="1529291"/>
          </a:xfrm>
        </p:spPr>
        <p:txBody>
          <a:bodyPr>
            <a:normAutofit fontScale="92500" lnSpcReduction="10000"/>
          </a:bodyPr>
          <a:lstStyle/>
          <a:p>
            <a:r>
              <a:rPr lang="en-AU" sz="1800" dirty="0">
                <a:solidFill>
                  <a:srgbClr val="000000"/>
                </a:solidFill>
                <a:effectLst/>
                <a:latin typeface="Times New Roman" panose="02020603050405020304" pitchFamily="18" charset="0"/>
                <a:ea typeface="Calibri" panose="020F0502020204030204" pitchFamily="34" charset="0"/>
              </a:rPr>
              <a:t>Dr Nada Andric</a:t>
            </a:r>
          </a:p>
          <a:p>
            <a:r>
              <a:rPr lang="en-AU" sz="1300" dirty="0">
                <a:solidFill>
                  <a:srgbClr val="000000"/>
                </a:solidFill>
                <a:effectLst/>
                <a:latin typeface="Times New Roman" panose="02020603050405020304" pitchFamily="18" charset="0"/>
                <a:ea typeface="Calibri" panose="020F0502020204030204" pitchFamily="34" charset="0"/>
              </a:rPr>
              <a:t>General Practitioner</a:t>
            </a:r>
          </a:p>
          <a:p>
            <a:r>
              <a:rPr lang="en-AU" sz="1800" dirty="0">
                <a:solidFill>
                  <a:srgbClr val="000000"/>
                </a:solidFill>
                <a:latin typeface="Times New Roman" panose="02020603050405020304" pitchFamily="18" charset="0"/>
              </a:rPr>
              <a:t>Dr Samir Heble </a:t>
            </a:r>
          </a:p>
          <a:p>
            <a:r>
              <a:rPr lang="en-AU" sz="1300" dirty="0">
                <a:solidFill>
                  <a:srgbClr val="000000"/>
                </a:solidFill>
                <a:latin typeface="Times New Roman" panose="02020603050405020304" pitchFamily="18" charset="0"/>
              </a:rPr>
              <a:t>Consultant Psychiatrist and </a:t>
            </a:r>
            <a:r>
              <a:rPr lang="en-GB" sz="1300" dirty="0">
                <a:solidFill>
                  <a:srgbClr val="000000"/>
                </a:solidFill>
                <a:latin typeface="Times New Roman" panose="02020603050405020304" pitchFamily="18" charset="0"/>
              </a:rPr>
              <a:t>Medical Co - Director North Metropolitan Health Service - Mental Health , Public Health and Dental Services - Adult Mental Health inpatients </a:t>
            </a:r>
          </a:p>
          <a:p>
            <a:endParaRPr lang="en-AU" dirty="0"/>
          </a:p>
        </p:txBody>
      </p:sp>
    </p:spTree>
    <p:extLst>
      <p:ext uri="{BB962C8B-B14F-4D97-AF65-F5344CB8AC3E}">
        <p14:creationId xmlns:p14="http://schemas.microsoft.com/office/powerpoint/2010/main" val="1780125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E312-4241-4CFE-B93F-6808773C193D}"/>
              </a:ext>
            </a:extLst>
          </p:cNvPr>
          <p:cNvSpPr>
            <a:spLocks noGrp="1"/>
          </p:cNvSpPr>
          <p:nvPr>
            <p:ph type="title"/>
          </p:nvPr>
        </p:nvSpPr>
        <p:spPr/>
        <p:txBody>
          <a:bodyPr/>
          <a:lstStyle/>
          <a:p>
            <a:r>
              <a:rPr lang="en-AU" dirty="0"/>
              <a:t>How did the model work for the GP?</a:t>
            </a:r>
          </a:p>
        </p:txBody>
      </p:sp>
      <p:sp>
        <p:nvSpPr>
          <p:cNvPr id="3" name="Content Placeholder 2">
            <a:extLst>
              <a:ext uri="{FF2B5EF4-FFF2-40B4-BE49-F238E27FC236}">
                <a16:creationId xmlns:a16="http://schemas.microsoft.com/office/drawing/2014/main" id="{CBB72C0F-1C59-4F8C-8FA7-BB68FAA0706A}"/>
              </a:ext>
            </a:extLst>
          </p:cNvPr>
          <p:cNvSpPr>
            <a:spLocks noGrp="1"/>
          </p:cNvSpPr>
          <p:nvPr>
            <p:ph idx="1"/>
          </p:nvPr>
        </p:nvSpPr>
        <p:spPr/>
        <p:txBody>
          <a:bodyPr/>
          <a:lstStyle/>
          <a:p>
            <a:r>
              <a:rPr lang="en-AU" dirty="0"/>
              <a:t>Medicare “pays”</a:t>
            </a:r>
          </a:p>
          <a:p>
            <a:endParaRPr lang="en-AU" dirty="0"/>
          </a:p>
          <a:p>
            <a:r>
              <a:rPr lang="en-AU" dirty="0"/>
              <a:t>Any work done by a GP without a patient present is essentially volunteer work (so attendance is important)</a:t>
            </a:r>
          </a:p>
          <a:p>
            <a:pPr marL="457200" lvl="1" indent="0">
              <a:buNone/>
            </a:pPr>
            <a:endParaRPr lang="en-AU" dirty="0"/>
          </a:p>
          <a:p>
            <a:pPr marL="457200" lvl="1" indent="0">
              <a:buNone/>
            </a:pPr>
            <a:endParaRPr lang="en-AU" dirty="0"/>
          </a:p>
          <a:p>
            <a:r>
              <a:rPr lang="en-AU" dirty="0"/>
              <a:t>Financial unsustainability changes the model- GP not there all the time, harder to book in to , not for crisis presentations</a:t>
            </a:r>
          </a:p>
        </p:txBody>
      </p:sp>
    </p:spTree>
    <p:extLst>
      <p:ext uri="{BB962C8B-B14F-4D97-AF65-F5344CB8AC3E}">
        <p14:creationId xmlns:p14="http://schemas.microsoft.com/office/powerpoint/2010/main" val="1702349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4BC18E0-B198-490E-B3D9-C8AE6FDEB17C}"/>
              </a:ext>
            </a:extLst>
          </p:cNvPr>
          <p:cNvPicPr>
            <a:picLocks noGrp="1" noChangeAspect="1"/>
          </p:cNvPicPr>
          <p:nvPr>
            <p:ph idx="1"/>
          </p:nvPr>
        </p:nvPicPr>
        <p:blipFill>
          <a:blip r:embed="rId3"/>
          <a:stretch>
            <a:fillRect/>
          </a:stretch>
        </p:blipFill>
        <p:spPr>
          <a:xfrm>
            <a:off x="2221441" y="681037"/>
            <a:ext cx="7749117" cy="5811838"/>
          </a:xfrm>
          <a:prstGeom prst="rect">
            <a:avLst/>
          </a:prstGeom>
        </p:spPr>
      </p:pic>
    </p:spTree>
    <p:extLst>
      <p:ext uri="{BB962C8B-B14F-4D97-AF65-F5344CB8AC3E}">
        <p14:creationId xmlns:p14="http://schemas.microsoft.com/office/powerpoint/2010/main" val="3883145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DCD3-1E05-4843-AA04-5045F5CAF95F}"/>
              </a:ext>
            </a:extLst>
          </p:cNvPr>
          <p:cNvSpPr>
            <a:spLocks noGrp="1"/>
          </p:cNvSpPr>
          <p:nvPr>
            <p:ph type="title"/>
          </p:nvPr>
        </p:nvSpPr>
        <p:spPr>
          <a:xfrm>
            <a:off x="967154" y="2240818"/>
            <a:ext cx="10515600" cy="1325563"/>
          </a:xfrm>
        </p:spPr>
        <p:txBody>
          <a:bodyPr>
            <a:normAutofit fontScale="90000"/>
          </a:bodyPr>
          <a:lstStyle/>
          <a:p>
            <a:br>
              <a:rPr lang="en-AU" dirty="0"/>
            </a:br>
            <a:r>
              <a:rPr lang="en-AU" dirty="0"/>
              <a:t>Challenge:</a:t>
            </a:r>
            <a:br>
              <a:rPr lang="en-AU" dirty="0"/>
            </a:br>
            <a:r>
              <a:rPr lang="en-AU" dirty="0"/>
              <a:t>Designing a sustainable primary care service for people living with mental illness who regularly attend an outpatient setting within</a:t>
            </a:r>
            <a:br>
              <a:rPr lang="en-AU" dirty="0"/>
            </a:br>
            <a:r>
              <a:rPr lang="en-AU" dirty="0"/>
              <a:t>confines of Medicare</a:t>
            </a:r>
          </a:p>
        </p:txBody>
      </p:sp>
      <p:pic>
        <p:nvPicPr>
          <p:cNvPr id="5" name="Picture 4">
            <a:extLst>
              <a:ext uri="{FF2B5EF4-FFF2-40B4-BE49-F238E27FC236}">
                <a16:creationId xmlns:a16="http://schemas.microsoft.com/office/drawing/2014/main" id="{461D4ACA-A5E0-475D-AB1D-17BB6F9AD8E7}"/>
              </a:ext>
            </a:extLst>
          </p:cNvPr>
          <p:cNvPicPr>
            <a:picLocks noChangeAspect="1"/>
          </p:cNvPicPr>
          <p:nvPr/>
        </p:nvPicPr>
        <p:blipFill>
          <a:blip r:embed="rId3"/>
          <a:stretch>
            <a:fillRect/>
          </a:stretch>
        </p:blipFill>
        <p:spPr>
          <a:xfrm>
            <a:off x="6224954" y="1010154"/>
            <a:ext cx="2873985" cy="2134147"/>
          </a:xfrm>
          <a:prstGeom prst="rect">
            <a:avLst/>
          </a:prstGeom>
        </p:spPr>
      </p:pic>
    </p:spTree>
    <p:extLst>
      <p:ext uri="{BB962C8B-B14F-4D97-AF65-F5344CB8AC3E}">
        <p14:creationId xmlns:p14="http://schemas.microsoft.com/office/powerpoint/2010/main" val="1080047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B3A6-A886-4294-93B5-8B81C71BD256}"/>
              </a:ext>
            </a:extLst>
          </p:cNvPr>
          <p:cNvSpPr>
            <a:spLocks noGrp="1"/>
          </p:cNvSpPr>
          <p:nvPr>
            <p:ph type="title"/>
          </p:nvPr>
        </p:nvSpPr>
        <p:spPr/>
        <p:txBody>
          <a:bodyPr/>
          <a:lstStyle/>
          <a:p>
            <a:pPr algn="ctr"/>
            <a:r>
              <a:rPr lang="en-AU" dirty="0"/>
              <a:t>Connecting consumers to GPs </a:t>
            </a:r>
            <a:br>
              <a:rPr lang="en-AU" dirty="0"/>
            </a:br>
            <a:r>
              <a:rPr lang="en-AU" dirty="0"/>
              <a:t>is a </a:t>
            </a:r>
            <a:r>
              <a:rPr lang="en-AU" b="1" dirty="0"/>
              <a:t>system issue</a:t>
            </a:r>
          </a:p>
        </p:txBody>
      </p:sp>
      <p:sp>
        <p:nvSpPr>
          <p:cNvPr id="3" name="Content Placeholder 2">
            <a:extLst>
              <a:ext uri="{FF2B5EF4-FFF2-40B4-BE49-F238E27FC236}">
                <a16:creationId xmlns:a16="http://schemas.microsoft.com/office/drawing/2014/main" id="{91F3F9BD-D060-4965-A780-1DCBAE8250FE}"/>
              </a:ext>
            </a:extLst>
          </p:cNvPr>
          <p:cNvSpPr>
            <a:spLocks noGrp="1"/>
          </p:cNvSpPr>
          <p:nvPr>
            <p:ph idx="1"/>
          </p:nvPr>
        </p:nvSpPr>
        <p:spPr>
          <a:xfrm>
            <a:off x="838200" y="5943600"/>
            <a:ext cx="10515600" cy="760901"/>
          </a:xfrm>
        </p:spPr>
        <p:txBody>
          <a:bodyPr>
            <a:normAutofit/>
          </a:bodyPr>
          <a:lstStyle/>
          <a:p>
            <a:pPr marL="0" indent="0" algn="ctr">
              <a:buNone/>
            </a:pPr>
            <a:r>
              <a:rPr lang="en-AU" dirty="0"/>
              <a:t>Funding streams are not flexible and are a barrier to that connection</a:t>
            </a:r>
          </a:p>
        </p:txBody>
      </p:sp>
      <p:pic>
        <p:nvPicPr>
          <p:cNvPr id="5" name="Picture 4">
            <a:extLst>
              <a:ext uri="{FF2B5EF4-FFF2-40B4-BE49-F238E27FC236}">
                <a16:creationId xmlns:a16="http://schemas.microsoft.com/office/drawing/2014/main" id="{55D0804A-495B-4F1C-90D1-3FFA892B14C1}"/>
              </a:ext>
            </a:extLst>
          </p:cNvPr>
          <p:cNvPicPr>
            <a:picLocks noChangeAspect="1"/>
          </p:cNvPicPr>
          <p:nvPr/>
        </p:nvPicPr>
        <p:blipFill>
          <a:blip r:embed="rId3"/>
          <a:stretch>
            <a:fillRect/>
          </a:stretch>
        </p:blipFill>
        <p:spPr>
          <a:xfrm>
            <a:off x="3443837" y="1841018"/>
            <a:ext cx="5304325" cy="3794265"/>
          </a:xfrm>
          <a:prstGeom prst="rect">
            <a:avLst/>
          </a:prstGeom>
        </p:spPr>
      </p:pic>
    </p:spTree>
    <p:extLst>
      <p:ext uri="{BB962C8B-B14F-4D97-AF65-F5344CB8AC3E}">
        <p14:creationId xmlns:p14="http://schemas.microsoft.com/office/powerpoint/2010/main" val="2054624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68CF-B9EA-472E-8FD3-D7939D7ADF4E}"/>
              </a:ext>
            </a:extLst>
          </p:cNvPr>
          <p:cNvSpPr>
            <a:spLocks noGrp="1"/>
          </p:cNvSpPr>
          <p:nvPr>
            <p:ph type="title"/>
          </p:nvPr>
        </p:nvSpPr>
        <p:spPr/>
        <p:txBody>
          <a:bodyPr/>
          <a:lstStyle/>
          <a:p>
            <a:r>
              <a:rPr lang="en-AU" dirty="0"/>
              <a:t>Future is bright</a:t>
            </a:r>
          </a:p>
        </p:txBody>
      </p:sp>
      <p:sp>
        <p:nvSpPr>
          <p:cNvPr id="3" name="Content Placeholder 2">
            <a:extLst>
              <a:ext uri="{FF2B5EF4-FFF2-40B4-BE49-F238E27FC236}">
                <a16:creationId xmlns:a16="http://schemas.microsoft.com/office/drawing/2014/main" id="{92385DB6-944A-41F2-B9BE-5D088F7C713E}"/>
              </a:ext>
            </a:extLst>
          </p:cNvPr>
          <p:cNvSpPr>
            <a:spLocks noGrp="1"/>
          </p:cNvSpPr>
          <p:nvPr>
            <p:ph idx="1"/>
          </p:nvPr>
        </p:nvSpPr>
        <p:spPr/>
        <p:txBody>
          <a:bodyPr/>
          <a:lstStyle/>
          <a:p>
            <a:r>
              <a:rPr lang="en-AU" dirty="0"/>
              <a:t>Models of care are being funded (tele-health etc)</a:t>
            </a:r>
          </a:p>
          <a:p>
            <a:pPr lvl="1"/>
            <a:r>
              <a:rPr lang="en-AU" dirty="0"/>
              <a:t>Honorary GP appointments to hospitals?</a:t>
            </a:r>
          </a:p>
          <a:p>
            <a:r>
              <a:rPr lang="en-AU" dirty="0"/>
              <a:t>Newer formulations are on the horizon to simplify things (weekly injectables for diabetes and weight control)</a:t>
            </a:r>
          </a:p>
          <a:p>
            <a:r>
              <a:rPr lang="en-AU" dirty="0"/>
              <a:t>Co design and collaboration are occurring</a:t>
            </a:r>
          </a:p>
          <a:p>
            <a:r>
              <a:rPr lang="en-AU" dirty="0"/>
              <a:t>Many of these will be well suited to general practice and community settings- avoiding hospital services</a:t>
            </a:r>
          </a:p>
        </p:txBody>
      </p:sp>
    </p:spTree>
    <p:extLst>
      <p:ext uri="{BB962C8B-B14F-4D97-AF65-F5344CB8AC3E}">
        <p14:creationId xmlns:p14="http://schemas.microsoft.com/office/powerpoint/2010/main" val="2461697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0CEE-6ADC-4B53-AF75-85FCEF930259}"/>
              </a:ext>
            </a:extLst>
          </p:cNvPr>
          <p:cNvSpPr>
            <a:spLocks noGrp="1"/>
          </p:cNvSpPr>
          <p:nvPr>
            <p:ph type="title"/>
          </p:nvPr>
        </p:nvSpPr>
        <p:spPr/>
        <p:txBody>
          <a:bodyPr/>
          <a:lstStyle/>
          <a:p>
            <a:r>
              <a:rPr lang="en-AU" dirty="0"/>
              <a:t>In Summary</a:t>
            </a:r>
          </a:p>
        </p:txBody>
      </p:sp>
      <p:sp>
        <p:nvSpPr>
          <p:cNvPr id="3" name="Content Placeholder 2">
            <a:extLst>
              <a:ext uri="{FF2B5EF4-FFF2-40B4-BE49-F238E27FC236}">
                <a16:creationId xmlns:a16="http://schemas.microsoft.com/office/drawing/2014/main" id="{272F2F03-5CF1-4A7A-8D54-192819C2CF70}"/>
              </a:ext>
            </a:extLst>
          </p:cNvPr>
          <p:cNvSpPr>
            <a:spLocks noGrp="1"/>
          </p:cNvSpPr>
          <p:nvPr>
            <p:ph idx="1"/>
          </p:nvPr>
        </p:nvSpPr>
        <p:spPr/>
        <p:txBody>
          <a:bodyPr>
            <a:normAutofit/>
          </a:bodyPr>
          <a:lstStyle/>
          <a:p>
            <a:r>
              <a:rPr lang="en-AU" dirty="0"/>
              <a:t>Co-locating a GP to an existing community MH service is a successful model to offer people with enduring mental illness</a:t>
            </a:r>
          </a:p>
          <a:p>
            <a:pPr lvl="1"/>
            <a:r>
              <a:rPr lang="en-AU" sz="2000" dirty="0"/>
              <a:t>Patients who do not have a GP/ do not attend any other health service</a:t>
            </a:r>
          </a:p>
          <a:p>
            <a:pPr lvl="1"/>
            <a:r>
              <a:rPr lang="en-AU" sz="2000" dirty="0"/>
              <a:t>Clinicians with good relationships w clients</a:t>
            </a:r>
          </a:p>
          <a:p>
            <a:r>
              <a:rPr lang="en-AU" dirty="0"/>
              <a:t>Patients attend with a variety of unmet needs, not just for a metabolic screen</a:t>
            </a:r>
          </a:p>
          <a:p>
            <a:r>
              <a:rPr lang="en-AU" dirty="0"/>
              <a:t>Funding models need to be explored to make this sustainable</a:t>
            </a:r>
          </a:p>
          <a:p>
            <a:r>
              <a:rPr lang="en-AU" dirty="0"/>
              <a:t>Different care models are needed to meet the broad needs of our clients</a:t>
            </a:r>
          </a:p>
        </p:txBody>
      </p:sp>
    </p:spTree>
    <p:extLst>
      <p:ext uri="{BB962C8B-B14F-4D97-AF65-F5344CB8AC3E}">
        <p14:creationId xmlns:p14="http://schemas.microsoft.com/office/powerpoint/2010/main" val="3145968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E401-04A8-4DAE-B674-E710D0D3F6E9}"/>
              </a:ext>
            </a:extLst>
          </p:cNvPr>
          <p:cNvSpPr>
            <a:spLocks noGrp="1"/>
          </p:cNvSpPr>
          <p:nvPr>
            <p:ph type="title"/>
          </p:nvPr>
        </p:nvSpPr>
        <p:spPr/>
        <p:txBody>
          <a:bodyPr/>
          <a:lstStyle/>
          <a:p>
            <a:r>
              <a:rPr lang="en-AU" dirty="0"/>
              <a:t>Acknowledgements</a:t>
            </a:r>
          </a:p>
        </p:txBody>
      </p:sp>
      <p:sp>
        <p:nvSpPr>
          <p:cNvPr id="3" name="Content Placeholder 2">
            <a:extLst>
              <a:ext uri="{FF2B5EF4-FFF2-40B4-BE49-F238E27FC236}">
                <a16:creationId xmlns:a16="http://schemas.microsoft.com/office/drawing/2014/main" id="{046EC958-78BD-4854-9EE7-B80001477761}"/>
              </a:ext>
            </a:extLst>
          </p:cNvPr>
          <p:cNvSpPr>
            <a:spLocks noGrp="1"/>
          </p:cNvSpPr>
          <p:nvPr>
            <p:ph idx="1"/>
          </p:nvPr>
        </p:nvSpPr>
        <p:spPr/>
        <p:txBody>
          <a:bodyPr/>
          <a:lstStyle/>
          <a:p>
            <a:r>
              <a:rPr lang="en-AU" dirty="0"/>
              <a:t>Dr Samir Heble, Carmen Stobie and team at Community Mental Health</a:t>
            </a:r>
          </a:p>
          <a:p>
            <a:r>
              <a:rPr lang="en-AU" dirty="0"/>
              <a:t>Wonderful ICOT teams</a:t>
            </a:r>
          </a:p>
          <a:p>
            <a:r>
              <a:rPr lang="en-AU" dirty="0"/>
              <a:t>Inpatient mental health nursing, allied health and pharmacy staff </a:t>
            </a:r>
          </a:p>
          <a:p>
            <a:r>
              <a:rPr lang="en-AU" dirty="0"/>
              <a:t>Patients</a:t>
            </a:r>
          </a:p>
        </p:txBody>
      </p:sp>
    </p:spTree>
    <p:extLst>
      <p:ext uri="{BB962C8B-B14F-4D97-AF65-F5344CB8AC3E}">
        <p14:creationId xmlns:p14="http://schemas.microsoft.com/office/powerpoint/2010/main" val="41326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80A4-3EAE-4508-B605-E809814C1DC1}"/>
              </a:ext>
            </a:extLst>
          </p:cNvPr>
          <p:cNvSpPr>
            <a:spLocks noGrp="1"/>
          </p:cNvSpPr>
          <p:nvPr>
            <p:ph type="title"/>
          </p:nvPr>
        </p:nvSpPr>
        <p:spPr/>
        <p:txBody>
          <a:bodyPr/>
          <a:lstStyle/>
          <a:p>
            <a:endParaRPr lang="en-AU" dirty="0"/>
          </a:p>
        </p:txBody>
      </p:sp>
      <p:pic>
        <p:nvPicPr>
          <p:cNvPr id="4" name="Content Placeholder 3">
            <a:extLst>
              <a:ext uri="{FF2B5EF4-FFF2-40B4-BE49-F238E27FC236}">
                <a16:creationId xmlns:a16="http://schemas.microsoft.com/office/drawing/2014/main" id="{FC41366F-CF2C-46C8-845E-EC654DEC1CBC}"/>
              </a:ext>
            </a:extLst>
          </p:cNvPr>
          <p:cNvPicPr>
            <a:picLocks noGrp="1" noChangeAspect="1"/>
          </p:cNvPicPr>
          <p:nvPr>
            <p:ph idx="1"/>
          </p:nvPr>
        </p:nvPicPr>
        <p:blipFill>
          <a:blip r:embed="rId3"/>
          <a:stretch>
            <a:fillRect/>
          </a:stretch>
        </p:blipFill>
        <p:spPr>
          <a:xfrm>
            <a:off x="1230923" y="216982"/>
            <a:ext cx="9730154" cy="6641018"/>
          </a:xfrm>
          <a:prstGeom prst="rect">
            <a:avLst/>
          </a:prstGeom>
        </p:spPr>
      </p:pic>
    </p:spTree>
    <p:extLst>
      <p:ext uri="{BB962C8B-B14F-4D97-AF65-F5344CB8AC3E}">
        <p14:creationId xmlns:p14="http://schemas.microsoft.com/office/powerpoint/2010/main" val="2106924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1EFC-DAEB-4D47-8CA1-F83FEDA9E4C1}"/>
              </a:ext>
            </a:extLst>
          </p:cNvPr>
          <p:cNvSpPr>
            <a:spLocks noGrp="1"/>
          </p:cNvSpPr>
          <p:nvPr>
            <p:ph type="title"/>
          </p:nvPr>
        </p:nvSpPr>
        <p:spPr/>
        <p:txBody>
          <a:bodyPr/>
          <a:lstStyle/>
          <a:p>
            <a:r>
              <a:rPr lang="en-AU" dirty="0"/>
              <a:t>GP at a Community Mental Health Service</a:t>
            </a:r>
          </a:p>
        </p:txBody>
      </p:sp>
      <p:sp>
        <p:nvSpPr>
          <p:cNvPr id="3" name="Content Placeholder 2">
            <a:extLst>
              <a:ext uri="{FF2B5EF4-FFF2-40B4-BE49-F238E27FC236}">
                <a16:creationId xmlns:a16="http://schemas.microsoft.com/office/drawing/2014/main" id="{5FC32455-0633-44F1-B93D-54CD04864D58}"/>
              </a:ext>
            </a:extLst>
          </p:cNvPr>
          <p:cNvSpPr>
            <a:spLocks noGrp="1"/>
          </p:cNvSpPr>
          <p:nvPr>
            <p:ph idx="1"/>
          </p:nvPr>
        </p:nvSpPr>
        <p:spPr/>
        <p:txBody>
          <a:bodyPr>
            <a:normAutofit/>
          </a:bodyPr>
          <a:lstStyle/>
          <a:p>
            <a:pPr marL="0" indent="0">
              <a:buNone/>
            </a:pPr>
            <a:r>
              <a:rPr lang="en-AU" dirty="0"/>
              <a:t>Background</a:t>
            </a:r>
          </a:p>
          <a:p>
            <a:pPr marL="0" indent="0">
              <a:buNone/>
            </a:pPr>
            <a:r>
              <a:rPr lang="en-AU" dirty="0"/>
              <a:t>Design</a:t>
            </a:r>
          </a:p>
          <a:p>
            <a:pPr marL="0" indent="0">
              <a:buNone/>
            </a:pPr>
            <a:r>
              <a:rPr lang="en-AU" dirty="0"/>
              <a:t>Attendance</a:t>
            </a:r>
          </a:p>
          <a:p>
            <a:pPr marL="0" indent="0">
              <a:buNone/>
            </a:pPr>
            <a:r>
              <a:rPr lang="en-AU" dirty="0"/>
              <a:t>Types of presentations</a:t>
            </a:r>
          </a:p>
          <a:p>
            <a:pPr marL="0" indent="0">
              <a:buNone/>
            </a:pPr>
            <a:r>
              <a:rPr lang="en-AU" dirty="0"/>
              <a:t>Feedback</a:t>
            </a:r>
          </a:p>
          <a:p>
            <a:pPr marL="0" indent="0">
              <a:buNone/>
            </a:pPr>
            <a:r>
              <a:rPr lang="en-AU" dirty="0"/>
              <a:t>Advantages and disadvantages of co location</a:t>
            </a:r>
          </a:p>
          <a:p>
            <a:pPr marL="0" indent="0">
              <a:buNone/>
            </a:pPr>
            <a:r>
              <a:rPr lang="en-AU" dirty="0"/>
              <a:t>Future</a:t>
            </a:r>
          </a:p>
        </p:txBody>
      </p:sp>
    </p:spTree>
    <p:extLst>
      <p:ext uri="{BB962C8B-B14F-4D97-AF65-F5344CB8AC3E}">
        <p14:creationId xmlns:p14="http://schemas.microsoft.com/office/powerpoint/2010/main" val="215077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B9D4592-B048-4D7C-B309-C6C6ACDC9218}"/>
              </a:ext>
            </a:extLst>
          </p:cNvPr>
          <p:cNvPicPr>
            <a:picLocks noGrp="1" noChangeAspect="1"/>
          </p:cNvPicPr>
          <p:nvPr>
            <p:ph idx="1"/>
          </p:nvPr>
        </p:nvPicPr>
        <p:blipFill rotWithShape="1">
          <a:blip r:embed="rId3"/>
          <a:srcRect b="7776"/>
          <a:stretch/>
        </p:blipFill>
        <p:spPr>
          <a:xfrm>
            <a:off x="463062" y="382338"/>
            <a:ext cx="4566138" cy="3046662"/>
          </a:xfrm>
          <a:prstGeom prst="rect">
            <a:avLst/>
          </a:prstGeom>
        </p:spPr>
      </p:pic>
      <p:pic>
        <p:nvPicPr>
          <p:cNvPr id="5" name="Picture 4">
            <a:extLst>
              <a:ext uri="{FF2B5EF4-FFF2-40B4-BE49-F238E27FC236}">
                <a16:creationId xmlns:a16="http://schemas.microsoft.com/office/drawing/2014/main" id="{0AED9B0B-A129-4EDE-8BD4-6ADF1425574F}"/>
              </a:ext>
            </a:extLst>
          </p:cNvPr>
          <p:cNvPicPr>
            <a:picLocks noChangeAspect="1"/>
          </p:cNvPicPr>
          <p:nvPr/>
        </p:nvPicPr>
        <p:blipFill>
          <a:blip r:embed="rId4"/>
          <a:stretch>
            <a:fillRect/>
          </a:stretch>
        </p:blipFill>
        <p:spPr>
          <a:xfrm>
            <a:off x="7427346" y="246183"/>
            <a:ext cx="3947715" cy="5908431"/>
          </a:xfrm>
          <a:prstGeom prst="rect">
            <a:avLst/>
          </a:prstGeom>
        </p:spPr>
      </p:pic>
      <p:sp>
        <p:nvSpPr>
          <p:cNvPr id="6" name="TextBox 5">
            <a:extLst>
              <a:ext uri="{FF2B5EF4-FFF2-40B4-BE49-F238E27FC236}">
                <a16:creationId xmlns:a16="http://schemas.microsoft.com/office/drawing/2014/main" id="{09F94458-5980-40E6-9683-6F79759E777A}"/>
              </a:ext>
            </a:extLst>
          </p:cNvPr>
          <p:cNvSpPr txBox="1"/>
          <p:nvPr/>
        </p:nvSpPr>
        <p:spPr>
          <a:xfrm>
            <a:off x="463062" y="3939988"/>
            <a:ext cx="5632938" cy="2031325"/>
          </a:xfrm>
          <a:prstGeom prst="rect">
            <a:avLst/>
          </a:prstGeom>
          <a:noFill/>
        </p:spPr>
        <p:txBody>
          <a:bodyPr wrap="square" rtlCol="0">
            <a:spAutoFit/>
          </a:bodyPr>
          <a:lstStyle/>
          <a:p>
            <a:r>
              <a:rPr lang="en-AU" dirty="0"/>
              <a:t>-Wholistic patient care and definition of “health”</a:t>
            </a:r>
          </a:p>
          <a:p>
            <a:endParaRPr lang="en-AU" dirty="0"/>
          </a:p>
          <a:p>
            <a:r>
              <a:rPr lang="en-AU" dirty="0"/>
              <a:t>-High rates of co-morbidity</a:t>
            </a:r>
          </a:p>
          <a:p>
            <a:endParaRPr lang="en-AU" dirty="0"/>
          </a:p>
          <a:p>
            <a:r>
              <a:rPr lang="en-AU" dirty="0"/>
              <a:t>-Proactive approach to engagement needed</a:t>
            </a:r>
          </a:p>
          <a:p>
            <a:endParaRPr lang="en-AU" dirty="0"/>
          </a:p>
          <a:p>
            <a:endParaRPr lang="en-AU" dirty="0"/>
          </a:p>
        </p:txBody>
      </p:sp>
    </p:spTree>
    <p:extLst>
      <p:ext uri="{BB962C8B-B14F-4D97-AF65-F5344CB8AC3E}">
        <p14:creationId xmlns:p14="http://schemas.microsoft.com/office/powerpoint/2010/main" val="157808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6D1BCDA-8ACE-4285-9F42-AE43CF30D8B9}"/>
              </a:ext>
            </a:extLst>
          </p:cNvPr>
          <p:cNvPicPr>
            <a:picLocks noGrp="1" noChangeAspect="1"/>
          </p:cNvPicPr>
          <p:nvPr>
            <p:ph idx="1"/>
          </p:nvPr>
        </p:nvPicPr>
        <p:blipFill rotWithShape="1">
          <a:blip r:embed="rId3"/>
          <a:srcRect b="37692"/>
          <a:stretch/>
        </p:blipFill>
        <p:spPr>
          <a:xfrm>
            <a:off x="724102" y="2408959"/>
            <a:ext cx="4492667" cy="3731248"/>
          </a:xfrm>
          <a:prstGeom prst="rect">
            <a:avLst/>
          </a:prstGeom>
        </p:spPr>
      </p:pic>
      <p:pic>
        <p:nvPicPr>
          <p:cNvPr id="5" name="Picture 4">
            <a:extLst>
              <a:ext uri="{FF2B5EF4-FFF2-40B4-BE49-F238E27FC236}">
                <a16:creationId xmlns:a16="http://schemas.microsoft.com/office/drawing/2014/main" id="{5E662D1C-251F-4614-B8BB-11D51FDC7D6B}"/>
              </a:ext>
            </a:extLst>
          </p:cNvPr>
          <p:cNvPicPr>
            <a:picLocks noChangeAspect="1"/>
          </p:cNvPicPr>
          <p:nvPr/>
        </p:nvPicPr>
        <p:blipFill>
          <a:blip r:embed="rId4"/>
          <a:stretch>
            <a:fillRect/>
          </a:stretch>
        </p:blipFill>
        <p:spPr>
          <a:xfrm rot="16200000">
            <a:off x="6125041" y="-526057"/>
            <a:ext cx="4580952" cy="6104762"/>
          </a:xfrm>
          <a:prstGeom prst="rect">
            <a:avLst/>
          </a:prstGeom>
        </p:spPr>
      </p:pic>
    </p:spTree>
    <p:extLst>
      <p:ext uri="{BB962C8B-B14F-4D97-AF65-F5344CB8AC3E}">
        <p14:creationId xmlns:p14="http://schemas.microsoft.com/office/powerpoint/2010/main" val="204418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2804B64-D157-46BC-93A0-9C0A7EBAB21B}"/>
              </a:ext>
            </a:extLst>
          </p:cNvPr>
          <p:cNvPicPr>
            <a:picLocks noGrp="1" noChangeAspect="1"/>
          </p:cNvPicPr>
          <p:nvPr>
            <p:ph idx="1"/>
          </p:nvPr>
        </p:nvPicPr>
        <p:blipFill rotWithShape="1">
          <a:blip r:embed="rId3"/>
          <a:srcRect r="38038"/>
          <a:stretch/>
        </p:blipFill>
        <p:spPr>
          <a:xfrm rot="16200000">
            <a:off x="4551839" y="606982"/>
            <a:ext cx="3088321" cy="6642161"/>
          </a:xfrm>
          <a:prstGeom prst="rect">
            <a:avLst/>
          </a:prstGeom>
        </p:spPr>
      </p:pic>
      <p:sp>
        <p:nvSpPr>
          <p:cNvPr id="5" name="TextBox 4">
            <a:extLst>
              <a:ext uri="{FF2B5EF4-FFF2-40B4-BE49-F238E27FC236}">
                <a16:creationId xmlns:a16="http://schemas.microsoft.com/office/drawing/2014/main" id="{6C05512D-8F9A-47E0-9E2E-DC5497B5D6B3}"/>
              </a:ext>
            </a:extLst>
          </p:cNvPr>
          <p:cNvSpPr txBox="1"/>
          <p:nvPr/>
        </p:nvSpPr>
        <p:spPr>
          <a:xfrm>
            <a:off x="3856892" y="2872154"/>
            <a:ext cx="1195754" cy="556846"/>
          </a:xfrm>
          <a:prstGeom prst="rect">
            <a:avLst/>
          </a:prstGeom>
          <a:solidFill>
            <a:schemeClr val="tx1"/>
          </a:solidFill>
        </p:spPr>
        <p:txBody>
          <a:bodyPr wrap="square" rtlCol="0">
            <a:spAutoFit/>
          </a:bodyPr>
          <a:lstStyle/>
          <a:p>
            <a:endParaRPr lang="en-AU" dirty="0">
              <a:solidFill>
                <a:srgbClr val="FF0000"/>
              </a:solidFill>
            </a:endParaRPr>
          </a:p>
        </p:txBody>
      </p:sp>
    </p:spTree>
    <p:extLst>
      <p:ext uri="{BB962C8B-B14F-4D97-AF65-F5344CB8AC3E}">
        <p14:creationId xmlns:p14="http://schemas.microsoft.com/office/powerpoint/2010/main" val="212445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A7CEC6-27DB-4F9A-B777-EF0212AF8FF4}"/>
              </a:ext>
            </a:extLst>
          </p:cNvPr>
          <p:cNvPicPr>
            <a:picLocks noChangeAspect="1"/>
          </p:cNvPicPr>
          <p:nvPr/>
        </p:nvPicPr>
        <p:blipFill>
          <a:blip r:embed="rId3"/>
          <a:stretch>
            <a:fillRect/>
          </a:stretch>
        </p:blipFill>
        <p:spPr>
          <a:xfrm>
            <a:off x="3206261" y="1525855"/>
            <a:ext cx="5779477" cy="4640008"/>
          </a:xfrm>
          <a:prstGeom prst="rect">
            <a:avLst/>
          </a:prstGeom>
        </p:spPr>
      </p:pic>
      <p:sp>
        <p:nvSpPr>
          <p:cNvPr id="5" name="Title 4">
            <a:extLst>
              <a:ext uri="{FF2B5EF4-FFF2-40B4-BE49-F238E27FC236}">
                <a16:creationId xmlns:a16="http://schemas.microsoft.com/office/drawing/2014/main" id="{52532C72-7166-4AE9-9C14-2947E01780FE}"/>
              </a:ext>
            </a:extLst>
          </p:cNvPr>
          <p:cNvSpPr>
            <a:spLocks noGrp="1"/>
          </p:cNvSpPr>
          <p:nvPr>
            <p:ph type="title"/>
          </p:nvPr>
        </p:nvSpPr>
        <p:spPr/>
        <p:txBody>
          <a:bodyPr/>
          <a:lstStyle/>
          <a:p>
            <a:r>
              <a:rPr lang="en-AU" dirty="0"/>
              <a:t>Attendance 2018/19</a:t>
            </a:r>
          </a:p>
        </p:txBody>
      </p:sp>
    </p:spTree>
    <p:extLst>
      <p:ext uri="{BB962C8B-B14F-4D97-AF65-F5344CB8AC3E}">
        <p14:creationId xmlns:p14="http://schemas.microsoft.com/office/powerpoint/2010/main" val="14913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3BE5-DCBE-4B6D-A5FC-6D27FE887050}"/>
              </a:ext>
            </a:extLst>
          </p:cNvPr>
          <p:cNvSpPr>
            <a:spLocks noGrp="1"/>
          </p:cNvSpPr>
          <p:nvPr>
            <p:ph type="title"/>
          </p:nvPr>
        </p:nvSpPr>
        <p:spPr/>
        <p:txBody>
          <a:bodyPr/>
          <a:lstStyle/>
          <a:p>
            <a:r>
              <a:rPr lang="en-AU" dirty="0"/>
              <a:t>From 27 fortnightly clinics</a:t>
            </a:r>
          </a:p>
        </p:txBody>
      </p:sp>
      <p:sp>
        <p:nvSpPr>
          <p:cNvPr id="3" name="Content Placeholder 2">
            <a:extLst>
              <a:ext uri="{FF2B5EF4-FFF2-40B4-BE49-F238E27FC236}">
                <a16:creationId xmlns:a16="http://schemas.microsoft.com/office/drawing/2014/main" id="{F09F83DD-9E7B-413F-A457-F3B5E6B51D2D}"/>
              </a:ext>
            </a:extLst>
          </p:cNvPr>
          <p:cNvSpPr>
            <a:spLocks noGrp="1"/>
          </p:cNvSpPr>
          <p:nvPr>
            <p:ph idx="1"/>
          </p:nvPr>
        </p:nvSpPr>
        <p:spPr/>
        <p:txBody>
          <a:bodyPr/>
          <a:lstStyle/>
          <a:p>
            <a:r>
              <a:rPr lang="en-AU" dirty="0"/>
              <a:t>199 appointments, attended in 139 cases</a:t>
            </a:r>
          </a:p>
          <a:p>
            <a:pPr lvl="1"/>
            <a:r>
              <a:rPr lang="en-AU" dirty="0"/>
              <a:t>70% attendance rate</a:t>
            </a:r>
          </a:p>
          <a:p>
            <a:pPr lvl="1"/>
            <a:r>
              <a:rPr lang="en-AU" dirty="0"/>
              <a:t>Just over 5 patients per 4 hour clinic</a:t>
            </a:r>
          </a:p>
          <a:p>
            <a:endParaRPr lang="en-AU" dirty="0"/>
          </a:p>
          <a:p>
            <a:endParaRPr lang="en-AU" dirty="0"/>
          </a:p>
          <a:p>
            <a:r>
              <a:rPr lang="en-AU" dirty="0"/>
              <a:t>Initially 2 sites, dropped to 1 due to physical location</a:t>
            </a:r>
          </a:p>
        </p:txBody>
      </p:sp>
    </p:spTree>
    <p:extLst>
      <p:ext uri="{BB962C8B-B14F-4D97-AF65-F5344CB8AC3E}">
        <p14:creationId xmlns:p14="http://schemas.microsoft.com/office/powerpoint/2010/main" val="2562154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16450</TotalTime>
  <Words>2204</Words>
  <Application>Microsoft Office PowerPoint</Application>
  <PresentationFormat>Widescreen</PresentationFormat>
  <Paragraphs>211</Paragraphs>
  <Slides>26</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vt:lpstr>
      <vt:lpstr>Arial</vt:lpstr>
      <vt:lpstr>Calibri</vt:lpstr>
      <vt:lpstr>Calibri Light</vt:lpstr>
      <vt:lpstr>Century Gothic</vt:lpstr>
      <vt:lpstr>Roboto</vt:lpstr>
      <vt:lpstr>Symbol</vt:lpstr>
      <vt:lpstr>Times New Roman</vt:lpstr>
      <vt:lpstr>Wingdings 3</vt:lpstr>
      <vt:lpstr>Ion</vt:lpstr>
      <vt:lpstr>Office Theme</vt:lpstr>
      <vt:lpstr>PowerPoint Presentation</vt:lpstr>
      <vt:lpstr>Local Partnership Pilot- a General Practitioner co-located at Community Mental Health Service</vt:lpstr>
      <vt:lpstr>PowerPoint Presentation</vt:lpstr>
      <vt:lpstr>GP at a Community Mental Health Service</vt:lpstr>
      <vt:lpstr>PowerPoint Presentation</vt:lpstr>
      <vt:lpstr>PowerPoint Presentation</vt:lpstr>
      <vt:lpstr>PowerPoint Presentation</vt:lpstr>
      <vt:lpstr>Attendance 2018/19</vt:lpstr>
      <vt:lpstr>From 27 fortnightly clinics</vt:lpstr>
      <vt:lpstr>PowerPoint Presentation</vt:lpstr>
      <vt:lpstr>27 fortnightly clinics </vt:lpstr>
      <vt:lpstr>PowerPoint Presentation</vt:lpstr>
      <vt:lpstr>GP service feedback from clinicians</vt:lpstr>
      <vt:lpstr>PowerPoint Presentation</vt:lpstr>
      <vt:lpstr>PowerPoint Presentation</vt:lpstr>
      <vt:lpstr>PowerPoint Presentation</vt:lpstr>
      <vt:lpstr>Advantages of co location</vt:lpstr>
      <vt:lpstr>Advantages of co location</vt:lpstr>
      <vt:lpstr>Advantages for the GP</vt:lpstr>
      <vt:lpstr>How did the model work for the GP?</vt:lpstr>
      <vt:lpstr>PowerPoint Presentation</vt:lpstr>
      <vt:lpstr> Challenge: Designing a sustainable primary care service for people living with mental illness who regularly attend an outpatient setting within confines of Medicare</vt:lpstr>
      <vt:lpstr>Connecting consumers to GPs  is a system issue</vt:lpstr>
      <vt:lpstr>Future is bright</vt:lpstr>
      <vt:lpstr>In Summary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Partnership Pilot- a General Practitioner co-located at Community Mental Health Service</dc:title>
  <dc:creator>Nada Andric</dc:creator>
  <cp:lastModifiedBy>Nada Andric</cp:lastModifiedBy>
  <cp:revision>2</cp:revision>
  <dcterms:created xsi:type="dcterms:W3CDTF">2022-03-01T09:45:24Z</dcterms:created>
  <dcterms:modified xsi:type="dcterms:W3CDTF">2022-04-10T10:33:58Z</dcterms:modified>
</cp:coreProperties>
</file>