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</p:sldMasterIdLst>
  <p:notesMasterIdLst>
    <p:notesMasterId r:id="rId26"/>
  </p:notesMasterIdLst>
  <p:sldIdLst>
    <p:sldId id="343" r:id="rId6"/>
    <p:sldId id="256" r:id="rId7"/>
    <p:sldId id="258" r:id="rId8"/>
    <p:sldId id="324" r:id="rId9"/>
    <p:sldId id="325" r:id="rId10"/>
    <p:sldId id="341" r:id="rId11"/>
    <p:sldId id="280" r:id="rId12"/>
    <p:sldId id="283" r:id="rId13"/>
    <p:sldId id="338" r:id="rId14"/>
    <p:sldId id="326" r:id="rId15"/>
    <p:sldId id="332" r:id="rId16"/>
    <p:sldId id="339" r:id="rId17"/>
    <p:sldId id="327" r:id="rId18"/>
    <p:sldId id="340" r:id="rId19"/>
    <p:sldId id="333" r:id="rId20"/>
    <p:sldId id="334" r:id="rId21"/>
    <p:sldId id="335" r:id="rId22"/>
    <p:sldId id="337" r:id="rId23"/>
    <p:sldId id="336" r:id="rId24"/>
    <p:sldId id="342" r:id="rId25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546"/>
    <a:srgbClr val="DAEEF3"/>
    <a:srgbClr val="0182C6"/>
    <a:srgbClr val="4A4B4C"/>
    <a:srgbClr val="DEEED1"/>
    <a:srgbClr val="C6D9F1"/>
    <a:srgbClr val="F6F6F6"/>
    <a:srgbClr val="F2F7FB"/>
    <a:srgbClr val="010100"/>
    <a:srgbClr val="10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9E4BB-42A0-3C7D-D1F4-4B277B4B99F2}" v="41" dt="2022-02-14T05:31:41.605"/>
    <p1510:client id="{17E1E2A0-76F6-4F14-AC4B-F9A1490DA791}" v="2" dt="2022-03-02T00:33:34.823"/>
    <p1510:client id="{1B9089C5-6C83-21DE-4196-83456D83C2BC}" v="20" dt="2022-02-14T05:24:04.925"/>
    <p1510:client id="{22445907-9DCA-4992-84C1-8848DE0079F5}" v="2148" dt="2022-03-02T12:26:18.933"/>
    <p1510:client id="{2CE0409B-DF29-43C2-A782-1DFA1ABC20AB}" v="475" dt="2022-02-15T02:43:19.683"/>
    <p1510:client id="{31C34BF6-A164-4A97-8F22-1E56CB77DA5E}" v="3" dt="2022-03-02T21:58:56.866"/>
    <p1510:client id="{4791857F-DC61-4F60-BC3A-46E8D452119A}" v="60" dt="2022-03-07T00:51:30.205"/>
    <p1510:client id="{4A26DE32-928F-4D1E-BC8D-695E5E11ADD4}" v="11" dt="2022-02-14T12:11:42.199"/>
    <p1510:client id="{6CA26065-361C-42EA-AB79-5D4825640729}" v="1" dt="2022-03-03T23:12:21.392"/>
    <p1510:client id="{6D68FCAA-64F2-2E6D-86C6-F86A82EBED10}" v="9" dt="2022-02-24T05:32:57.393"/>
    <p1510:client id="{76ABC668-38E9-D1B7-F4C1-5BB9B26DD3AD}" v="1503" dt="2022-02-24T05:26:27.912"/>
    <p1510:client id="{87A27D5B-85EC-52FF-2CA3-A4E130A543EF}" v="1" dt="2022-02-14T05:10:23.435"/>
    <p1510:client id="{89815A69-ADF7-4FC5-A8D6-DFEACC771E51}" v="467" dt="2022-03-02T06:25:22.382"/>
    <p1510:client id="{A21D83DC-F573-CDBB-FF07-1EC2168FFFEA}" v="7" dt="2022-02-14T05:27:37.008"/>
    <p1510:client id="{A4DAA52D-69CC-48F9-BDF9-A2C26B1DA9E3}" v="47" dt="2022-03-02T12:32:11.463"/>
    <p1510:client id="{A72A2706-46BA-4802-AF57-E57A95A8460E}" v="11" dt="2022-02-17T11:27:26.898"/>
    <p1510:client id="{CAF9EB18-84E3-4972-9822-2700F388E920}" v="13" dt="2022-03-08T21:30:54.473"/>
    <p1510:client id="{EB34D845-F09A-4FDC-972C-917E22EA8842}" v="1" dt="2022-02-23T06:19:15.829"/>
    <p1510:client id="{F8EF84B0-402E-46DF-B1C3-A10701784D95}" v="418" dt="2022-03-02T11:00:12.291"/>
    <p1510:client id="{FEE83B4D-FE36-4C75-AF52-D2ECD1BECB06}" v="798" dt="2022-03-06T03:25:34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2096" autoAdjust="0"/>
  </p:normalViewPr>
  <p:slideViewPr>
    <p:cSldViewPr snapToGrid="0">
      <p:cViewPr varScale="1">
        <p:scale>
          <a:sx n="83" d="100"/>
          <a:sy n="83" d="100"/>
        </p:scale>
        <p:origin x="461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la Jun (Sydney LHD)" userId="S::stella.jun_health.nsw.gov.au#ext#@unsw.onmicrosoft.com::705b73dc-7cad-4d43-839f-d45e78880ce5" providerId="AD" clId="Web-{1B9089C5-6C83-21DE-4196-83456D83C2BC}"/>
    <pc:docChg chg="addSld modSld">
      <pc:chgData name="Stella Jun (Sydney LHD)" userId="S::stella.jun_health.nsw.gov.au#ext#@unsw.onmicrosoft.com::705b73dc-7cad-4d43-839f-d45e78880ce5" providerId="AD" clId="Web-{1B9089C5-6C83-21DE-4196-83456D83C2BC}" dt="2022-02-14T05:24:04.925" v="18"/>
      <pc:docMkLst>
        <pc:docMk/>
      </pc:docMkLst>
      <pc:sldChg chg="modSp">
        <pc:chgData name="Stella Jun (Sydney LHD)" userId="S::stella.jun_health.nsw.gov.au#ext#@unsw.onmicrosoft.com::705b73dc-7cad-4d43-839f-d45e78880ce5" providerId="AD" clId="Web-{1B9089C5-6C83-21DE-4196-83456D83C2BC}" dt="2022-02-14T05:21:47.718" v="16" actId="20577"/>
        <pc:sldMkLst>
          <pc:docMk/>
          <pc:sldMk cId="1448720918" sldId="295"/>
        </pc:sldMkLst>
        <pc:spChg chg="mod">
          <ac:chgData name="Stella Jun (Sydney LHD)" userId="S::stella.jun_health.nsw.gov.au#ext#@unsw.onmicrosoft.com::705b73dc-7cad-4d43-839f-d45e78880ce5" providerId="AD" clId="Web-{1B9089C5-6C83-21DE-4196-83456D83C2BC}" dt="2022-02-14T05:21:22.686" v="10" actId="20577"/>
          <ac:spMkLst>
            <pc:docMk/>
            <pc:sldMk cId="1448720918" sldId="295"/>
            <ac:spMk id="2" creationId="{01B5048A-3324-4B2A-A2F1-9690D62C1689}"/>
          </ac:spMkLst>
        </pc:spChg>
        <pc:spChg chg="mod">
          <ac:chgData name="Stella Jun (Sydney LHD)" userId="S::stella.jun_health.nsw.gov.au#ext#@unsw.onmicrosoft.com::705b73dc-7cad-4d43-839f-d45e78880ce5" providerId="AD" clId="Web-{1B9089C5-6C83-21DE-4196-83456D83C2BC}" dt="2022-02-14T05:21:47.718" v="16" actId="20577"/>
          <ac:spMkLst>
            <pc:docMk/>
            <pc:sldMk cId="1448720918" sldId="295"/>
            <ac:spMk id="3" creationId="{05F61632-BB3B-41CD-BA12-21CA32E92851}"/>
          </ac:spMkLst>
        </pc:spChg>
      </pc:sldChg>
      <pc:sldChg chg="addSp delSp modSp new">
        <pc:chgData name="Stella Jun (Sydney LHD)" userId="S::stella.jun_health.nsw.gov.au#ext#@unsw.onmicrosoft.com::705b73dc-7cad-4d43-839f-d45e78880ce5" providerId="AD" clId="Web-{1B9089C5-6C83-21DE-4196-83456D83C2BC}" dt="2022-02-14T05:24:04.925" v="18"/>
        <pc:sldMkLst>
          <pc:docMk/>
          <pc:sldMk cId="3965251392" sldId="296"/>
        </pc:sldMkLst>
        <pc:spChg chg="del">
          <ac:chgData name="Stella Jun (Sydney LHD)" userId="S::stella.jun_health.nsw.gov.au#ext#@unsw.onmicrosoft.com::705b73dc-7cad-4d43-839f-d45e78880ce5" providerId="AD" clId="Web-{1B9089C5-6C83-21DE-4196-83456D83C2BC}" dt="2022-02-14T05:24:04.925" v="18"/>
          <ac:spMkLst>
            <pc:docMk/>
            <pc:sldMk cId="3965251392" sldId="296"/>
            <ac:spMk id="3" creationId="{85BED17A-ADBD-4E62-934E-433B18D7C45A}"/>
          </ac:spMkLst>
        </pc:spChg>
        <pc:graphicFrameChg chg="add mod ord modGraphic">
          <ac:chgData name="Stella Jun (Sydney LHD)" userId="S::stella.jun_health.nsw.gov.au#ext#@unsw.onmicrosoft.com::705b73dc-7cad-4d43-839f-d45e78880ce5" providerId="AD" clId="Web-{1B9089C5-6C83-21DE-4196-83456D83C2BC}" dt="2022-02-14T05:24:04.925" v="18"/>
          <ac:graphicFrameMkLst>
            <pc:docMk/>
            <pc:sldMk cId="3965251392" sldId="296"/>
            <ac:graphicFrameMk id="4" creationId="{39B5985D-8D38-4B35-A816-9236E25C38AC}"/>
          </ac:graphicFrameMkLst>
        </pc:graphicFrameChg>
      </pc:sldChg>
    </pc:docChg>
  </pc:docChgLst>
  <pc:docChgLst>
    <pc:chgData name="Stella Jun (Sydney LHD)" userId="S::stella.jun_health.nsw.gov.au#ext#@unsw.onmicrosoft.com::705b73dc-7cad-4d43-839f-d45e78880ce5" providerId="AD" clId="Web-{FEE83B4D-FE36-4C75-AF52-D2ECD1BECB06}"/>
    <pc:docChg chg="addSld delSld modSld sldOrd">
      <pc:chgData name="Stella Jun (Sydney LHD)" userId="S::stella.jun_health.nsw.gov.au#ext#@unsw.onmicrosoft.com::705b73dc-7cad-4d43-839f-d45e78880ce5" providerId="AD" clId="Web-{FEE83B4D-FE36-4C75-AF52-D2ECD1BECB06}" dt="2022-03-06T03:25:34.758" v="529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FEE83B4D-FE36-4C75-AF52-D2ECD1BECB06}" dt="2022-03-06T01:59:29.344" v="390" actId="1076"/>
        <pc:sldMkLst>
          <pc:docMk/>
          <pc:sldMk cId="3965251392" sldId="296"/>
        </pc:sldMkLst>
        <pc:picChg chg="mod">
          <ac:chgData name="Stella Jun (Sydney LHD)" userId="S::stella.jun_health.nsw.gov.au#ext#@unsw.onmicrosoft.com::705b73dc-7cad-4d43-839f-d45e78880ce5" providerId="AD" clId="Web-{FEE83B4D-FE36-4C75-AF52-D2ECD1BECB06}" dt="2022-03-06T01:59:29.344" v="390" actId="1076"/>
          <ac:picMkLst>
            <pc:docMk/>
            <pc:sldMk cId="3965251392" sldId="296"/>
            <ac:picMk id="3" creationId="{73BADA21-8969-455D-AAF4-0A8C0004B71D}"/>
          </ac:picMkLst>
        </pc:picChg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2:06:16.314" v="421" actId="20577"/>
        <pc:sldMkLst>
          <pc:docMk/>
          <pc:sldMk cId="2647308168" sldId="298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2:05:03.983" v="409" actId="20577"/>
          <ac:spMkLst>
            <pc:docMk/>
            <pc:sldMk cId="2647308168" sldId="298"/>
            <ac:spMk id="2" creationId="{3EFDC524-8D4C-46B7-814B-CCDC150D2F65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2:06:16.314" v="421" actId="20577"/>
          <ac:spMkLst>
            <pc:docMk/>
            <pc:sldMk cId="2647308168" sldId="298"/>
            <ac:spMk id="4" creationId="{6EAE8715-EDD8-4613-8422-7D0B0BBA9465}"/>
          </ac:spMkLst>
        </pc:spChg>
      </pc:sldChg>
      <pc:sldChg chg="addSp delSp modSp">
        <pc:chgData name="Stella Jun (Sydney LHD)" userId="S::stella.jun_health.nsw.gov.au#ext#@unsw.onmicrosoft.com::705b73dc-7cad-4d43-839f-d45e78880ce5" providerId="AD" clId="Web-{FEE83B4D-FE36-4C75-AF52-D2ECD1BECB06}" dt="2022-03-06T03:16:43.979" v="509" actId="14100"/>
        <pc:sldMkLst>
          <pc:docMk/>
          <pc:sldMk cId="548909261" sldId="299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1:43:22.579" v="159" actId="14100"/>
          <ac:spMkLst>
            <pc:docMk/>
            <pc:sldMk cId="548909261" sldId="299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3:15:39.446" v="499" actId="1076"/>
          <ac:spMkLst>
            <pc:docMk/>
            <pc:sldMk cId="548909261" sldId="299"/>
            <ac:spMk id="3" creationId="{00000000-0000-0000-0000-000000000000}"/>
          </ac:spMkLst>
        </pc:spChg>
        <pc:spChg chg="add mod">
          <ac:chgData name="Stella Jun (Sydney LHD)" userId="S::stella.jun_health.nsw.gov.au#ext#@unsw.onmicrosoft.com::705b73dc-7cad-4d43-839f-d45e78880ce5" providerId="AD" clId="Web-{FEE83B4D-FE36-4C75-AF52-D2ECD1BECB06}" dt="2022-03-06T03:15:34.212" v="498" actId="1076"/>
          <ac:spMkLst>
            <pc:docMk/>
            <pc:sldMk cId="548909261" sldId="299"/>
            <ac:spMk id="4" creationId="{CA33F3BD-BBF5-47B6-B778-A7CD48CA1F60}"/>
          </ac:spMkLst>
        </pc:spChg>
        <pc:spChg chg="add del mod">
          <ac:chgData name="Stella Jun (Sydney LHD)" userId="S::stella.jun_health.nsw.gov.au#ext#@unsw.onmicrosoft.com::705b73dc-7cad-4d43-839f-d45e78880ce5" providerId="AD" clId="Web-{FEE83B4D-FE36-4C75-AF52-D2ECD1BECB06}" dt="2022-03-06T03:16:20.416" v="505"/>
          <ac:spMkLst>
            <pc:docMk/>
            <pc:sldMk cId="548909261" sldId="299"/>
            <ac:spMk id="5" creationId="{F68EE86A-93BE-42CD-BEE6-6FF890C145CA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3:15:13.586" v="496" actId="1076"/>
          <ac:spMkLst>
            <pc:docMk/>
            <pc:sldMk cId="548909261" sldId="299"/>
            <ac:spMk id="6" creationId="{00000000-0000-0000-0000-000000000000}"/>
          </ac:spMkLst>
        </pc:spChg>
        <pc:picChg chg="mod">
          <ac:chgData name="Stella Jun (Sydney LHD)" userId="S::stella.jun_health.nsw.gov.au#ext#@unsw.onmicrosoft.com::705b73dc-7cad-4d43-839f-d45e78880ce5" providerId="AD" clId="Web-{FEE83B4D-FE36-4C75-AF52-D2ECD1BECB06}" dt="2022-03-06T01:43:12.751" v="158" actId="1076"/>
          <ac:picMkLst>
            <pc:docMk/>
            <pc:sldMk cId="548909261" sldId="299"/>
            <ac:picMk id="8" creationId="{00000000-0000-0000-0000-000000000000}"/>
          </ac:picMkLst>
        </pc:picChg>
        <pc:cxnChg chg="add mod">
          <ac:chgData name="Stella Jun (Sydney LHD)" userId="S::stella.jun_health.nsw.gov.au#ext#@unsw.onmicrosoft.com::705b73dc-7cad-4d43-839f-d45e78880ce5" providerId="AD" clId="Web-{FEE83B4D-FE36-4C75-AF52-D2ECD1BECB06}" dt="2022-03-06T03:16:43.979" v="509" actId="14100"/>
          <ac:cxnSpMkLst>
            <pc:docMk/>
            <pc:sldMk cId="548909261" sldId="299"/>
            <ac:cxnSpMk id="7" creationId="{CC1586DA-A8C9-4929-AFF8-F0DFE7030BF7}"/>
          </ac:cxnSpMkLst>
        </pc:cxnChg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2:07:19.244" v="434" actId="14100"/>
        <pc:sldMkLst>
          <pc:docMk/>
          <pc:sldMk cId="4275916815" sldId="301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2:07:19.244" v="434" actId="14100"/>
          <ac:spMkLst>
            <pc:docMk/>
            <pc:sldMk cId="4275916815" sldId="301"/>
            <ac:spMk id="3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2:09:46.436" v="437" actId="14100"/>
        <pc:sldMkLst>
          <pc:docMk/>
          <pc:sldMk cId="3182894774" sldId="302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2:09:46.436" v="437" actId="14100"/>
          <ac:spMkLst>
            <pc:docMk/>
            <pc:sldMk cId="3182894774" sldId="302"/>
            <ac:spMk id="3" creationId="{B6B66718-5B21-4010-81DA-2AB6AF84A576}"/>
          </ac:spMkLst>
        </pc:spChg>
      </pc:sldChg>
      <pc:sldChg chg="ord">
        <pc:chgData name="Stella Jun (Sydney LHD)" userId="S::stella.jun_health.nsw.gov.au#ext#@unsw.onmicrosoft.com::705b73dc-7cad-4d43-839f-d45e78880ce5" providerId="AD" clId="Web-{FEE83B4D-FE36-4C75-AF52-D2ECD1BECB06}" dt="2022-03-06T02:09:28.748" v="435"/>
        <pc:sldMkLst>
          <pc:docMk/>
          <pc:sldMk cId="2714900382" sldId="303"/>
        </pc:sldMkLst>
      </pc:sldChg>
      <pc:sldChg chg="add del">
        <pc:chgData name="Stella Jun (Sydney LHD)" userId="S::stella.jun_health.nsw.gov.au#ext#@unsw.onmicrosoft.com::705b73dc-7cad-4d43-839f-d45e78880ce5" providerId="AD" clId="Web-{FEE83B4D-FE36-4C75-AF52-D2ECD1BECB06}" dt="2022-03-06T02:25:31.297" v="459"/>
        <pc:sldMkLst>
          <pc:docMk/>
          <pc:sldMk cId="1396251719" sldId="312"/>
        </pc:sldMkLst>
      </pc:sldChg>
      <pc:sldChg chg="add del">
        <pc:chgData name="Stella Jun (Sydney LHD)" userId="S::stella.jun_health.nsw.gov.au#ext#@unsw.onmicrosoft.com::705b73dc-7cad-4d43-839f-d45e78880ce5" providerId="AD" clId="Web-{FEE83B4D-FE36-4C75-AF52-D2ECD1BECB06}" dt="2022-03-06T02:25:25.828" v="458"/>
        <pc:sldMkLst>
          <pc:docMk/>
          <pc:sldMk cId="1673362833" sldId="313"/>
        </pc:sldMkLst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2:29:50.820" v="492" actId="20577"/>
        <pc:sldMkLst>
          <pc:docMk/>
          <pc:sldMk cId="914610503" sldId="318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2:29:50.820" v="492" actId="20577"/>
          <ac:spMkLst>
            <pc:docMk/>
            <pc:sldMk cId="914610503" sldId="318"/>
            <ac:spMk id="3" creationId="{2397368A-D2CB-4374-9B39-508ED4C5C44B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3:25:34.758" v="529" actId="20577"/>
        <pc:sldMkLst>
          <pc:docMk/>
          <pc:sldMk cId="1238280138" sldId="319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3:25:14.726" v="522" actId="20577"/>
          <ac:spMkLst>
            <pc:docMk/>
            <pc:sldMk cId="1238280138" sldId="319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3:25:34.758" v="529" actId="20577"/>
          <ac:spMkLst>
            <pc:docMk/>
            <pc:sldMk cId="1238280138" sldId="319"/>
            <ac:spMk id="7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FEE83B4D-FE36-4C75-AF52-D2ECD1BECB06}" dt="2022-03-06T01:58:34.827" v="386" actId="20577"/>
        <pc:sldMkLst>
          <pc:docMk/>
          <pc:sldMk cId="5033945" sldId="323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1:58:34.827" v="386" actId="20577"/>
          <ac:spMkLst>
            <pc:docMk/>
            <pc:sldMk cId="5033945" sldId="323"/>
            <ac:spMk id="2" creationId="{757C06C5-2403-498A-9338-5C849BCCB48F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1:56:11.525" v="316" actId="20577"/>
          <ac:spMkLst>
            <pc:docMk/>
            <pc:sldMk cId="5033945" sldId="323"/>
            <ac:spMk id="5" creationId="{3393ECB0-DF18-47AC-8BD4-506BB22583A2}"/>
          </ac:spMkLst>
        </pc:spChg>
        <pc:picChg chg="mod">
          <ac:chgData name="Stella Jun (Sydney LHD)" userId="S::stella.jun_health.nsw.gov.au#ext#@unsw.onmicrosoft.com::705b73dc-7cad-4d43-839f-d45e78880ce5" providerId="AD" clId="Web-{FEE83B4D-FE36-4C75-AF52-D2ECD1BECB06}" dt="2022-03-06T01:55:25.009" v="313" actId="1076"/>
          <ac:picMkLst>
            <pc:docMk/>
            <pc:sldMk cId="5033945" sldId="323"/>
            <ac:picMk id="7" creationId="{35796222-8815-4885-95EB-219D2CE54BF3}"/>
          </ac:picMkLst>
        </pc:picChg>
      </pc:sldChg>
      <pc:sldChg chg="modSp del">
        <pc:chgData name="Stella Jun (Sydney LHD)" userId="S::stella.jun_health.nsw.gov.au#ext#@unsw.onmicrosoft.com::705b73dc-7cad-4d43-839f-d45e78880ce5" providerId="AD" clId="Web-{FEE83B4D-FE36-4C75-AF52-D2ECD1BECB06}" dt="2022-03-06T01:40:35.037" v="130"/>
        <pc:sldMkLst>
          <pc:docMk/>
          <pc:sldMk cId="918343079" sldId="325"/>
        </pc:sldMkLst>
        <pc:picChg chg="mod">
          <ac:chgData name="Stella Jun (Sydney LHD)" userId="S::stella.jun_health.nsw.gov.au#ext#@unsw.onmicrosoft.com::705b73dc-7cad-4d43-839f-d45e78880ce5" providerId="AD" clId="Web-{FEE83B4D-FE36-4C75-AF52-D2ECD1BECB06}" dt="2022-03-06T01:31:37.625" v="9" actId="1076"/>
          <ac:picMkLst>
            <pc:docMk/>
            <pc:sldMk cId="918343079" sldId="325"/>
            <ac:picMk id="1026" creationId="{00000000-0000-0000-0000-000000000000}"/>
          </ac:picMkLst>
        </pc:picChg>
      </pc:sldChg>
      <pc:sldChg chg="modSp new">
        <pc:chgData name="Stella Jun (Sydney LHD)" userId="S::stella.jun_health.nsw.gov.au#ext#@unsw.onmicrosoft.com::705b73dc-7cad-4d43-839f-d45e78880ce5" providerId="AD" clId="Web-{FEE83B4D-FE36-4C75-AF52-D2ECD1BECB06}" dt="2022-03-06T03:04:22.024" v="495" actId="20577"/>
        <pc:sldMkLst>
          <pc:docMk/>
          <pc:sldMk cId="1694830563" sldId="326"/>
        </pc:sldMkLst>
        <pc:spChg chg="mod">
          <ac:chgData name="Stella Jun (Sydney LHD)" userId="S::stella.jun_health.nsw.gov.au#ext#@unsw.onmicrosoft.com::705b73dc-7cad-4d43-839f-d45e78880ce5" providerId="AD" clId="Web-{FEE83B4D-FE36-4C75-AF52-D2ECD1BECB06}" dt="2022-03-06T01:21:57.091" v="6" actId="20577"/>
          <ac:spMkLst>
            <pc:docMk/>
            <pc:sldMk cId="1694830563" sldId="326"/>
            <ac:spMk id="2" creationId="{1B5F9347-8644-4BB6-9D2C-C5EA57822F70}"/>
          </ac:spMkLst>
        </pc:spChg>
        <pc:spChg chg="mod">
          <ac:chgData name="Stella Jun (Sydney LHD)" userId="S::stella.jun_health.nsw.gov.au#ext#@unsw.onmicrosoft.com::705b73dc-7cad-4d43-839f-d45e78880ce5" providerId="AD" clId="Web-{FEE83B4D-FE36-4C75-AF52-D2ECD1BECB06}" dt="2022-03-06T03:04:22.024" v="495" actId="20577"/>
          <ac:spMkLst>
            <pc:docMk/>
            <pc:sldMk cId="1694830563" sldId="326"/>
            <ac:spMk id="3" creationId="{E760EBE4-3B11-4ACE-BFA6-86D47FA9E839}"/>
          </ac:spMkLst>
        </pc:spChg>
      </pc:sldChg>
      <pc:sldChg chg="del">
        <pc:chgData name="Stella Jun (Sydney LHD)" userId="S::stella.jun_health.nsw.gov.au#ext#@unsw.onmicrosoft.com::705b73dc-7cad-4d43-839f-d45e78880ce5" providerId="AD" clId="Web-{FEE83B4D-FE36-4C75-AF52-D2ECD1BECB06}" dt="2022-03-06T01:20:18.947" v="0"/>
        <pc:sldMkLst>
          <pc:docMk/>
          <pc:sldMk cId="4128195200" sldId="326"/>
        </pc:sldMkLst>
      </pc:sldChg>
    </pc:docChg>
  </pc:docChgLst>
  <pc:docChgLst>
    <pc:chgData name="Stella Jun (Sydney LHD)" userId="S::stella.jun_health.nsw.gov.au#ext#@unsw.onmicrosoft.com::705b73dc-7cad-4d43-839f-d45e78880ce5" providerId="AD" clId="Web-{6CA26065-361C-42EA-AB79-5D4825640729}"/>
    <pc:docChg chg="addSld">
      <pc:chgData name="Stella Jun (Sydney LHD)" userId="S::stella.jun_health.nsw.gov.au#ext#@unsw.onmicrosoft.com::705b73dc-7cad-4d43-839f-d45e78880ce5" providerId="AD" clId="Web-{6CA26065-361C-42EA-AB79-5D4825640729}" dt="2022-03-03T23:12:21.392" v="0"/>
      <pc:docMkLst>
        <pc:docMk/>
      </pc:docMkLst>
      <pc:sldChg chg="new">
        <pc:chgData name="Stella Jun (Sydney LHD)" userId="S::stella.jun_health.nsw.gov.au#ext#@unsw.onmicrosoft.com::705b73dc-7cad-4d43-839f-d45e78880ce5" providerId="AD" clId="Web-{6CA26065-361C-42EA-AB79-5D4825640729}" dt="2022-03-03T23:12:21.392" v="0"/>
        <pc:sldMkLst>
          <pc:docMk/>
          <pc:sldMk cId="4128195200" sldId="326"/>
        </pc:sldMkLst>
      </pc:sldChg>
    </pc:docChg>
  </pc:docChgLst>
  <pc:docChgLst>
    <pc:chgData name="Andrew Simpson (Sydney LHD)" userId="S::andrew.simpson1_health.nsw.gov.au#ext#@unsw.onmicrosoft.com::125ccdbb-025d-4d72-a08b-1ebf0eb7a6e0" providerId="AD" clId="Web-{6D68FCAA-64F2-2E6D-86C6-F86A82EBED10}"/>
    <pc:docChg chg="modSld">
      <pc:chgData name="Andrew Simpson (Sydney LHD)" userId="S::andrew.simpson1_health.nsw.gov.au#ext#@unsw.onmicrosoft.com::125ccdbb-025d-4d72-a08b-1ebf0eb7a6e0" providerId="AD" clId="Web-{6D68FCAA-64F2-2E6D-86C6-F86A82EBED10}" dt="2022-02-24T05:32:57.393" v="7" actId="14100"/>
      <pc:docMkLst>
        <pc:docMk/>
      </pc:docMkLst>
      <pc:sldChg chg="addSp delSp modSp">
        <pc:chgData name="Andrew Simpson (Sydney LHD)" userId="S::andrew.simpson1_health.nsw.gov.au#ext#@unsw.onmicrosoft.com::125ccdbb-025d-4d72-a08b-1ebf0eb7a6e0" providerId="AD" clId="Web-{6D68FCAA-64F2-2E6D-86C6-F86A82EBED10}" dt="2022-02-24T05:32:57.393" v="7" actId="14100"/>
        <pc:sldMkLst>
          <pc:docMk/>
          <pc:sldMk cId="1474407444" sldId="289"/>
        </pc:sldMkLst>
        <pc:graphicFrameChg chg="del">
          <ac:chgData name="Andrew Simpson (Sydney LHD)" userId="S::andrew.simpson1_health.nsw.gov.au#ext#@unsw.onmicrosoft.com::125ccdbb-025d-4d72-a08b-1ebf0eb7a6e0" providerId="AD" clId="Web-{6D68FCAA-64F2-2E6D-86C6-F86A82EBED10}" dt="2022-02-24T05:32:09.673" v="0"/>
          <ac:graphicFrameMkLst>
            <pc:docMk/>
            <pc:sldMk cId="1474407444" sldId="289"/>
            <ac:graphicFrameMk id="10" creationId="{00000000-0000-0000-0000-000000000000}"/>
          </ac:graphicFrameMkLst>
        </pc:graphicFrameChg>
        <pc:picChg chg="add mod">
          <ac:chgData name="Andrew Simpson (Sydney LHD)" userId="S::andrew.simpson1_health.nsw.gov.au#ext#@unsw.onmicrosoft.com::125ccdbb-025d-4d72-a08b-1ebf0eb7a6e0" providerId="AD" clId="Web-{6D68FCAA-64F2-2E6D-86C6-F86A82EBED10}" dt="2022-02-24T05:32:57.393" v="7" actId="14100"/>
          <ac:picMkLst>
            <pc:docMk/>
            <pc:sldMk cId="1474407444" sldId="289"/>
            <ac:picMk id="2" creationId="{EDD55CB7-6FBD-4E11-99B3-251FB52B3913}"/>
          </ac:picMkLst>
        </pc:picChg>
      </pc:sldChg>
    </pc:docChg>
  </pc:docChgLst>
  <pc:docChgLst>
    <pc:chgData name="Stella Jun (Sydney LHD)" userId="S::stella.jun_health.nsw.gov.au#ext#@unsw.onmicrosoft.com::705b73dc-7cad-4d43-839f-d45e78880ce5" providerId="AD" clId="Web-{89815A69-ADF7-4FC5-A8D6-DFEACC771E51}"/>
    <pc:docChg chg="modSld">
      <pc:chgData name="Stella Jun (Sydney LHD)" userId="S::stella.jun_health.nsw.gov.au#ext#@unsw.onmicrosoft.com::705b73dc-7cad-4d43-839f-d45e78880ce5" providerId="AD" clId="Web-{89815A69-ADF7-4FC5-A8D6-DFEACC771E51}" dt="2022-03-02T06:25:22.382" v="313" actId="20577"/>
      <pc:docMkLst>
        <pc:docMk/>
      </pc:docMkLst>
      <pc:sldChg chg="delSp modSp modNotes">
        <pc:chgData name="Stella Jun (Sydney LHD)" userId="S::stella.jun_health.nsw.gov.au#ext#@unsw.onmicrosoft.com::705b73dc-7cad-4d43-839f-d45e78880ce5" providerId="AD" clId="Web-{89815A69-ADF7-4FC5-A8D6-DFEACC771E51}" dt="2022-03-02T05:56:01.655" v="35"/>
        <pc:sldMkLst>
          <pc:docMk/>
          <pc:sldMk cId="1448720918" sldId="295"/>
        </pc:sldMkLst>
        <pc:spChg chg="del">
          <ac:chgData name="Stella Jun (Sydney LHD)" userId="S::stella.jun_health.nsw.gov.au#ext#@unsw.onmicrosoft.com::705b73dc-7cad-4d43-839f-d45e78880ce5" providerId="AD" clId="Web-{89815A69-ADF7-4FC5-A8D6-DFEACC771E51}" dt="2022-03-02T05:50:55.460" v="12"/>
          <ac:spMkLst>
            <pc:docMk/>
            <pc:sldMk cId="1448720918" sldId="295"/>
            <ac:spMk id="5" creationId="{00000000-0000-0000-0000-000000000000}"/>
          </ac:spMkLst>
        </pc:spChg>
        <pc:spChg chg="del">
          <ac:chgData name="Stella Jun (Sydney LHD)" userId="S::stella.jun_health.nsw.gov.au#ext#@unsw.onmicrosoft.com::705b73dc-7cad-4d43-839f-d45e78880ce5" providerId="AD" clId="Web-{89815A69-ADF7-4FC5-A8D6-DFEACC771E51}" dt="2022-03-02T05:50:57.773" v="13"/>
          <ac:spMkLst>
            <pc:docMk/>
            <pc:sldMk cId="1448720918" sldId="295"/>
            <ac:spMk id="6" creationId="{00000000-0000-0000-0000-000000000000}"/>
          </ac:spMkLst>
        </pc:spChg>
        <pc:picChg chg="mod">
          <ac:chgData name="Stella Jun (Sydney LHD)" userId="S::stella.jun_health.nsw.gov.au#ext#@unsw.onmicrosoft.com::705b73dc-7cad-4d43-839f-d45e78880ce5" providerId="AD" clId="Web-{89815A69-ADF7-4FC5-A8D6-DFEACC771E51}" dt="2022-03-02T05:51:20.273" v="16" actId="1076"/>
          <ac:picMkLst>
            <pc:docMk/>
            <pc:sldMk cId="1448720918" sldId="295"/>
            <ac:picMk id="6146" creationId="{00000000-0000-0000-0000-000000000000}"/>
          </ac:picMkLst>
        </pc:picChg>
      </pc:sldChg>
      <pc:sldChg chg="addSp delSp modSp">
        <pc:chgData name="Stella Jun (Sydney LHD)" userId="S::stella.jun_health.nsw.gov.au#ext#@unsw.onmicrosoft.com::705b73dc-7cad-4d43-839f-d45e78880ce5" providerId="AD" clId="Web-{89815A69-ADF7-4FC5-A8D6-DFEACC771E51}" dt="2022-03-02T06:20:14.797" v="192" actId="1076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6:20:00.749" v="191" actId="20577"/>
          <ac:spMkLst>
            <pc:docMk/>
            <pc:sldMk cId="3965251392" sldId="296"/>
            <ac:spMk id="2" creationId="{20B64FD4-FF33-4ED0-BA0C-2AAD998F9869}"/>
          </ac:spMkLst>
        </pc:spChg>
        <pc:spChg chg="add del mod">
          <ac:chgData name="Stella Jun (Sydney LHD)" userId="S::stella.jun_health.nsw.gov.au#ext#@unsw.onmicrosoft.com::705b73dc-7cad-4d43-839f-d45e78880ce5" providerId="AD" clId="Web-{89815A69-ADF7-4FC5-A8D6-DFEACC771E51}" dt="2022-03-02T06:19:26.249" v="181"/>
          <ac:spMkLst>
            <pc:docMk/>
            <pc:sldMk cId="3965251392" sldId="296"/>
            <ac:spMk id="5" creationId="{08697BC6-B835-470E-9876-9DEC9584DEFD}"/>
          </ac:spMkLst>
        </pc:spChg>
        <pc:picChg chg="add mod">
          <ac:chgData name="Stella Jun (Sydney LHD)" userId="S::stella.jun_health.nsw.gov.au#ext#@unsw.onmicrosoft.com::705b73dc-7cad-4d43-839f-d45e78880ce5" providerId="AD" clId="Web-{89815A69-ADF7-4FC5-A8D6-DFEACC771E51}" dt="2022-03-02T06:20:14.797" v="192" actId="1076"/>
          <ac:picMkLst>
            <pc:docMk/>
            <pc:sldMk cId="3965251392" sldId="296"/>
            <ac:picMk id="3" creationId="{73BADA21-8969-455D-AAF4-0A8C0004B71D}"/>
          </ac:picMkLst>
        </pc:picChg>
        <pc:picChg chg="del">
          <ac:chgData name="Stella Jun (Sydney LHD)" userId="S::stella.jun_health.nsw.gov.au#ext#@unsw.onmicrosoft.com::705b73dc-7cad-4d43-839f-d45e78880ce5" providerId="AD" clId="Web-{89815A69-ADF7-4FC5-A8D6-DFEACC771E51}" dt="2022-03-02T06:19:11.280" v="180"/>
          <ac:picMkLst>
            <pc:docMk/>
            <pc:sldMk cId="3965251392" sldId="296"/>
            <ac:picMk id="19" creationId="{151522BA-0289-44E0-A3AE-4B4C087C5D3E}"/>
          </ac:picMkLst>
        </pc:picChg>
      </pc:sldChg>
      <pc:sldChg chg="modSp">
        <pc:chgData name="Stella Jun (Sydney LHD)" userId="S::stella.jun_health.nsw.gov.au#ext#@unsw.onmicrosoft.com::705b73dc-7cad-4d43-839f-d45e78880ce5" providerId="AD" clId="Web-{89815A69-ADF7-4FC5-A8D6-DFEACC771E51}" dt="2022-03-02T05:58:19.642" v="40" actId="20577"/>
        <pc:sldMkLst>
          <pc:docMk/>
          <pc:sldMk cId="548909261" sldId="299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5:56:06.811" v="37" actId="20577"/>
          <ac:spMkLst>
            <pc:docMk/>
            <pc:sldMk cId="548909261" sldId="299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89815A69-ADF7-4FC5-A8D6-DFEACC771E51}" dt="2022-03-02T05:58:19.642" v="40" actId="20577"/>
          <ac:spMkLst>
            <pc:docMk/>
            <pc:sldMk cId="548909261" sldId="299"/>
            <ac:spMk id="6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89815A69-ADF7-4FC5-A8D6-DFEACC771E51}" dt="2022-03-02T06:05:49.652" v="177" actId="20577"/>
        <pc:sldMkLst>
          <pc:docMk/>
          <pc:sldMk cId="1023476702" sldId="300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6:05:49.652" v="177" actId="20577"/>
          <ac:spMkLst>
            <pc:docMk/>
            <pc:sldMk cId="1023476702" sldId="300"/>
            <ac:spMk id="3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89815A69-ADF7-4FC5-A8D6-DFEACC771E51}" dt="2022-03-02T05:50:35.819" v="10" actId="20577"/>
        <pc:sldMkLst>
          <pc:docMk/>
          <pc:sldMk cId="1673362833" sldId="313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5:50:35.819" v="10" actId="20577"/>
          <ac:spMkLst>
            <pc:docMk/>
            <pc:sldMk cId="1673362833" sldId="313"/>
            <ac:spMk id="6" creationId="{AB49D517-FC53-4A6D-BBDB-9E5FCC2DDABB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89815A69-ADF7-4FC5-A8D6-DFEACC771E51}" dt="2022-03-02T06:03:49.821" v="151" actId="20577"/>
        <pc:sldMkLst>
          <pc:docMk/>
          <pc:sldMk cId="914610503" sldId="318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6:03:49.821" v="151" actId="20577"/>
          <ac:spMkLst>
            <pc:docMk/>
            <pc:sldMk cId="914610503" sldId="318"/>
            <ac:spMk id="3" creationId="{2397368A-D2CB-4374-9B39-508ED4C5C44B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89815A69-ADF7-4FC5-A8D6-DFEACC771E51}" dt="2022-03-02T06:25:22.382" v="313" actId="20577"/>
        <pc:sldMkLst>
          <pc:docMk/>
          <pc:sldMk cId="1238280138" sldId="319"/>
        </pc:sldMkLst>
        <pc:spChg chg="mod">
          <ac:chgData name="Stella Jun (Sydney LHD)" userId="S::stella.jun_health.nsw.gov.au#ext#@unsw.onmicrosoft.com::705b73dc-7cad-4d43-839f-d45e78880ce5" providerId="AD" clId="Web-{89815A69-ADF7-4FC5-A8D6-DFEACC771E51}" dt="2022-03-02T06:25:22.382" v="313" actId="20577"/>
          <ac:spMkLst>
            <pc:docMk/>
            <pc:sldMk cId="1238280138" sldId="319"/>
            <ac:spMk id="7" creationId="{00000000-0000-0000-0000-000000000000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17E1E2A0-76F6-4F14-AC4B-F9A1490DA791}"/>
    <pc:docChg chg="modSld">
      <pc:chgData name="Stella Jun (Sydney LHD)" userId="S::stella.jun_health.nsw.gov.au#ext#@unsw.onmicrosoft.com::705b73dc-7cad-4d43-839f-d45e78880ce5" providerId="AD" clId="Web-{17E1E2A0-76F6-4F14-AC4B-F9A1490DA791}" dt="2022-03-02T00:33:34.823" v="1"/>
      <pc:docMkLst>
        <pc:docMk/>
      </pc:docMkLst>
      <pc:sldChg chg="delSp">
        <pc:chgData name="Stella Jun (Sydney LHD)" userId="S::stella.jun_health.nsw.gov.au#ext#@unsw.onmicrosoft.com::705b73dc-7cad-4d43-839f-d45e78880ce5" providerId="AD" clId="Web-{17E1E2A0-76F6-4F14-AC4B-F9A1490DA791}" dt="2022-03-02T00:33:34.823" v="1"/>
        <pc:sldMkLst>
          <pc:docMk/>
          <pc:sldMk cId="3965251392" sldId="296"/>
        </pc:sldMkLst>
        <pc:picChg chg="del">
          <ac:chgData name="Stella Jun (Sydney LHD)" userId="S::stella.jun_health.nsw.gov.au#ext#@unsw.onmicrosoft.com::705b73dc-7cad-4d43-839f-d45e78880ce5" providerId="AD" clId="Web-{17E1E2A0-76F6-4F14-AC4B-F9A1490DA791}" dt="2022-03-02T00:33:34.823" v="1"/>
          <ac:picMkLst>
            <pc:docMk/>
            <pc:sldMk cId="3965251392" sldId="296"/>
            <ac:picMk id="18" creationId="{8D1FEBF2-77F1-4671-97EE-AF7DC36F8678}"/>
          </ac:picMkLst>
        </pc:picChg>
      </pc:sldChg>
      <pc:sldChg chg="addSp delSp modSp">
        <pc:chgData name="Stella Jun (Sydney LHD)" userId="S::stella.jun_health.nsw.gov.au#ext#@unsw.onmicrosoft.com::705b73dc-7cad-4d43-839f-d45e78880ce5" providerId="AD" clId="Web-{17E1E2A0-76F6-4F14-AC4B-F9A1490DA791}" dt="2022-03-02T00:33:30.901" v="0"/>
        <pc:sldMkLst>
          <pc:docMk/>
          <pc:sldMk cId="2647308168" sldId="298"/>
        </pc:sldMkLst>
        <pc:spChg chg="add mod">
          <ac:chgData name="Stella Jun (Sydney LHD)" userId="S::stella.jun_health.nsw.gov.au#ext#@unsw.onmicrosoft.com::705b73dc-7cad-4d43-839f-d45e78880ce5" providerId="AD" clId="Web-{17E1E2A0-76F6-4F14-AC4B-F9A1490DA791}" dt="2022-03-02T00:33:30.901" v="0"/>
          <ac:spMkLst>
            <pc:docMk/>
            <pc:sldMk cId="2647308168" sldId="298"/>
            <ac:spMk id="4" creationId="{6EAE8715-EDD8-4613-8422-7D0B0BBA9465}"/>
          </ac:spMkLst>
        </pc:spChg>
        <pc:picChg chg="del">
          <ac:chgData name="Stella Jun (Sydney LHD)" userId="S::stella.jun_health.nsw.gov.au#ext#@unsw.onmicrosoft.com::705b73dc-7cad-4d43-839f-d45e78880ce5" providerId="AD" clId="Web-{17E1E2A0-76F6-4F14-AC4B-F9A1490DA791}" dt="2022-03-02T00:33:30.901" v="0"/>
          <ac:picMkLst>
            <pc:docMk/>
            <pc:sldMk cId="2647308168" sldId="298"/>
            <ac:picMk id="6" creationId="{00000000-0000-0000-0000-000000000000}"/>
          </ac:picMkLst>
        </pc:picChg>
      </pc:sldChg>
    </pc:docChg>
  </pc:docChgLst>
  <pc:docChgLst>
    <pc:chgData name="Andrew Simpson (Sydney LHD)" userId="S::andrew.simpson1_health.nsw.gov.au#ext#@unsw.onmicrosoft.com::125ccdbb-025d-4d72-a08b-1ebf0eb7a6e0" providerId="AD" clId="Web-{76ABC668-38E9-D1B7-F4C1-5BB9B26DD3AD}"/>
    <pc:docChg chg="addSld modSld sldOrd">
      <pc:chgData name="Andrew Simpson (Sydney LHD)" userId="S::andrew.simpson1_health.nsw.gov.au#ext#@unsw.onmicrosoft.com::125ccdbb-025d-4d72-a08b-1ebf0eb7a6e0" providerId="AD" clId="Web-{76ABC668-38E9-D1B7-F4C1-5BB9B26DD3AD}" dt="2022-02-24T05:26:27.912" v="836" actId="20577"/>
      <pc:docMkLst>
        <pc:docMk/>
      </pc:docMkLst>
      <pc:sldChg chg="modSp">
        <pc:chgData name="Andrew Simpson (Sydney LHD)" userId="S::andrew.simpson1_health.nsw.gov.au#ext#@unsw.onmicrosoft.com::125ccdbb-025d-4d72-a08b-1ebf0eb7a6e0" providerId="AD" clId="Web-{76ABC668-38E9-D1B7-F4C1-5BB9B26DD3AD}" dt="2022-02-24T04:28:01.174" v="37" actId="1076"/>
        <pc:sldMkLst>
          <pc:docMk/>
          <pc:sldMk cId="1474407444" sldId="289"/>
        </pc:sldMkLst>
        <pc:picChg chg="mod">
          <ac:chgData name="Andrew Simpson (Sydney LHD)" userId="S::andrew.simpson1_health.nsw.gov.au#ext#@unsw.onmicrosoft.com::125ccdbb-025d-4d72-a08b-1ebf0eb7a6e0" providerId="AD" clId="Web-{76ABC668-38E9-D1B7-F4C1-5BB9B26DD3AD}" dt="2022-02-24T04:28:01.174" v="37" actId="1076"/>
          <ac:picMkLst>
            <pc:docMk/>
            <pc:sldMk cId="1474407444" sldId="289"/>
            <ac:picMk id="5" creationId="{00000000-0000-0000-0000-000000000000}"/>
          </ac:picMkLst>
        </pc:picChg>
      </pc:sldChg>
      <pc:sldChg chg="ord">
        <pc:chgData name="Andrew Simpson (Sydney LHD)" userId="S::andrew.simpson1_health.nsw.gov.au#ext#@unsw.onmicrosoft.com::125ccdbb-025d-4d72-a08b-1ebf0eb7a6e0" providerId="AD" clId="Web-{76ABC668-38E9-D1B7-F4C1-5BB9B26DD3AD}" dt="2022-02-24T04:27:27.392" v="35"/>
        <pc:sldMkLst>
          <pc:docMk/>
          <pc:sldMk cId="708617550" sldId="293"/>
        </pc:sldMkLst>
      </pc:sldChg>
      <pc:sldChg chg="addSp modSp">
        <pc:chgData name="Andrew Simpson (Sydney LHD)" userId="S::andrew.simpson1_health.nsw.gov.au#ext#@unsw.onmicrosoft.com::125ccdbb-025d-4d72-a08b-1ebf0eb7a6e0" providerId="AD" clId="Web-{76ABC668-38E9-D1B7-F4C1-5BB9B26DD3AD}" dt="2022-02-24T04:26:47.047" v="34"/>
        <pc:sldMkLst>
          <pc:docMk/>
          <pc:sldMk cId="903506543" sldId="294"/>
        </pc:sldMkLst>
        <pc:spChg chg="add mod">
          <ac:chgData name="Andrew Simpson (Sydney LHD)" userId="S::andrew.simpson1_health.nsw.gov.au#ext#@unsw.onmicrosoft.com::125ccdbb-025d-4d72-a08b-1ebf0eb7a6e0" providerId="AD" clId="Web-{76ABC668-38E9-D1B7-F4C1-5BB9B26DD3AD}" dt="2022-02-24T04:26:07.890" v="28" actId="1076"/>
          <ac:spMkLst>
            <pc:docMk/>
            <pc:sldMk cId="903506543" sldId="294"/>
            <ac:spMk id="2" creationId="{89F46E8B-7E5E-4364-82AE-AFDF9862ABE9}"/>
          </ac:spMkLst>
        </pc:spChg>
        <pc:spChg chg="mod ord">
          <ac:chgData name="Andrew Simpson (Sydney LHD)" userId="S::andrew.simpson1_health.nsw.gov.au#ext#@unsw.onmicrosoft.com::125ccdbb-025d-4d72-a08b-1ebf0eb7a6e0" providerId="AD" clId="Web-{76ABC668-38E9-D1B7-F4C1-5BB9B26DD3AD}" dt="2022-02-24T04:26:47.047" v="34"/>
          <ac:spMkLst>
            <pc:docMk/>
            <pc:sldMk cId="903506543" sldId="294"/>
            <ac:spMk id="9" creationId="{00000000-0000-0000-0000-000000000000}"/>
          </ac:spMkLst>
        </pc:spChg>
        <pc:spChg chg="add mod">
          <ac:chgData name="Andrew Simpson (Sydney LHD)" userId="S::andrew.simpson1_health.nsw.gov.au#ext#@unsw.onmicrosoft.com::125ccdbb-025d-4d72-a08b-1ebf0eb7a6e0" providerId="AD" clId="Web-{76ABC668-38E9-D1B7-F4C1-5BB9B26DD3AD}" dt="2022-02-24T04:26:31.756" v="32"/>
          <ac:spMkLst>
            <pc:docMk/>
            <pc:sldMk cId="903506543" sldId="294"/>
            <ac:spMk id="11" creationId="{7B2AB42A-17E8-4BEC-8FD8-554D1811AA44}"/>
          </ac:spMkLst>
        </pc:spChg>
        <pc:spChg chg="mod ord">
          <ac:chgData name="Andrew Simpson (Sydney LHD)" userId="S::andrew.simpson1_health.nsw.gov.au#ext#@unsw.onmicrosoft.com::125ccdbb-025d-4d72-a08b-1ebf0eb7a6e0" providerId="AD" clId="Web-{76ABC668-38E9-D1B7-F4C1-5BB9B26DD3AD}" dt="2022-02-24T04:26:41.109" v="33"/>
          <ac:spMkLst>
            <pc:docMk/>
            <pc:sldMk cId="903506543" sldId="294"/>
            <ac:spMk id="21" creationId="{00000000-0000-0000-0000-000000000000}"/>
          </ac:spMkLst>
        </pc:spChg>
        <pc:picChg chg="mod modCrop">
          <ac:chgData name="Andrew Simpson (Sydney LHD)" userId="S::andrew.simpson1_health.nsw.gov.au#ext#@unsw.onmicrosoft.com::125ccdbb-025d-4d72-a08b-1ebf0eb7a6e0" providerId="AD" clId="Web-{76ABC668-38E9-D1B7-F4C1-5BB9B26DD3AD}" dt="2022-02-24T04:23:15.354" v="7"/>
          <ac:picMkLst>
            <pc:docMk/>
            <pc:sldMk cId="903506543" sldId="294"/>
            <ac:picMk id="7" creationId="{00000000-0000-0000-0000-000000000000}"/>
          </ac:picMkLst>
        </pc:picChg>
        <pc:picChg chg="mod modCrop">
          <ac:chgData name="Andrew Simpson (Sydney LHD)" userId="S::andrew.simpson1_health.nsw.gov.au#ext#@unsw.onmicrosoft.com::125ccdbb-025d-4d72-a08b-1ebf0eb7a6e0" providerId="AD" clId="Web-{76ABC668-38E9-D1B7-F4C1-5BB9B26DD3AD}" dt="2022-02-24T04:24:39.106" v="17" actId="14100"/>
          <ac:picMkLst>
            <pc:docMk/>
            <pc:sldMk cId="903506543" sldId="294"/>
            <ac:picMk id="8" creationId="{00000000-0000-0000-0000-000000000000}"/>
          </ac:picMkLst>
        </pc:picChg>
      </pc:sldChg>
      <pc:sldChg chg="addSp delSp modSp add replId addAnim delAnim modAnim">
        <pc:chgData name="Andrew Simpson (Sydney LHD)" userId="S::andrew.simpson1_health.nsw.gov.au#ext#@unsw.onmicrosoft.com::125ccdbb-025d-4d72-a08b-1ebf0eb7a6e0" providerId="AD" clId="Web-{76ABC668-38E9-D1B7-F4C1-5BB9B26DD3AD}" dt="2022-02-24T05:16:23.523" v="685"/>
        <pc:sldMkLst>
          <pc:docMk/>
          <pc:sldMk cId="1045170739" sldId="305"/>
        </pc:sldMkLst>
        <pc:spChg chg="mod">
          <ac:chgData name="Andrew Simpson (Sydney LHD)" userId="S::andrew.simpson1_health.nsw.gov.au#ext#@unsw.onmicrosoft.com::125ccdbb-025d-4d72-a08b-1ebf0eb7a6e0" providerId="AD" clId="Web-{76ABC668-38E9-D1B7-F4C1-5BB9B26DD3AD}" dt="2022-02-24T04:29:11.910" v="58" actId="20577"/>
          <ac:spMkLst>
            <pc:docMk/>
            <pc:sldMk cId="1045170739" sldId="305"/>
            <ac:spMk id="6" creationId="{DD89EF6C-AA66-104A-BC63-70BAFB57B62A}"/>
          </ac:spMkLst>
        </pc:spChg>
        <pc:spChg chg="del">
          <ac:chgData name="Andrew Simpson (Sydney LHD)" userId="S::andrew.simpson1_health.nsw.gov.au#ext#@unsw.onmicrosoft.com::125ccdbb-025d-4d72-a08b-1ebf0eb7a6e0" providerId="AD" clId="Web-{76ABC668-38E9-D1B7-F4C1-5BB9B26DD3AD}" dt="2022-02-24T04:58:35.185" v="190"/>
          <ac:spMkLst>
            <pc:docMk/>
            <pc:sldMk cId="1045170739" sldId="305"/>
            <ac:spMk id="7" creationId="{00000000-0000-0000-0000-000000000000}"/>
          </ac:spMkLst>
        </pc:spChg>
        <pc:spChg chg="add mod">
          <ac:chgData name="Andrew Simpson (Sydney LHD)" userId="S::andrew.simpson1_health.nsw.gov.au#ext#@unsw.onmicrosoft.com::125ccdbb-025d-4d72-a08b-1ebf0eb7a6e0" providerId="AD" clId="Web-{76ABC668-38E9-D1B7-F4C1-5BB9B26DD3AD}" dt="2022-02-24T05:15:01.443" v="666" actId="20577"/>
          <ac:spMkLst>
            <pc:docMk/>
            <pc:sldMk cId="1045170739" sldId="305"/>
            <ac:spMk id="8" creationId="{542EF82C-FF9D-4143-8EA5-4E8AD0C6C7F9}"/>
          </ac:spMkLst>
        </pc:spChg>
        <pc:spChg chg="add mod">
          <ac:chgData name="Andrew Simpson (Sydney LHD)" userId="S::andrew.simpson1_health.nsw.gov.au#ext#@unsw.onmicrosoft.com::125ccdbb-025d-4d72-a08b-1ebf0eb7a6e0" providerId="AD" clId="Web-{76ABC668-38E9-D1B7-F4C1-5BB9B26DD3AD}" dt="2022-02-24T05:15:42.991" v="682" actId="20577"/>
          <ac:spMkLst>
            <pc:docMk/>
            <pc:sldMk cId="1045170739" sldId="305"/>
            <ac:spMk id="13" creationId="{DB15FA2E-BC18-444C-A234-91B236A79605}"/>
          </ac:spMkLst>
        </pc:spChg>
        <pc:graphicFrameChg chg="del">
          <ac:chgData name="Andrew Simpson (Sydney LHD)" userId="S::andrew.simpson1_health.nsw.gov.au#ext#@unsw.onmicrosoft.com::125ccdbb-025d-4d72-a08b-1ebf0eb7a6e0" providerId="AD" clId="Web-{76ABC668-38E9-D1B7-F4C1-5BB9B26DD3AD}" dt="2022-02-24T04:30:14.583" v="59"/>
          <ac:graphicFrameMkLst>
            <pc:docMk/>
            <pc:sldMk cId="1045170739" sldId="305"/>
            <ac:graphicFrameMk id="10" creationId="{00000000-0000-0000-0000-000000000000}"/>
          </ac:graphicFrameMkLst>
        </pc:graphicFrameChg>
        <pc:picChg chg="add del mod">
          <ac:chgData name="Andrew Simpson (Sydney LHD)" userId="S::andrew.simpson1_health.nsw.gov.au#ext#@unsw.onmicrosoft.com::125ccdbb-025d-4d72-a08b-1ebf0eb7a6e0" providerId="AD" clId="Web-{76ABC668-38E9-D1B7-F4C1-5BB9B26DD3AD}" dt="2022-02-24T05:07:39.635" v="475"/>
          <ac:picMkLst>
            <pc:docMk/>
            <pc:sldMk cId="1045170739" sldId="305"/>
            <ac:picMk id="2" creationId="{50A76398-67EB-426B-A999-C69C503308E1}"/>
          </ac:picMkLst>
        </pc:picChg>
        <pc:picChg chg="del">
          <ac:chgData name="Andrew Simpson (Sydney LHD)" userId="S::andrew.simpson1_health.nsw.gov.au#ext#@unsw.onmicrosoft.com::125ccdbb-025d-4d72-a08b-1ebf0eb7a6e0" providerId="AD" clId="Web-{76ABC668-38E9-D1B7-F4C1-5BB9B26DD3AD}" dt="2022-02-24T04:30:16.130" v="60"/>
          <ac:picMkLst>
            <pc:docMk/>
            <pc:sldMk cId="1045170739" sldId="305"/>
            <ac:picMk id="5" creationId="{00000000-0000-0000-0000-000000000000}"/>
          </ac:picMkLst>
        </pc:picChg>
        <pc:picChg chg="add mod modCrop">
          <ac:chgData name="Andrew Simpson (Sydney LHD)" userId="S::andrew.simpson1_health.nsw.gov.au#ext#@unsw.onmicrosoft.com::125ccdbb-025d-4d72-a08b-1ebf0eb7a6e0" providerId="AD" clId="Web-{76ABC668-38E9-D1B7-F4C1-5BB9B26DD3AD}" dt="2022-02-24T05:09:38.435" v="516" actId="14100"/>
          <ac:picMkLst>
            <pc:docMk/>
            <pc:sldMk cId="1045170739" sldId="305"/>
            <ac:picMk id="9" creationId="{90BAB473-F8DA-4BCF-BCDD-C740B79996F9}"/>
          </ac:picMkLst>
        </pc:picChg>
        <pc:picChg chg="add mod">
          <ac:chgData name="Andrew Simpson (Sydney LHD)" userId="S::andrew.simpson1_health.nsw.gov.au#ext#@unsw.onmicrosoft.com::125ccdbb-025d-4d72-a08b-1ebf0eb7a6e0" providerId="AD" clId="Web-{76ABC668-38E9-D1B7-F4C1-5BB9B26DD3AD}" dt="2022-02-24T05:13:52.379" v="637" actId="1076"/>
          <ac:picMkLst>
            <pc:docMk/>
            <pc:sldMk cId="1045170739" sldId="305"/>
            <ac:picMk id="11" creationId="{E98E4C11-1BA3-482B-87F3-04153008EBD5}"/>
          </ac:picMkLst>
        </pc:picChg>
      </pc:sldChg>
      <pc:sldChg chg="addSp delSp modSp add replId delAnim">
        <pc:chgData name="Andrew Simpson (Sydney LHD)" userId="S::andrew.simpson1_health.nsw.gov.au#ext#@unsw.onmicrosoft.com::125ccdbb-025d-4d72-a08b-1ebf0eb7a6e0" providerId="AD" clId="Web-{76ABC668-38E9-D1B7-F4C1-5BB9B26DD3AD}" dt="2022-02-24T05:26:27.912" v="836" actId="20577"/>
        <pc:sldMkLst>
          <pc:docMk/>
          <pc:sldMk cId="2583292209" sldId="306"/>
        </pc:sldMkLst>
        <pc:spChg chg="add mod">
          <ac:chgData name="Andrew Simpson (Sydney LHD)" userId="S::andrew.simpson1_health.nsw.gov.au#ext#@unsw.onmicrosoft.com::125ccdbb-025d-4d72-a08b-1ebf0eb7a6e0" providerId="AD" clId="Web-{76ABC668-38E9-D1B7-F4C1-5BB9B26DD3AD}" dt="2022-02-24T05:26:27.912" v="836" actId="20577"/>
          <ac:spMkLst>
            <pc:docMk/>
            <pc:sldMk cId="2583292209" sldId="306"/>
            <ac:spMk id="5" creationId="{E3E23494-DA97-4E9D-A34A-AF2D7F49FED1}"/>
          </ac:spMkLst>
        </pc:spChg>
        <pc:spChg chg="mod">
          <ac:chgData name="Andrew Simpson (Sydney LHD)" userId="S::andrew.simpson1_health.nsw.gov.au#ext#@unsw.onmicrosoft.com::125ccdbb-025d-4d72-a08b-1ebf0eb7a6e0" providerId="AD" clId="Web-{76ABC668-38E9-D1B7-F4C1-5BB9B26DD3AD}" dt="2022-02-24T05:24:28.472" v="778" actId="20577"/>
          <ac:spMkLst>
            <pc:docMk/>
            <pc:sldMk cId="2583292209" sldId="306"/>
            <ac:spMk id="8" creationId="{542EF82C-FF9D-4143-8EA5-4E8AD0C6C7F9}"/>
          </ac:spMkLst>
        </pc:spChg>
        <pc:spChg chg="del mod">
          <ac:chgData name="Andrew Simpson (Sydney LHD)" userId="S::andrew.simpson1_health.nsw.gov.au#ext#@unsw.onmicrosoft.com::125ccdbb-025d-4d72-a08b-1ebf0eb7a6e0" providerId="AD" clId="Web-{76ABC668-38E9-D1B7-F4C1-5BB9B26DD3AD}" dt="2022-02-24T05:23:14.376" v="734"/>
          <ac:spMkLst>
            <pc:docMk/>
            <pc:sldMk cId="2583292209" sldId="306"/>
            <ac:spMk id="13" creationId="{DB15FA2E-BC18-444C-A234-91B236A79605}"/>
          </ac:spMkLst>
        </pc:spChg>
        <pc:picChg chg="add mod">
          <ac:chgData name="Andrew Simpson (Sydney LHD)" userId="S::andrew.simpson1_health.nsw.gov.au#ext#@unsw.onmicrosoft.com::125ccdbb-025d-4d72-a08b-1ebf0eb7a6e0" providerId="AD" clId="Web-{76ABC668-38E9-D1B7-F4C1-5BB9B26DD3AD}" dt="2022-02-24T05:24:36.987" v="780" actId="14100"/>
          <ac:picMkLst>
            <pc:docMk/>
            <pc:sldMk cId="2583292209" sldId="306"/>
            <ac:picMk id="2" creationId="{1D994A69-396D-4A14-84F2-1FA08947D728}"/>
          </ac:picMkLst>
        </pc:picChg>
        <pc:picChg chg="del">
          <ac:chgData name="Andrew Simpson (Sydney LHD)" userId="S::andrew.simpson1_health.nsw.gov.au#ext#@unsw.onmicrosoft.com::125ccdbb-025d-4d72-a08b-1ebf0eb7a6e0" providerId="AD" clId="Web-{76ABC668-38E9-D1B7-F4C1-5BB9B26DD3AD}" dt="2022-02-24T05:22:51.297" v="723"/>
          <ac:picMkLst>
            <pc:docMk/>
            <pc:sldMk cId="2583292209" sldId="306"/>
            <ac:picMk id="9" creationId="{90BAB473-F8DA-4BCF-BCDD-C740B79996F9}"/>
          </ac:picMkLst>
        </pc:picChg>
        <pc:picChg chg="del">
          <ac:chgData name="Andrew Simpson (Sydney LHD)" userId="S::andrew.simpson1_health.nsw.gov.au#ext#@unsw.onmicrosoft.com::125ccdbb-025d-4d72-a08b-1ebf0eb7a6e0" providerId="AD" clId="Web-{76ABC668-38E9-D1B7-F4C1-5BB9B26DD3AD}" dt="2022-02-24T05:22:56.063" v="727"/>
          <ac:picMkLst>
            <pc:docMk/>
            <pc:sldMk cId="2583292209" sldId="306"/>
            <ac:picMk id="11" creationId="{E98E4C11-1BA3-482B-87F3-04153008EBD5}"/>
          </ac:picMkLst>
        </pc:picChg>
      </pc:sldChg>
    </pc:docChg>
  </pc:docChgLst>
  <pc:docChgLst>
    <pc:chgData name="Stella Jun (Sydney LHD)" userId="S::stella.jun_health.nsw.gov.au#ext#@unsw.onmicrosoft.com::705b73dc-7cad-4d43-839f-d45e78880ce5" providerId="AD" clId="Web-{87A27D5B-85EC-52FF-2CA3-A4E130A543EF}"/>
    <pc:docChg chg="addSld">
      <pc:chgData name="Stella Jun (Sydney LHD)" userId="S::stella.jun_health.nsw.gov.au#ext#@unsw.onmicrosoft.com::705b73dc-7cad-4d43-839f-d45e78880ce5" providerId="AD" clId="Web-{87A27D5B-85EC-52FF-2CA3-A4E130A543EF}" dt="2022-02-14T05:10:23.435" v="0"/>
      <pc:docMkLst>
        <pc:docMk/>
      </pc:docMkLst>
      <pc:sldChg chg="new">
        <pc:chgData name="Stella Jun (Sydney LHD)" userId="S::stella.jun_health.nsw.gov.au#ext#@unsw.onmicrosoft.com::705b73dc-7cad-4d43-839f-d45e78880ce5" providerId="AD" clId="Web-{87A27D5B-85EC-52FF-2CA3-A4E130A543EF}" dt="2022-02-14T05:10:23.435" v="0"/>
        <pc:sldMkLst>
          <pc:docMk/>
          <pc:sldMk cId="1448720918" sldId="295"/>
        </pc:sldMkLst>
      </pc:sldChg>
    </pc:docChg>
  </pc:docChgLst>
  <pc:docChgLst>
    <pc:chgData name="Stella Jun (Sydney LHD)" userId="S::stella.jun_health.nsw.gov.au#ext#@unsw.onmicrosoft.com::705b73dc-7cad-4d43-839f-d45e78880ce5" providerId="AD" clId="Web-{A4DAA52D-69CC-48F9-BDF9-A2C26B1DA9E3}"/>
    <pc:docChg chg="modSld">
      <pc:chgData name="Stella Jun (Sydney LHD)" userId="S::stella.jun_health.nsw.gov.au#ext#@unsw.onmicrosoft.com::705b73dc-7cad-4d43-839f-d45e78880ce5" providerId="AD" clId="Web-{A4DAA52D-69CC-48F9-BDF9-A2C26B1DA9E3}" dt="2022-03-02T12:32:10.963" v="32" actId="20577"/>
      <pc:docMkLst>
        <pc:docMk/>
      </pc:docMkLst>
      <pc:sldChg chg="addSp delSp modSp">
        <pc:chgData name="Stella Jun (Sydney LHD)" userId="S::stella.jun_health.nsw.gov.au#ext#@unsw.onmicrosoft.com::705b73dc-7cad-4d43-839f-d45e78880ce5" providerId="AD" clId="Web-{A4DAA52D-69CC-48F9-BDF9-A2C26B1DA9E3}" dt="2022-03-02T12:31:13.946" v="8" actId="20577"/>
        <pc:sldMkLst>
          <pc:docMk/>
          <pc:sldMk cId="1670066676" sldId="274"/>
        </pc:sldMkLst>
        <pc:spChg chg="mod">
          <ac:chgData name="Stella Jun (Sydney LHD)" userId="S::stella.jun_health.nsw.gov.au#ext#@unsw.onmicrosoft.com::705b73dc-7cad-4d43-839f-d45e78880ce5" providerId="AD" clId="Web-{A4DAA52D-69CC-48F9-BDF9-A2C26B1DA9E3}" dt="2022-03-02T12:31:13.946" v="8" actId="20577"/>
          <ac:spMkLst>
            <pc:docMk/>
            <pc:sldMk cId="1670066676" sldId="274"/>
            <ac:spMk id="2" creationId="{00000000-0000-0000-0000-000000000000}"/>
          </ac:spMkLst>
        </pc:spChg>
        <pc:spChg chg="add del mod">
          <ac:chgData name="Stella Jun (Sydney LHD)" userId="S::stella.jun_health.nsw.gov.au#ext#@unsw.onmicrosoft.com::705b73dc-7cad-4d43-839f-d45e78880ce5" providerId="AD" clId="Web-{A4DAA52D-69CC-48F9-BDF9-A2C26B1DA9E3}" dt="2022-03-02T12:30:44.070" v="3"/>
          <ac:spMkLst>
            <pc:docMk/>
            <pc:sldMk cId="1670066676" sldId="274"/>
            <ac:spMk id="3" creationId="{E5FAF497-40A0-419C-8507-90A269FE3087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A4DAA52D-69CC-48F9-BDF9-A2C26B1DA9E3}" dt="2022-03-02T12:32:10.963" v="32" actId="20577"/>
        <pc:sldMkLst>
          <pc:docMk/>
          <pc:sldMk cId="1396251719" sldId="312"/>
        </pc:sldMkLst>
        <pc:spChg chg="mod">
          <ac:chgData name="Stella Jun (Sydney LHD)" userId="S::stella.jun_health.nsw.gov.au#ext#@unsw.onmicrosoft.com::705b73dc-7cad-4d43-839f-d45e78880ce5" providerId="AD" clId="Web-{A4DAA52D-69CC-48F9-BDF9-A2C26B1DA9E3}" dt="2022-03-02T12:32:10.963" v="32" actId="20577"/>
          <ac:spMkLst>
            <pc:docMk/>
            <pc:sldMk cId="1396251719" sldId="312"/>
            <ac:spMk id="6" creationId="{27591D1B-DCB3-4972-A310-65AE4EED9A4B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EB34D845-F09A-4FDC-972C-917E22EA8842}"/>
    <pc:docChg chg="addSld">
      <pc:chgData name="Stella Jun (Sydney LHD)" userId="S::stella.jun_health.nsw.gov.au#ext#@unsw.onmicrosoft.com::705b73dc-7cad-4d43-839f-d45e78880ce5" providerId="AD" clId="Web-{EB34D845-F09A-4FDC-972C-917E22EA8842}" dt="2022-02-23T06:19:15.829" v="0"/>
      <pc:docMkLst>
        <pc:docMk/>
      </pc:docMkLst>
      <pc:sldChg chg="new">
        <pc:chgData name="Stella Jun (Sydney LHD)" userId="S::stella.jun_health.nsw.gov.au#ext#@unsw.onmicrosoft.com::705b73dc-7cad-4d43-839f-d45e78880ce5" providerId="AD" clId="Web-{EB34D845-F09A-4FDC-972C-917E22EA8842}" dt="2022-02-23T06:19:15.829" v="0"/>
        <pc:sldMkLst>
          <pc:docMk/>
          <pc:sldMk cId="1431642571" sldId="304"/>
        </pc:sldMkLst>
      </pc:sldChg>
    </pc:docChg>
  </pc:docChgLst>
  <pc:docChgLst>
    <pc:chgData name="Stella Jun (Sydney LHD)" userId="S::stella.jun_health.nsw.gov.au#ext#@unsw.onmicrosoft.com::705b73dc-7cad-4d43-839f-d45e78880ce5" providerId="AD" clId="Web-{A21D83DC-F573-CDBB-FF07-1EC2168FFFEA}"/>
    <pc:docChg chg="modSld">
      <pc:chgData name="Stella Jun (Sydney LHD)" userId="S::stella.jun_health.nsw.gov.au#ext#@unsw.onmicrosoft.com::705b73dc-7cad-4d43-839f-d45e78880ce5" providerId="AD" clId="Web-{A21D83DC-F573-CDBB-FF07-1EC2168FFFEA}" dt="2022-02-14T05:27:37.008" v="7"/>
      <pc:docMkLst>
        <pc:docMk/>
      </pc:docMkLst>
      <pc:sldChg chg="addSp delSp modSp mod setBg">
        <pc:chgData name="Stella Jun (Sydney LHD)" userId="S::stella.jun_health.nsw.gov.au#ext#@unsw.onmicrosoft.com::705b73dc-7cad-4d43-839f-d45e78880ce5" providerId="AD" clId="Web-{A21D83DC-F573-CDBB-FF07-1EC2168FFFEA}" dt="2022-02-14T05:27:37.008" v="7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A21D83DC-F573-CDBB-FF07-1EC2168FFFEA}" dt="2022-02-14T05:25:29.584" v="6"/>
          <ac:spMkLst>
            <pc:docMk/>
            <pc:sldMk cId="3965251392" sldId="296"/>
            <ac:spMk id="2" creationId="{20B64FD4-FF33-4ED0-BA0C-2AAD998F9869}"/>
          </ac:spMkLst>
        </pc:spChg>
        <pc:spChg chg="add del mod">
          <ac:chgData name="Stella Jun (Sydney LHD)" userId="S::stella.jun_health.nsw.gov.au#ext#@unsw.onmicrosoft.com::705b73dc-7cad-4d43-839f-d45e78880ce5" providerId="AD" clId="Web-{A21D83DC-F573-CDBB-FF07-1EC2168FFFEA}" dt="2022-02-14T05:24:45.083" v="2"/>
          <ac:spMkLst>
            <pc:docMk/>
            <pc:sldMk cId="3965251392" sldId="296"/>
            <ac:spMk id="17" creationId="{E9916474-8757-4B4B-801E-79598A20D711}"/>
          </ac:spMkLst>
        </pc:spChg>
        <pc:spChg chg="add">
          <ac:chgData name="Stella Jun (Sydney LHD)" userId="S::stella.jun_health.nsw.gov.au#ext#@unsw.onmicrosoft.com::705b73dc-7cad-4d43-839f-d45e78880ce5" providerId="AD" clId="Web-{A21D83DC-F573-CDBB-FF07-1EC2168FFFEA}" dt="2022-02-14T05:27:37.008" v="7"/>
          <ac:spMkLst>
            <pc:docMk/>
            <pc:sldMk cId="3965251392" sldId="296"/>
            <ac:spMk id="20" creationId="{258B1CAE-2EBE-4A5C-9ACB-0146274511C7}"/>
          </ac:spMkLst>
        </pc:spChg>
        <pc:spChg chg="add del">
          <ac:chgData name="Stella Jun (Sydney LHD)" userId="S::stella.jun_health.nsw.gov.au#ext#@unsw.onmicrosoft.com::705b73dc-7cad-4d43-839f-d45e78880ce5" providerId="AD" clId="Web-{A21D83DC-F573-CDBB-FF07-1EC2168FFFEA}" dt="2022-02-14T05:25:22.599" v="4"/>
          <ac:spMkLst>
            <pc:docMk/>
            <pc:sldMk cId="3965251392" sldId="296"/>
            <ac:spMk id="22" creationId="{C8411152-B657-4BF1-8F3A-2B22CBD66BC9}"/>
          </ac:spMkLst>
        </pc:spChg>
        <pc:spChg chg="add">
          <ac:chgData name="Stella Jun (Sydney LHD)" userId="S::stella.jun_health.nsw.gov.au#ext#@unsw.onmicrosoft.com::705b73dc-7cad-4d43-839f-d45e78880ce5" providerId="AD" clId="Web-{A21D83DC-F573-CDBB-FF07-1EC2168FFFEA}" dt="2022-02-14T05:25:29.584" v="6"/>
          <ac:spMkLst>
            <pc:docMk/>
            <pc:sldMk cId="3965251392" sldId="296"/>
            <ac:spMk id="30" creationId="{823AC064-BC96-4F32-8AE1-B2FD38754823}"/>
          </ac:spMkLst>
        </pc:spChg>
        <pc:graphicFrameChg chg="del mod">
          <ac:chgData name="Stella Jun (Sydney LHD)" userId="S::stella.jun_health.nsw.gov.au#ext#@unsw.onmicrosoft.com::705b73dc-7cad-4d43-839f-d45e78880ce5" providerId="AD" clId="Web-{A21D83DC-F573-CDBB-FF07-1EC2168FFFEA}" dt="2022-02-14T05:24:28.957" v="1"/>
          <ac:graphicFrameMkLst>
            <pc:docMk/>
            <pc:sldMk cId="3965251392" sldId="296"/>
            <ac:graphicFrameMk id="4" creationId="{39B5985D-8D38-4B35-A816-9236E25C38AC}"/>
          </ac:graphicFrameMkLst>
        </pc:graphicFrameChg>
        <pc:picChg chg="add mod ord">
          <ac:chgData name="Stella Jun (Sydney LHD)" userId="S::stella.jun_health.nsw.gov.au#ext#@unsw.onmicrosoft.com::705b73dc-7cad-4d43-839f-d45e78880ce5" providerId="AD" clId="Web-{A21D83DC-F573-CDBB-FF07-1EC2168FFFEA}" dt="2022-02-14T05:25:29.584" v="6"/>
          <ac:picMkLst>
            <pc:docMk/>
            <pc:sldMk cId="3965251392" sldId="296"/>
            <ac:picMk id="18" creationId="{8D1FEBF2-77F1-4671-97EE-AF7DC36F8678}"/>
          </ac:picMkLst>
        </pc:picChg>
        <pc:picChg chg="add mod ord">
          <ac:chgData name="Stella Jun (Sydney LHD)" userId="S::stella.jun_health.nsw.gov.au#ext#@unsw.onmicrosoft.com::705b73dc-7cad-4d43-839f-d45e78880ce5" providerId="AD" clId="Web-{A21D83DC-F573-CDBB-FF07-1EC2168FFFEA}" dt="2022-02-14T05:25:29.584" v="6"/>
          <ac:picMkLst>
            <pc:docMk/>
            <pc:sldMk cId="3965251392" sldId="296"/>
            <ac:picMk id="19" creationId="{151522BA-0289-44E0-A3AE-4B4C087C5D3E}"/>
          </ac:picMkLst>
        </pc:picChg>
        <pc:cxnChg chg="add del">
          <ac:chgData name="Stella Jun (Sydney LHD)" userId="S::stella.jun_health.nsw.gov.au#ext#@unsw.onmicrosoft.com::705b73dc-7cad-4d43-839f-d45e78880ce5" providerId="AD" clId="Web-{A21D83DC-F573-CDBB-FF07-1EC2168FFFEA}" dt="2022-02-14T05:25:29.584" v="6"/>
          <ac:cxnSpMkLst>
            <pc:docMk/>
            <pc:sldMk cId="3965251392" sldId="296"/>
            <ac:cxnSpMk id="25" creationId="{A7F400EE-A8A5-48AF-B4D6-291B52C6F0B0}"/>
          </ac:cxnSpMkLst>
        </pc:cxnChg>
        <pc:cxnChg chg="add">
          <ac:chgData name="Stella Jun (Sydney LHD)" userId="S::stella.jun_health.nsw.gov.au#ext#@unsw.onmicrosoft.com::705b73dc-7cad-4d43-839f-d45e78880ce5" providerId="AD" clId="Web-{A21D83DC-F573-CDBB-FF07-1EC2168FFFEA}" dt="2022-02-14T05:25:29.584" v="6"/>
          <ac:cxnSpMkLst>
            <pc:docMk/>
            <pc:sldMk cId="3965251392" sldId="296"/>
            <ac:cxnSpMk id="32" creationId="{7E7C77BC-7138-40B1-A15B-20F57A494629}"/>
          </ac:cxnSpMkLst>
        </pc:cxnChg>
        <pc:cxnChg chg="add">
          <ac:chgData name="Stella Jun (Sydney LHD)" userId="S::stella.jun_health.nsw.gov.au#ext#@unsw.onmicrosoft.com::705b73dc-7cad-4d43-839f-d45e78880ce5" providerId="AD" clId="Web-{A21D83DC-F573-CDBB-FF07-1EC2168FFFEA}" dt="2022-02-14T05:25:29.584" v="6"/>
          <ac:cxnSpMkLst>
            <pc:docMk/>
            <pc:sldMk cId="3965251392" sldId="296"/>
            <ac:cxnSpMk id="34" creationId="{DB146403-F3D6-484B-B2ED-97F9565D0370}"/>
          </ac:cxnSpMkLst>
        </pc:cxnChg>
      </pc:sldChg>
    </pc:docChg>
  </pc:docChgLst>
  <pc:docChgLst>
    <pc:chgData name="Stella Jun (Sydney LHD)" userId="S::stella.jun_health.nsw.gov.au#ext#@unsw.onmicrosoft.com::705b73dc-7cad-4d43-839f-d45e78880ce5" providerId="AD" clId="Web-{A72A2706-46BA-4802-AF57-E57A95A8460E}"/>
    <pc:docChg chg="modSld">
      <pc:chgData name="Stella Jun (Sydney LHD)" userId="S::stella.jun_health.nsw.gov.au#ext#@unsw.onmicrosoft.com::705b73dc-7cad-4d43-839f-d45e78880ce5" providerId="AD" clId="Web-{A72A2706-46BA-4802-AF57-E57A95A8460E}" dt="2022-02-17T11:27:20.976" v="5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A72A2706-46BA-4802-AF57-E57A95A8460E}" dt="2022-02-17T11:27:20.976" v="5" actId="20577"/>
        <pc:sldMkLst>
          <pc:docMk/>
          <pc:sldMk cId="1448720918" sldId="295"/>
        </pc:sldMkLst>
        <pc:spChg chg="mod">
          <ac:chgData name="Stella Jun (Sydney LHD)" userId="S::stella.jun_health.nsw.gov.au#ext#@unsw.onmicrosoft.com::705b73dc-7cad-4d43-839f-d45e78880ce5" providerId="AD" clId="Web-{A72A2706-46BA-4802-AF57-E57A95A8460E}" dt="2022-02-17T11:27:20.976" v="5" actId="20577"/>
          <ac:spMkLst>
            <pc:docMk/>
            <pc:sldMk cId="1448720918" sldId="295"/>
            <ac:spMk id="3" creationId="{05F61632-BB3B-41CD-BA12-21CA32E92851}"/>
          </ac:spMkLst>
        </pc:spChg>
      </pc:sldChg>
      <pc:sldChg chg="addSp delSp modSp">
        <pc:chgData name="Stella Jun (Sydney LHD)" userId="S::stella.jun_health.nsw.gov.au#ext#@unsw.onmicrosoft.com::705b73dc-7cad-4d43-839f-d45e78880ce5" providerId="AD" clId="Web-{A72A2706-46BA-4802-AF57-E57A95A8460E}" dt="2022-02-17T11:27:03.679" v="2" actId="14100"/>
        <pc:sldMkLst>
          <pc:docMk/>
          <pc:sldMk cId="548909261" sldId="299"/>
        </pc:sldMkLst>
        <pc:spChg chg="del">
          <ac:chgData name="Stella Jun (Sydney LHD)" userId="S::stella.jun_health.nsw.gov.au#ext#@unsw.onmicrosoft.com::705b73dc-7cad-4d43-839f-d45e78880ce5" providerId="AD" clId="Web-{A72A2706-46BA-4802-AF57-E57A95A8460E}" dt="2022-02-17T11:26:55.038" v="0"/>
          <ac:spMkLst>
            <pc:docMk/>
            <pc:sldMk cId="548909261" sldId="299"/>
            <ac:spMk id="3" creationId="{00000000-0000-0000-0000-000000000000}"/>
          </ac:spMkLst>
        </pc:spChg>
        <pc:picChg chg="add mod ord">
          <ac:chgData name="Stella Jun (Sydney LHD)" userId="S::stella.jun_health.nsw.gov.au#ext#@unsw.onmicrosoft.com::705b73dc-7cad-4d43-839f-d45e78880ce5" providerId="AD" clId="Web-{A72A2706-46BA-4802-AF57-E57A95A8460E}" dt="2022-02-17T11:27:03.679" v="2" actId="14100"/>
          <ac:picMkLst>
            <pc:docMk/>
            <pc:sldMk cId="548909261" sldId="299"/>
            <ac:picMk id="4" creationId="{9E93DC17-42B3-45CB-AB47-FD19FD9A1F7F}"/>
          </ac:picMkLst>
        </pc:picChg>
      </pc:sldChg>
    </pc:docChg>
  </pc:docChgLst>
  <pc:docChgLst>
    <pc:chgData name="Stella Jun (Sydney LHD)" userId="S::stella.jun_health.nsw.gov.au#ext#@unsw.onmicrosoft.com::705b73dc-7cad-4d43-839f-d45e78880ce5" providerId="AD" clId="Web-{31C34BF6-A164-4A97-8F22-1E56CB77DA5E}"/>
    <pc:docChg chg="delSld modSld">
      <pc:chgData name="Stella Jun (Sydney LHD)" userId="S::stella.jun_health.nsw.gov.au#ext#@unsw.onmicrosoft.com::705b73dc-7cad-4d43-839f-d45e78880ce5" providerId="AD" clId="Web-{31C34BF6-A164-4A97-8F22-1E56CB77DA5E}" dt="2022-03-02T21:58:56.866" v="4" actId="20577"/>
      <pc:docMkLst>
        <pc:docMk/>
      </pc:docMkLst>
      <pc:sldChg chg="del">
        <pc:chgData name="Stella Jun (Sydney LHD)" userId="S::stella.jun_health.nsw.gov.au#ext#@unsw.onmicrosoft.com::705b73dc-7cad-4d43-839f-d45e78880ce5" providerId="AD" clId="Web-{31C34BF6-A164-4A97-8F22-1E56CB77DA5E}" dt="2022-03-02T21:57:43.302" v="0"/>
        <pc:sldMkLst>
          <pc:docMk/>
          <pc:sldMk cId="1448720918" sldId="295"/>
        </pc:sldMkLst>
      </pc:sldChg>
      <pc:sldChg chg="modNotes">
        <pc:chgData name="Stella Jun (Sydney LHD)" userId="S::stella.jun_health.nsw.gov.au#ext#@unsw.onmicrosoft.com::705b73dc-7cad-4d43-839f-d45e78880ce5" providerId="AD" clId="Web-{31C34BF6-A164-4A97-8F22-1E56CB77DA5E}" dt="2022-03-02T21:58:27.662" v="2"/>
        <pc:sldMkLst>
          <pc:docMk/>
          <pc:sldMk cId="548909261" sldId="299"/>
        </pc:sldMkLst>
      </pc:sldChg>
      <pc:sldChg chg="modSp">
        <pc:chgData name="Stella Jun (Sydney LHD)" userId="S::stella.jun_health.nsw.gov.au#ext#@unsw.onmicrosoft.com::705b73dc-7cad-4d43-839f-d45e78880ce5" providerId="AD" clId="Web-{31C34BF6-A164-4A97-8F22-1E56CB77DA5E}" dt="2022-03-02T21:58:56.866" v="4" actId="20577"/>
        <pc:sldMkLst>
          <pc:docMk/>
          <pc:sldMk cId="1396251719" sldId="312"/>
        </pc:sldMkLst>
        <pc:spChg chg="mod">
          <ac:chgData name="Stella Jun (Sydney LHD)" userId="S::stella.jun_health.nsw.gov.au#ext#@unsw.onmicrosoft.com::705b73dc-7cad-4d43-839f-d45e78880ce5" providerId="AD" clId="Web-{31C34BF6-A164-4A97-8F22-1E56CB77DA5E}" dt="2022-03-02T21:58:56.866" v="4" actId="20577"/>
          <ac:spMkLst>
            <pc:docMk/>
            <pc:sldMk cId="1396251719" sldId="312"/>
            <ac:spMk id="5" creationId="{0558EB54-F1C5-42BA-BAE1-F22E2CC66399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F8EF84B0-402E-46DF-B1C3-A10701784D95}"/>
    <pc:docChg chg="modSld">
      <pc:chgData name="Stella Jun (Sydney LHD)" userId="S::stella.jun_health.nsw.gov.au#ext#@unsw.onmicrosoft.com::705b73dc-7cad-4d43-839f-d45e78880ce5" providerId="AD" clId="Web-{F8EF84B0-402E-46DF-B1C3-A10701784D95}" dt="2022-03-02T11:01:31.752" v="1193"/>
      <pc:docMkLst>
        <pc:docMk/>
      </pc:docMkLst>
      <pc:sldChg chg="modNotes">
        <pc:chgData name="Stella Jun (Sydney LHD)" userId="S::stella.jun_health.nsw.gov.au#ext#@unsw.onmicrosoft.com::705b73dc-7cad-4d43-839f-d45e78880ce5" providerId="AD" clId="Web-{F8EF84B0-402E-46DF-B1C3-A10701784D95}" dt="2022-03-02T10:21:52.975" v="316"/>
        <pc:sldMkLst>
          <pc:docMk/>
          <pc:sldMk cId="1448720918" sldId="295"/>
        </pc:sldMkLst>
      </pc:sldChg>
      <pc:sldChg chg="modSp modNotes">
        <pc:chgData name="Stella Jun (Sydney LHD)" userId="S::stella.jun_health.nsw.gov.au#ext#@unsw.onmicrosoft.com::705b73dc-7cad-4d43-839f-d45e78880ce5" providerId="AD" clId="Web-{F8EF84B0-402E-46DF-B1C3-A10701784D95}" dt="2022-03-02T11:01:31.752" v="1193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F8EF84B0-402E-46DF-B1C3-A10701784D95}" dt="2022-03-02T10:58:17.491" v="1116" actId="20577"/>
          <ac:spMkLst>
            <pc:docMk/>
            <pc:sldMk cId="3965251392" sldId="296"/>
            <ac:spMk id="2" creationId="{20B64FD4-FF33-4ED0-BA0C-2AAD998F9869}"/>
          </ac:spMkLst>
        </pc:spChg>
        <pc:spChg chg="mod">
          <ac:chgData name="Stella Jun (Sydney LHD)" userId="S::stella.jun_health.nsw.gov.au#ext#@unsw.onmicrosoft.com::705b73dc-7cad-4d43-839f-d45e78880ce5" providerId="AD" clId="Web-{F8EF84B0-402E-46DF-B1C3-A10701784D95}" dt="2022-03-02T11:00:06.338" v="1166" actId="20577"/>
          <ac:spMkLst>
            <pc:docMk/>
            <pc:sldMk cId="3965251392" sldId="296"/>
            <ac:spMk id="20" creationId="{258B1CAE-2EBE-4A5C-9ACB-0146274511C7}"/>
          </ac:spMkLst>
        </pc:spChg>
        <pc:picChg chg="mod">
          <ac:chgData name="Stella Jun (Sydney LHD)" userId="S::stella.jun_health.nsw.gov.au#ext#@unsw.onmicrosoft.com::705b73dc-7cad-4d43-839f-d45e78880ce5" providerId="AD" clId="Web-{F8EF84B0-402E-46DF-B1C3-A10701784D95}" dt="2022-03-02T10:58:22.210" v="1117" actId="14100"/>
          <ac:picMkLst>
            <pc:docMk/>
            <pc:sldMk cId="3965251392" sldId="296"/>
            <ac:picMk id="3" creationId="{73BADA21-8969-455D-AAF4-0A8C0004B71D}"/>
          </ac:picMkLst>
        </pc:picChg>
      </pc:sldChg>
      <pc:sldChg chg="modSp modNotes">
        <pc:chgData name="Stella Jun (Sydney LHD)" userId="S::stella.jun_health.nsw.gov.au#ext#@unsw.onmicrosoft.com::705b73dc-7cad-4d43-839f-d45e78880ce5" providerId="AD" clId="Web-{F8EF84B0-402E-46DF-B1C3-A10701784D95}" dt="2022-03-02T10:53:05.638" v="995"/>
        <pc:sldMkLst>
          <pc:docMk/>
          <pc:sldMk cId="548909261" sldId="299"/>
        </pc:sldMkLst>
        <pc:spChg chg="mod">
          <ac:chgData name="Stella Jun (Sydney LHD)" userId="S::stella.jun_health.nsw.gov.au#ext#@unsw.onmicrosoft.com::705b73dc-7cad-4d43-839f-d45e78880ce5" providerId="AD" clId="Web-{F8EF84B0-402E-46DF-B1C3-A10701784D95}" dt="2022-03-02T10:13:57.555" v="187" actId="20577"/>
          <ac:spMkLst>
            <pc:docMk/>
            <pc:sldMk cId="548909261" sldId="299"/>
            <ac:spMk id="6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F8EF84B0-402E-46DF-B1C3-A10701784D95}" dt="2022-03-02T10:04:52.180" v="64" actId="20577"/>
        <pc:sldMkLst>
          <pc:docMk/>
          <pc:sldMk cId="1396251719" sldId="312"/>
        </pc:sldMkLst>
        <pc:spChg chg="mod">
          <ac:chgData name="Stella Jun (Sydney LHD)" userId="S::stella.jun_health.nsw.gov.au#ext#@unsw.onmicrosoft.com::705b73dc-7cad-4d43-839f-d45e78880ce5" providerId="AD" clId="Web-{F8EF84B0-402E-46DF-B1C3-A10701784D95}" dt="2022-03-02T10:04:52.180" v="64" actId="20577"/>
          <ac:spMkLst>
            <pc:docMk/>
            <pc:sldMk cId="1396251719" sldId="312"/>
            <ac:spMk id="5" creationId="{0558EB54-F1C5-42BA-BAE1-F22E2CC66399}"/>
          </ac:spMkLst>
        </pc:spChg>
        <pc:spChg chg="mod">
          <ac:chgData name="Stella Jun (Sydney LHD)" userId="S::stella.jun_health.nsw.gov.au#ext#@unsw.onmicrosoft.com::705b73dc-7cad-4d43-839f-d45e78880ce5" providerId="AD" clId="Web-{F8EF84B0-402E-46DF-B1C3-A10701784D95}" dt="2022-03-02T09:59:46.218" v="2" actId="14100"/>
          <ac:spMkLst>
            <pc:docMk/>
            <pc:sldMk cId="1396251719" sldId="312"/>
            <ac:spMk id="6" creationId="{27591D1B-DCB3-4972-A310-65AE4EED9A4B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F8EF84B0-402E-46DF-B1C3-A10701784D95}" dt="2022-03-02T10:06:00.979" v="70" actId="20577"/>
        <pc:sldMkLst>
          <pc:docMk/>
          <pc:sldMk cId="1673362833" sldId="313"/>
        </pc:sldMkLst>
        <pc:spChg chg="mod">
          <ac:chgData name="Stella Jun (Sydney LHD)" userId="S::stella.jun_health.nsw.gov.au#ext#@unsw.onmicrosoft.com::705b73dc-7cad-4d43-839f-d45e78880ce5" providerId="AD" clId="Web-{F8EF84B0-402E-46DF-B1C3-A10701784D95}" dt="2022-03-02T10:06:00.979" v="70" actId="20577"/>
          <ac:spMkLst>
            <pc:docMk/>
            <pc:sldMk cId="1673362833" sldId="313"/>
            <ac:spMk id="6" creationId="{AB49D517-FC53-4A6D-BBDB-9E5FCC2DDABB}"/>
          </ac:spMkLst>
        </pc:spChg>
      </pc:sldChg>
      <pc:sldChg chg="modSp modNotes">
        <pc:chgData name="Stella Jun (Sydney LHD)" userId="S::stella.jun_health.nsw.gov.au#ext#@unsw.onmicrosoft.com::705b73dc-7cad-4d43-839f-d45e78880ce5" providerId="AD" clId="Web-{F8EF84B0-402E-46DF-B1C3-A10701784D95}" dt="2022-03-02T10:57:58.866" v="1111" actId="20577"/>
        <pc:sldMkLst>
          <pc:docMk/>
          <pc:sldMk cId="1238280138" sldId="319"/>
        </pc:sldMkLst>
        <pc:spChg chg="mod">
          <ac:chgData name="Stella Jun (Sydney LHD)" userId="S::stella.jun_health.nsw.gov.au#ext#@unsw.onmicrosoft.com::705b73dc-7cad-4d43-839f-d45e78880ce5" providerId="AD" clId="Web-{F8EF84B0-402E-46DF-B1C3-A10701784D95}" dt="2022-03-02T10:57:58.866" v="1111" actId="20577"/>
          <ac:spMkLst>
            <pc:docMk/>
            <pc:sldMk cId="1238280138" sldId="319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F8EF84B0-402E-46DF-B1C3-A10701784D95}" dt="2022-03-02T10:57:36.943" v="1104" actId="14100"/>
          <ac:spMkLst>
            <pc:docMk/>
            <pc:sldMk cId="1238280138" sldId="319"/>
            <ac:spMk id="7" creationId="{00000000-0000-0000-0000-000000000000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CAF9EB18-84E3-4972-9822-2700F388E920}"/>
    <pc:docChg chg="modSld sldOrd">
      <pc:chgData name="Stella Jun (Sydney LHD)" userId="S::stella.jun_health.nsw.gov.au#ext#@unsw.onmicrosoft.com::705b73dc-7cad-4d43-839f-d45e78880ce5" providerId="AD" clId="Web-{CAF9EB18-84E3-4972-9822-2700F388E920}" dt="2022-03-08T21:30:52.864" v="11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CAF9EB18-84E3-4972-9822-2700F388E920}" dt="2022-03-08T21:29:05.220" v="7" actId="20577"/>
        <pc:sldMkLst>
          <pc:docMk/>
          <pc:sldMk cId="4275916815" sldId="301"/>
        </pc:sldMkLst>
        <pc:spChg chg="mod">
          <ac:chgData name="Stella Jun (Sydney LHD)" userId="S::stella.jun_health.nsw.gov.au#ext#@unsw.onmicrosoft.com::705b73dc-7cad-4d43-839f-d45e78880ce5" providerId="AD" clId="Web-{CAF9EB18-84E3-4972-9822-2700F388E920}" dt="2022-03-08T21:29:05.220" v="7" actId="20577"/>
          <ac:spMkLst>
            <pc:docMk/>
            <pc:sldMk cId="4275916815" sldId="301"/>
            <ac:spMk id="3" creationId="{00000000-0000-0000-0000-000000000000}"/>
          </ac:spMkLst>
        </pc:spChg>
      </pc:sldChg>
      <pc:sldChg chg="ord">
        <pc:chgData name="Stella Jun (Sydney LHD)" userId="S::stella.jun_health.nsw.gov.au#ext#@unsw.onmicrosoft.com::705b73dc-7cad-4d43-839f-d45e78880ce5" providerId="AD" clId="Web-{CAF9EB18-84E3-4972-9822-2700F388E920}" dt="2022-03-08T21:29:36.158" v="8"/>
        <pc:sldMkLst>
          <pc:docMk/>
          <pc:sldMk cId="3182894774" sldId="302"/>
        </pc:sldMkLst>
      </pc:sldChg>
      <pc:sldChg chg="modSp">
        <pc:chgData name="Stella Jun (Sydney LHD)" userId="S::stella.jun_health.nsw.gov.au#ext#@unsw.onmicrosoft.com::705b73dc-7cad-4d43-839f-d45e78880ce5" providerId="AD" clId="Web-{CAF9EB18-84E3-4972-9822-2700F388E920}" dt="2022-03-08T21:30:52.864" v="11" actId="20577"/>
        <pc:sldMkLst>
          <pc:docMk/>
          <pc:sldMk cId="1673362833" sldId="313"/>
        </pc:sldMkLst>
        <pc:spChg chg="mod">
          <ac:chgData name="Stella Jun (Sydney LHD)" userId="S::stella.jun_health.nsw.gov.au#ext#@unsw.onmicrosoft.com::705b73dc-7cad-4d43-839f-d45e78880ce5" providerId="AD" clId="Web-{CAF9EB18-84E3-4972-9822-2700F388E920}" dt="2022-03-08T21:30:52.864" v="11" actId="20577"/>
          <ac:spMkLst>
            <pc:docMk/>
            <pc:sldMk cId="1673362833" sldId="313"/>
            <ac:spMk id="6" creationId="{AB49D517-FC53-4A6D-BBDB-9E5FCC2DDABB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CAF9EB18-84E3-4972-9822-2700F388E920}" dt="2022-03-08T21:28:31.969" v="6" actId="20577"/>
        <pc:sldMkLst>
          <pc:docMk/>
          <pc:sldMk cId="914610503" sldId="318"/>
        </pc:sldMkLst>
        <pc:spChg chg="mod">
          <ac:chgData name="Stella Jun (Sydney LHD)" userId="S::stella.jun_health.nsw.gov.au#ext#@unsw.onmicrosoft.com::705b73dc-7cad-4d43-839f-d45e78880ce5" providerId="AD" clId="Web-{CAF9EB18-84E3-4972-9822-2700F388E920}" dt="2022-03-08T21:28:31.969" v="6" actId="20577"/>
          <ac:spMkLst>
            <pc:docMk/>
            <pc:sldMk cId="914610503" sldId="318"/>
            <ac:spMk id="3" creationId="{2397368A-D2CB-4374-9B39-508ED4C5C44B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22445907-9DCA-4992-84C1-8848DE0079F5}"/>
    <pc:docChg chg="addSld delSld modSld sldOrd">
      <pc:chgData name="Stella Jun (Sydney LHD)" userId="S::stella.jun_health.nsw.gov.au#ext#@unsw.onmicrosoft.com::705b73dc-7cad-4d43-839f-d45e78880ce5" providerId="AD" clId="Web-{22445907-9DCA-4992-84C1-8848DE0079F5}" dt="2022-03-02T12:26:13.902" v="1603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22445907-9DCA-4992-84C1-8848DE0079F5}" dt="2022-03-02T11:19:19.472" v="350" actId="20577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19:19.472" v="350" actId="20577"/>
          <ac:spMkLst>
            <pc:docMk/>
            <pc:sldMk cId="3965251392" sldId="296"/>
            <ac:spMk id="20" creationId="{258B1CAE-2EBE-4A5C-9ACB-0146274511C7}"/>
          </ac:spMkLst>
        </pc:spChg>
      </pc:sldChg>
      <pc:sldChg chg="modSp ord">
        <pc:chgData name="Stella Jun (Sydney LHD)" userId="S::stella.jun_health.nsw.gov.au#ext#@unsw.onmicrosoft.com::705b73dc-7cad-4d43-839f-d45e78880ce5" providerId="AD" clId="Web-{22445907-9DCA-4992-84C1-8848DE0079F5}" dt="2022-03-02T11:42:29.639" v="770" actId="20577"/>
        <pc:sldMkLst>
          <pc:docMk/>
          <pc:sldMk cId="2647308168" sldId="298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13:29.588" v="121" actId="20577"/>
          <ac:spMkLst>
            <pc:docMk/>
            <pc:sldMk cId="2647308168" sldId="298"/>
            <ac:spMk id="2" creationId="{3EFDC524-8D4C-46B7-814B-CCDC150D2F65}"/>
          </ac:spMkLst>
        </pc:spChg>
        <pc:spChg chg="mod">
          <ac:chgData name="Stella Jun (Sydney LHD)" userId="S::stella.jun_health.nsw.gov.au#ext#@unsw.onmicrosoft.com::705b73dc-7cad-4d43-839f-d45e78880ce5" providerId="AD" clId="Web-{22445907-9DCA-4992-84C1-8848DE0079F5}" dt="2022-03-02T11:42:29.639" v="770" actId="20577"/>
          <ac:spMkLst>
            <pc:docMk/>
            <pc:sldMk cId="2647308168" sldId="298"/>
            <ac:spMk id="4" creationId="{6EAE8715-EDD8-4613-8422-7D0B0BBA9465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2445907-9DCA-4992-84C1-8848DE0079F5}" dt="2022-03-02T12:26:13.902" v="1603" actId="20577"/>
        <pc:sldMkLst>
          <pc:docMk/>
          <pc:sldMk cId="1023476702" sldId="300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45:01.627" v="794" actId="20577"/>
          <ac:spMkLst>
            <pc:docMk/>
            <pc:sldMk cId="1023476702" sldId="300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22445907-9DCA-4992-84C1-8848DE0079F5}" dt="2022-03-02T12:26:13.902" v="1603" actId="20577"/>
          <ac:spMkLst>
            <pc:docMk/>
            <pc:sldMk cId="1023476702" sldId="300"/>
            <ac:spMk id="3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2445907-9DCA-4992-84C1-8848DE0079F5}" dt="2022-03-02T11:44:25.345" v="789" actId="20577"/>
        <pc:sldMkLst>
          <pc:docMk/>
          <pc:sldMk cId="4275916815" sldId="301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44:25.345" v="789" actId="20577"/>
          <ac:spMkLst>
            <pc:docMk/>
            <pc:sldMk cId="4275916815" sldId="301"/>
            <ac:spMk id="3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2445907-9DCA-4992-84C1-8848DE0079F5}" dt="2022-03-02T11:07:04.421" v="18" actId="20577"/>
        <pc:sldMkLst>
          <pc:docMk/>
          <pc:sldMk cId="1673362833" sldId="313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07:04.421" v="18" actId="20577"/>
          <ac:spMkLst>
            <pc:docMk/>
            <pc:sldMk cId="1673362833" sldId="313"/>
            <ac:spMk id="6" creationId="{AB49D517-FC53-4A6D-BBDB-9E5FCC2DDABB}"/>
          </ac:spMkLst>
        </pc:spChg>
      </pc:sldChg>
      <pc:sldChg chg="modSp modNotes">
        <pc:chgData name="Stella Jun (Sydney LHD)" userId="S::stella.jun_health.nsw.gov.au#ext#@unsw.onmicrosoft.com::705b73dc-7cad-4d43-839f-d45e78880ce5" providerId="AD" clId="Web-{22445907-9DCA-4992-84C1-8848DE0079F5}" dt="2022-03-02T12:20:10.174" v="1488" actId="20577"/>
        <pc:sldMkLst>
          <pc:docMk/>
          <pc:sldMk cId="914610503" sldId="318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2:15:42.761" v="1345" actId="20577"/>
          <ac:spMkLst>
            <pc:docMk/>
            <pc:sldMk cId="914610503" sldId="318"/>
            <ac:spMk id="2" creationId="{6F0787BF-8F17-40EE-A362-FA67C5AB5D8A}"/>
          </ac:spMkLst>
        </pc:spChg>
        <pc:spChg chg="mod">
          <ac:chgData name="Stella Jun (Sydney LHD)" userId="S::stella.jun_health.nsw.gov.au#ext#@unsw.onmicrosoft.com::705b73dc-7cad-4d43-839f-d45e78880ce5" providerId="AD" clId="Web-{22445907-9DCA-4992-84C1-8848DE0079F5}" dt="2022-03-02T12:20:10.174" v="1488" actId="20577"/>
          <ac:spMkLst>
            <pc:docMk/>
            <pc:sldMk cId="914610503" sldId="318"/>
            <ac:spMk id="3" creationId="{2397368A-D2CB-4374-9B39-508ED4C5C44B}"/>
          </ac:spMkLst>
        </pc:spChg>
      </pc:sldChg>
      <pc:sldChg chg="addSp delSp modSp">
        <pc:chgData name="Stella Jun (Sydney LHD)" userId="S::stella.jun_health.nsw.gov.au#ext#@unsw.onmicrosoft.com::705b73dc-7cad-4d43-839f-d45e78880ce5" providerId="AD" clId="Web-{22445907-9DCA-4992-84C1-8848DE0079F5}" dt="2022-03-02T11:52:17.158" v="906" actId="20577"/>
        <pc:sldMkLst>
          <pc:docMk/>
          <pc:sldMk cId="1238280138" sldId="319"/>
        </pc:sldMkLst>
        <pc:spChg chg="mod">
          <ac:chgData name="Stella Jun (Sydney LHD)" userId="S::stella.jun_health.nsw.gov.au#ext#@unsw.onmicrosoft.com::705b73dc-7cad-4d43-839f-d45e78880ce5" providerId="AD" clId="Web-{22445907-9DCA-4992-84C1-8848DE0079F5}" dt="2022-03-02T11:52:12.657" v="896" actId="20577"/>
          <ac:spMkLst>
            <pc:docMk/>
            <pc:sldMk cId="1238280138" sldId="319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22445907-9DCA-4992-84C1-8848DE0079F5}" dt="2022-03-02T11:52:17.158" v="906" actId="20577"/>
          <ac:spMkLst>
            <pc:docMk/>
            <pc:sldMk cId="1238280138" sldId="319"/>
            <ac:spMk id="7" creationId="{00000000-0000-0000-0000-000000000000}"/>
          </ac:spMkLst>
        </pc:spChg>
        <pc:picChg chg="add del mod">
          <ac:chgData name="Stella Jun (Sydney LHD)" userId="S::stella.jun_health.nsw.gov.au#ext#@unsw.onmicrosoft.com::705b73dc-7cad-4d43-839f-d45e78880ce5" providerId="AD" clId="Web-{22445907-9DCA-4992-84C1-8848DE0079F5}" dt="2022-03-02T11:50:59.859" v="887"/>
          <ac:picMkLst>
            <pc:docMk/>
            <pc:sldMk cId="1238280138" sldId="319"/>
            <ac:picMk id="3" creationId="{62E41992-65CA-43C5-8714-3B3DBB124EA2}"/>
          </ac:picMkLst>
        </pc:picChg>
      </pc:sldChg>
      <pc:sldChg chg="del">
        <pc:chgData name="Stella Jun (Sydney LHD)" userId="S::stella.jun_health.nsw.gov.au#ext#@unsw.onmicrosoft.com::705b73dc-7cad-4d43-839f-d45e78880ce5" providerId="AD" clId="Web-{22445907-9DCA-4992-84C1-8848DE0079F5}" dt="2022-03-02T11:12:15.789" v="110"/>
        <pc:sldMkLst>
          <pc:docMk/>
          <pc:sldMk cId="1300140829" sldId="320"/>
        </pc:sldMkLst>
      </pc:sldChg>
      <pc:sldChg chg="addSp delSp modSp new">
        <pc:chgData name="Stella Jun (Sydney LHD)" userId="S::stella.jun_health.nsw.gov.au#ext#@unsw.onmicrosoft.com::705b73dc-7cad-4d43-839f-d45e78880ce5" providerId="AD" clId="Web-{22445907-9DCA-4992-84C1-8848DE0079F5}" dt="2022-03-02T12:00:00.328" v="1038" actId="20577"/>
        <pc:sldMkLst>
          <pc:docMk/>
          <pc:sldMk cId="5033945" sldId="323"/>
        </pc:sldMkLst>
        <pc:spChg chg="add mod">
          <ac:chgData name="Stella Jun (Sydney LHD)" userId="S::stella.jun_health.nsw.gov.au#ext#@unsw.onmicrosoft.com::705b73dc-7cad-4d43-839f-d45e78880ce5" providerId="AD" clId="Web-{22445907-9DCA-4992-84C1-8848DE0079F5}" dt="2022-03-02T12:00:00.328" v="1038" actId="20577"/>
          <ac:spMkLst>
            <pc:docMk/>
            <pc:sldMk cId="5033945" sldId="323"/>
            <ac:spMk id="2" creationId="{757C06C5-2403-498A-9338-5C849BCCB48F}"/>
          </ac:spMkLst>
        </pc:spChg>
        <pc:spChg chg="add del">
          <ac:chgData name="Stella Jun (Sydney LHD)" userId="S::stella.jun_health.nsw.gov.au#ext#@unsw.onmicrosoft.com::705b73dc-7cad-4d43-839f-d45e78880ce5" providerId="AD" clId="Web-{22445907-9DCA-4992-84C1-8848DE0079F5}" dt="2022-03-02T11:31:42.116" v="661"/>
          <ac:spMkLst>
            <pc:docMk/>
            <pc:sldMk cId="5033945" sldId="323"/>
            <ac:spMk id="3" creationId="{B562CEBF-02FD-49CB-8226-8A241D8D722D}"/>
          </ac:spMkLst>
        </pc:spChg>
        <pc:spChg chg="add del mod">
          <ac:chgData name="Stella Jun (Sydney LHD)" userId="S::stella.jun_health.nsw.gov.au#ext#@unsw.onmicrosoft.com::705b73dc-7cad-4d43-839f-d45e78880ce5" providerId="AD" clId="Web-{22445907-9DCA-4992-84C1-8848DE0079F5}" dt="2022-03-02T11:31:39.256" v="660"/>
          <ac:spMkLst>
            <pc:docMk/>
            <pc:sldMk cId="5033945" sldId="323"/>
            <ac:spMk id="4" creationId="{049B698A-BEC3-4280-8954-868C93C7392E}"/>
          </ac:spMkLst>
        </pc:spChg>
        <pc:spChg chg="add mod">
          <ac:chgData name="Stella Jun (Sydney LHD)" userId="S::stella.jun_health.nsw.gov.au#ext#@unsw.onmicrosoft.com::705b73dc-7cad-4d43-839f-d45e78880ce5" providerId="AD" clId="Web-{22445907-9DCA-4992-84C1-8848DE0079F5}" dt="2022-03-02T11:32:46.743" v="677" actId="1076"/>
          <ac:spMkLst>
            <pc:docMk/>
            <pc:sldMk cId="5033945" sldId="323"/>
            <ac:spMk id="5" creationId="{3393ECB0-DF18-47AC-8BD4-506BB22583A2}"/>
          </ac:spMkLst>
        </pc:spChg>
        <pc:picChg chg="add mod">
          <ac:chgData name="Stella Jun (Sydney LHD)" userId="S::stella.jun_health.nsw.gov.au#ext#@unsw.onmicrosoft.com::705b73dc-7cad-4d43-839f-d45e78880ce5" providerId="AD" clId="Web-{22445907-9DCA-4992-84C1-8848DE0079F5}" dt="2022-03-02T11:39:51.213" v="732" actId="1076"/>
          <ac:picMkLst>
            <pc:docMk/>
            <pc:sldMk cId="5033945" sldId="323"/>
            <ac:picMk id="6" creationId="{6C47AB2D-DBF4-4569-A438-69BA7518064F}"/>
          </ac:picMkLst>
        </pc:picChg>
        <pc:picChg chg="add mod">
          <ac:chgData name="Stella Jun (Sydney LHD)" userId="S::stella.jun_health.nsw.gov.au#ext#@unsw.onmicrosoft.com::705b73dc-7cad-4d43-839f-d45e78880ce5" providerId="AD" clId="Web-{22445907-9DCA-4992-84C1-8848DE0079F5}" dt="2022-03-02T11:53:52.426" v="943" actId="1076"/>
          <ac:picMkLst>
            <pc:docMk/>
            <pc:sldMk cId="5033945" sldId="323"/>
            <ac:picMk id="7" creationId="{35796222-8815-4885-95EB-219D2CE54BF3}"/>
          </ac:picMkLst>
        </pc:picChg>
      </pc:sldChg>
    </pc:docChg>
  </pc:docChgLst>
  <pc:docChgLst>
    <pc:chgData name="Stella Jun (Sydney LHD)" userId="S::stella.jun_health.nsw.gov.au#ext#@unsw.onmicrosoft.com::705b73dc-7cad-4d43-839f-d45e78880ce5" providerId="AD" clId="Web-{0F09E4BB-42A0-3C7D-D1F4-4B277B4B99F2}"/>
    <pc:docChg chg="addSld modSld">
      <pc:chgData name="Stella Jun (Sydney LHD)" userId="S::stella.jun_health.nsw.gov.au#ext#@unsw.onmicrosoft.com::705b73dc-7cad-4d43-839f-d45e78880ce5" providerId="AD" clId="Web-{0F09E4BB-42A0-3C7D-D1F4-4B277B4B99F2}" dt="2022-02-14T05:31:41.605" v="39" actId="20577"/>
      <pc:docMkLst>
        <pc:docMk/>
      </pc:docMkLst>
      <pc:sldChg chg="addSp delSp modSp">
        <pc:chgData name="Stella Jun (Sydney LHD)" userId="S::stella.jun_health.nsw.gov.au#ext#@unsw.onmicrosoft.com::705b73dc-7cad-4d43-839f-d45e78880ce5" providerId="AD" clId="Web-{0F09E4BB-42A0-3C7D-D1F4-4B277B4B99F2}" dt="2022-02-14T05:28:38.647" v="2" actId="14100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2" creationId="{20B64FD4-FF33-4ED0-BA0C-2AAD998F9869}"/>
          </ac:spMkLst>
        </pc:spChg>
        <pc:spChg chg="mod ord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20" creationId="{258B1CAE-2EBE-4A5C-9ACB-0146274511C7}"/>
          </ac:spMkLst>
        </pc:spChg>
        <pc:spChg chg="del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30" creationId="{823AC064-BC96-4F32-8AE1-B2FD38754823}"/>
          </ac:spMkLst>
        </pc:spChg>
        <pc:spChg chg="add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39" creationId="{9D3A9E89-033E-4C4A-8C41-416DABFFD307}"/>
          </ac:spMkLst>
        </pc:spChg>
        <pc:spChg chg="add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41" creationId="{86293361-111E-427D-8E5B-256944AC8395}"/>
          </ac:spMkLst>
        </pc:spChg>
        <pc:spChg chg="add">
          <ac:chgData name="Stella Jun (Sydney LHD)" userId="S::stella.jun_health.nsw.gov.au#ext#@unsw.onmicrosoft.com::705b73dc-7cad-4d43-839f-d45e78880ce5" providerId="AD" clId="Web-{0F09E4BB-42A0-3C7D-D1F4-4B277B4B99F2}" dt="2022-02-14T05:28:06.975" v="0"/>
          <ac:spMkLst>
            <pc:docMk/>
            <pc:sldMk cId="3965251392" sldId="296"/>
            <ac:spMk id="65" creationId="{78907291-9D6D-4740-81DB-441477BCA279}"/>
          </ac:spMkLst>
        </pc:spChg>
        <pc:grpChg chg="add">
          <ac:chgData name="Stella Jun (Sydney LHD)" userId="S::stella.jun_health.nsw.gov.au#ext#@unsw.onmicrosoft.com::705b73dc-7cad-4d43-839f-d45e78880ce5" providerId="AD" clId="Web-{0F09E4BB-42A0-3C7D-D1F4-4B277B4B99F2}" dt="2022-02-14T05:28:06.975" v="0"/>
          <ac:grpSpMkLst>
            <pc:docMk/>
            <pc:sldMk cId="3965251392" sldId="296"/>
            <ac:grpSpMk id="43" creationId="{A41D73DD-160B-4885-A9CF-94EADD70D421}"/>
          </ac:grpSpMkLst>
        </pc:grpChg>
        <pc:picChg chg="mod">
          <ac:chgData name="Stella Jun (Sydney LHD)" userId="S::stella.jun_health.nsw.gov.au#ext#@unsw.onmicrosoft.com::705b73dc-7cad-4d43-839f-d45e78880ce5" providerId="AD" clId="Web-{0F09E4BB-42A0-3C7D-D1F4-4B277B4B99F2}" dt="2022-02-14T05:28:06.975" v="0"/>
          <ac:picMkLst>
            <pc:docMk/>
            <pc:sldMk cId="3965251392" sldId="296"/>
            <ac:picMk id="18" creationId="{8D1FEBF2-77F1-4671-97EE-AF7DC36F8678}"/>
          </ac:picMkLst>
        </pc:picChg>
        <pc:picChg chg="mod">
          <ac:chgData name="Stella Jun (Sydney LHD)" userId="S::stella.jun_health.nsw.gov.au#ext#@unsw.onmicrosoft.com::705b73dc-7cad-4d43-839f-d45e78880ce5" providerId="AD" clId="Web-{0F09E4BB-42A0-3C7D-D1F4-4B277B4B99F2}" dt="2022-02-14T05:28:38.647" v="2" actId="14100"/>
          <ac:picMkLst>
            <pc:docMk/>
            <pc:sldMk cId="3965251392" sldId="296"/>
            <ac:picMk id="19" creationId="{151522BA-0289-44E0-A3AE-4B4C087C5D3E}"/>
          </ac:picMkLst>
        </pc:picChg>
        <pc:cxnChg chg="del">
          <ac:chgData name="Stella Jun (Sydney LHD)" userId="S::stella.jun_health.nsw.gov.au#ext#@unsw.onmicrosoft.com::705b73dc-7cad-4d43-839f-d45e78880ce5" providerId="AD" clId="Web-{0F09E4BB-42A0-3C7D-D1F4-4B277B4B99F2}" dt="2022-02-14T05:28:06.975" v="0"/>
          <ac:cxnSpMkLst>
            <pc:docMk/>
            <pc:sldMk cId="3965251392" sldId="296"/>
            <ac:cxnSpMk id="32" creationId="{7E7C77BC-7138-40B1-A15B-20F57A494629}"/>
          </ac:cxnSpMkLst>
        </pc:cxnChg>
        <pc:cxnChg chg="del">
          <ac:chgData name="Stella Jun (Sydney LHD)" userId="S::stella.jun_health.nsw.gov.au#ext#@unsw.onmicrosoft.com::705b73dc-7cad-4d43-839f-d45e78880ce5" providerId="AD" clId="Web-{0F09E4BB-42A0-3C7D-D1F4-4B277B4B99F2}" dt="2022-02-14T05:28:06.975" v="0"/>
          <ac:cxnSpMkLst>
            <pc:docMk/>
            <pc:sldMk cId="3965251392" sldId="296"/>
            <ac:cxnSpMk id="34" creationId="{DB146403-F3D6-484B-B2ED-97F9565D0370}"/>
          </ac:cxnSpMkLst>
        </pc:cxnChg>
      </pc:sldChg>
      <pc:sldChg chg="modSp new">
        <pc:chgData name="Stella Jun (Sydney LHD)" userId="S::stella.jun_health.nsw.gov.au#ext#@unsw.onmicrosoft.com::705b73dc-7cad-4d43-839f-d45e78880ce5" providerId="AD" clId="Web-{0F09E4BB-42A0-3C7D-D1F4-4B277B4B99F2}" dt="2022-02-14T05:31:41.605" v="39" actId="20577"/>
        <pc:sldMkLst>
          <pc:docMk/>
          <pc:sldMk cId="2149089721" sldId="297"/>
        </pc:sldMkLst>
        <pc:spChg chg="mod">
          <ac:chgData name="Stella Jun (Sydney LHD)" userId="S::stella.jun_health.nsw.gov.au#ext#@unsw.onmicrosoft.com::705b73dc-7cad-4d43-839f-d45e78880ce5" providerId="AD" clId="Web-{0F09E4BB-42A0-3C7D-D1F4-4B277B4B99F2}" dt="2022-02-14T05:29:34.195" v="16" actId="20577"/>
          <ac:spMkLst>
            <pc:docMk/>
            <pc:sldMk cId="2149089721" sldId="297"/>
            <ac:spMk id="2" creationId="{B17EA466-AD50-41F4-96E3-659A990B10E6}"/>
          </ac:spMkLst>
        </pc:spChg>
        <pc:spChg chg="mod">
          <ac:chgData name="Stella Jun (Sydney LHD)" userId="S::stella.jun_health.nsw.gov.au#ext#@unsw.onmicrosoft.com::705b73dc-7cad-4d43-839f-d45e78880ce5" providerId="AD" clId="Web-{0F09E4BB-42A0-3C7D-D1F4-4B277B4B99F2}" dt="2022-02-14T05:31:41.605" v="39" actId="20577"/>
          <ac:spMkLst>
            <pc:docMk/>
            <pc:sldMk cId="2149089721" sldId="297"/>
            <ac:spMk id="3" creationId="{7AAF825C-C7D8-4126-A4AD-F597D5B8A3DD}"/>
          </ac:spMkLst>
        </pc:spChg>
      </pc:sldChg>
      <pc:sldChg chg="new">
        <pc:chgData name="Stella Jun (Sydney LHD)" userId="S::stella.jun_health.nsw.gov.au#ext#@unsw.onmicrosoft.com::705b73dc-7cad-4d43-839f-d45e78880ce5" providerId="AD" clId="Web-{0F09E4BB-42A0-3C7D-D1F4-4B277B4B99F2}" dt="2022-02-14T05:31:02.963" v="36"/>
        <pc:sldMkLst>
          <pc:docMk/>
          <pc:sldMk cId="2647308168" sldId="298"/>
        </pc:sldMkLst>
      </pc:sldChg>
    </pc:docChg>
  </pc:docChgLst>
  <pc:docChgLst>
    <pc:chgData name="Stella Jun (Sydney LHD)" userId="S::stella.jun_health.nsw.gov.au#ext#@unsw.onmicrosoft.com::705b73dc-7cad-4d43-839f-d45e78880ce5" providerId="AD" clId="Web-{4A26DE32-928F-4D1E-BC8D-695E5E11ADD4}"/>
    <pc:docChg chg="modSld">
      <pc:chgData name="Stella Jun (Sydney LHD)" userId="S::stella.jun_health.nsw.gov.au#ext#@unsw.onmicrosoft.com::705b73dc-7cad-4d43-839f-d45e78880ce5" providerId="AD" clId="Web-{4A26DE32-928F-4D1E-BC8D-695E5E11ADD4}" dt="2022-02-14T12:11:42.199" v="10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4A26DE32-928F-4D1E-BC8D-695E5E11ADD4}" dt="2022-02-14T12:10:47.775" v="4" actId="14100"/>
        <pc:sldMkLst>
          <pc:docMk/>
          <pc:sldMk cId="3965251392" sldId="296"/>
        </pc:sldMkLst>
        <pc:picChg chg="mod">
          <ac:chgData name="Stella Jun (Sydney LHD)" userId="S::stella.jun_health.nsw.gov.au#ext#@unsw.onmicrosoft.com::705b73dc-7cad-4d43-839f-d45e78880ce5" providerId="AD" clId="Web-{4A26DE32-928F-4D1E-BC8D-695E5E11ADD4}" dt="2022-02-14T12:10:47.775" v="4" actId="14100"/>
          <ac:picMkLst>
            <pc:docMk/>
            <pc:sldMk cId="3965251392" sldId="296"/>
            <ac:picMk id="18" creationId="{8D1FEBF2-77F1-4671-97EE-AF7DC36F8678}"/>
          </ac:picMkLst>
        </pc:picChg>
        <pc:picChg chg="mod">
          <ac:chgData name="Stella Jun (Sydney LHD)" userId="S::stella.jun_health.nsw.gov.au#ext#@unsw.onmicrosoft.com::705b73dc-7cad-4d43-839f-d45e78880ce5" providerId="AD" clId="Web-{4A26DE32-928F-4D1E-BC8D-695E5E11ADD4}" dt="2022-02-14T12:10:16.431" v="2" actId="14100"/>
          <ac:picMkLst>
            <pc:docMk/>
            <pc:sldMk cId="3965251392" sldId="296"/>
            <ac:picMk id="19" creationId="{151522BA-0289-44E0-A3AE-4B4C087C5D3E}"/>
          </ac:picMkLst>
        </pc:picChg>
      </pc:sldChg>
      <pc:sldChg chg="modSp">
        <pc:chgData name="Stella Jun (Sydney LHD)" userId="S::stella.jun_health.nsw.gov.au#ext#@unsw.onmicrosoft.com::705b73dc-7cad-4d43-839f-d45e78880ce5" providerId="AD" clId="Web-{4A26DE32-928F-4D1E-BC8D-695E5E11ADD4}" dt="2022-02-14T12:10:06.368" v="0" actId="14100"/>
        <pc:sldMkLst>
          <pc:docMk/>
          <pc:sldMk cId="2149089721" sldId="297"/>
        </pc:sldMkLst>
        <pc:picChg chg="mod">
          <ac:chgData name="Stella Jun (Sydney LHD)" userId="S::stella.jun_health.nsw.gov.au#ext#@unsw.onmicrosoft.com::705b73dc-7cad-4d43-839f-d45e78880ce5" providerId="AD" clId="Web-{4A26DE32-928F-4D1E-BC8D-695E5E11ADD4}" dt="2022-02-14T12:10:06.368" v="0" actId="14100"/>
          <ac:picMkLst>
            <pc:docMk/>
            <pc:sldMk cId="2149089721" sldId="297"/>
            <ac:picMk id="4" creationId="{00000000-0000-0000-0000-000000000000}"/>
          </ac:picMkLst>
        </pc:picChg>
      </pc:sldChg>
      <pc:sldChg chg="modSp">
        <pc:chgData name="Stella Jun (Sydney LHD)" userId="S::stella.jun_health.nsw.gov.au#ext#@unsw.onmicrosoft.com::705b73dc-7cad-4d43-839f-d45e78880ce5" providerId="AD" clId="Web-{4A26DE32-928F-4D1E-BC8D-695E5E11ADD4}" dt="2022-02-14T12:11:42.199" v="10" actId="20577"/>
        <pc:sldMkLst>
          <pc:docMk/>
          <pc:sldMk cId="4275916815" sldId="301"/>
        </pc:sldMkLst>
        <pc:spChg chg="mod">
          <ac:chgData name="Stella Jun (Sydney LHD)" userId="S::stella.jun_health.nsw.gov.au#ext#@unsw.onmicrosoft.com::705b73dc-7cad-4d43-839f-d45e78880ce5" providerId="AD" clId="Web-{4A26DE32-928F-4D1E-BC8D-695E5E11ADD4}" dt="2022-02-14T12:11:42.199" v="10" actId="20577"/>
          <ac:spMkLst>
            <pc:docMk/>
            <pc:sldMk cId="4275916815" sldId="301"/>
            <ac:spMk id="3" creationId="{00000000-0000-0000-0000-000000000000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2CE0409B-DF29-43C2-A782-1DFA1ABC20AB}"/>
    <pc:docChg chg="addSld modSld sldOrd">
      <pc:chgData name="Stella Jun (Sydney LHD)" userId="S::stella.jun_health.nsw.gov.au#ext#@unsw.onmicrosoft.com::705b73dc-7cad-4d43-839f-d45e78880ce5" providerId="AD" clId="Web-{2CE0409B-DF29-43C2-A782-1DFA1ABC20AB}" dt="2022-02-15T02:43:17.683" v="475" actId="20577"/>
      <pc:docMkLst>
        <pc:docMk/>
      </pc:docMkLst>
      <pc:sldChg chg="modSp">
        <pc:chgData name="Stella Jun (Sydney LHD)" userId="S::stella.jun_health.nsw.gov.au#ext#@unsw.onmicrosoft.com::705b73dc-7cad-4d43-839f-d45e78880ce5" providerId="AD" clId="Web-{2CE0409B-DF29-43C2-A782-1DFA1ABC20AB}" dt="2022-02-15T02:40:12.772" v="329" actId="20577"/>
        <pc:sldMkLst>
          <pc:docMk/>
          <pc:sldMk cId="1448720918" sldId="295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40:12.772" v="329" actId="20577"/>
          <ac:spMkLst>
            <pc:docMk/>
            <pc:sldMk cId="1448720918" sldId="295"/>
            <ac:spMk id="3" creationId="{05F61632-BB3B-41CD-BA12-21CA32E92851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CE0409B-DF29-43C2-A782-1DFA1ABC20AB}" dt="2022-02-15T02:23:51.560" v="11" actId="20577"/>
        <pc:sldMkLst>
          <pc:docMk/>
          <pc:sldMk cId="2149089721" sldId="297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23:51.560" v="11" actId="20577"/>
          <ac:spMkLst>
            <pc:docMk/>
            <pc:sldMk cId="2149089721" sldId="297"/>
            <ac:spMk id="3" creationId="{7AAF825C-C7D8-4126-A4AD-F597D5B8A3DD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CE0409B-DF29-43C2-A782-1DFA1ABC20AB}" dt="2022-02-15T02:43:17.683" v="475" actId="20577"/>
        <pc:sldMkLst>
          <pc:docMk/>
          <pc:sldMk cId="1023476702" sldId="300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41:37.305" v="389" actId="20577"/>
          <ac:spMkLst>
            <pc:docMk/>
            <pc:sldMk cId="1023476702" sldId="300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2CE0409B-DF29-43C2-A782-1DFA1ABC20AB}" dt="2022-02-15T02:43:17.683" v="475" actId="20577"/>
          <ac:spMkLst>
            <pc:docMk/>
            <pc:sldMk cId="1023476702" sldId="300"/>
            <ac:spMk id="3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2CE0409B-DF29-43C2-A782-1DFA1ABC20AB}" dt="2022-02-15T02:32:24.135" v="96" actId="20577"/>
        <pc:sldMkLst>
          <pc:docMk/>
          <pc:sldMk cId="4275916815" sldId="301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18:43.333" v="2" actId="20577"/>
          <ac:spMkLst>
            <pc:docMk/>
            <pc:sldMk cId="4275916815" sldId="301"/>
            <ac:spMk id="2" creationId="{00000000-0000-0000-0000-000000000000}"/>
          </ac:spMkLst>
        </pc:spChg>
        <pc:spChg chg="mod">
          <ac:chgData name="Stella Jun (Sydney LHD)" userId="S::stella.jun_health.nsw.gov.au#ext#@unsw.onmicrosoft.com::705b73dc-7cad-4d43-839f-d45e78880ce5" providerId="AD" clId="Web-{2CE0409B-DF29-43C2-A782-1DFA1ABC20AB}" dt="2022-02-15T02:32:24.135" v="96" actId="20577"/>
          <ac:spMkLst>
            <pc:docMk/>
            <pc:sldMk cId="4275916815" sldId="301"/>
            <ac:spMk id="3" creationId="{00000000-0000-0000-0000-000000000000}"/>
          </ac:spMkLst>
        </pc:spChg>
      </pc:sldChg>
      <pc:sldChg chg="modSp new">
        <pc:chgData name="Stella Jun (Sydney LHD)" userId="S::stella.jun_health.nsw.gov.au#ext#@unsw.onmicrosoft.com::705b73dc-7cad-4d43-839f-d45e78880ce5" providerId="AD" clId="Web-{2CE0409B-DF29-43C2-A782-1DFA1ABC20AB}" dt="2022-02-15T02:34:22.544" v="177" actId="20577"/>
        <pc:sldMkLst>
          <pc:docMk/>
          <pc:sldMk cId="3182894774" sldId="302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34:00.153" v="160" actId="20577"/>
          <ac:spMkLst>
            <pc:docMk/>
            <pc:sldMk cId="3182894774" sldId="302"/>
            <ac:spMk id="2" creationId="{2B3D9A3E-15F3-4B47-A1F4-31F06DCBC0BC}"/>
          </ac:spMkLst>
        </pc:spChg>
        <pc:spChg chg="mod">
          <ac:chgData name="Stella Jun (Sydney LHD)" userId="S::stella.jun_health.nsw.gov.au#ext#@unsw.onmicrosoft.com::705b73dc-7cad-4d43-839f-d45e78880ce5" providerId="AD" clId="Web-{2CE0409B-DF29-43C2-A782-1DFA1ABC20AB}" dt="2022-02-15T02:34:22.544" v="177" actId="20577"/>
          <ac:spMkLst>
            <pc:docMk/>
            <pc:sldMk cId="3182894774" sldId="302"/>
            <ac:spMk id="3" creationId="{B6B66718-5B21-4010-81DA-2AB6AF84A576}"/>
          </ac:spMkLst>
        </pc:spChg>
      </pc:sldChg>
      <pc:sldChg chg="modSp new ord">
        <pc:chgData name="Stella Jun (Sydney LHD)" userId="S::stella.jun_health.nsw.gov.au#ext#@unsw.onmicrosoft.com::705b73dc-7cad-4d43-839f-d45e78880ce5" providerId="AD" clId="Web-{2CE0409B-DF29-43C2-A782-1DFA1ABC20AB}" dt="2022-02-15T02:40:23.741" v="330"/>
        <pc:sldMkLst>
          <pc:docMk/>
          <pc:sldMk cId="2714900382" sldId="303"/>
        </pc:sldMkLst>
        <pc:spChg chg="mod">
          <ac:chgData name="Stella Jun (Sydney LHD)" userId="S::stella.jun_health.nsw.gov.au#ext#@unsw.onmicrosoft.com::705b73dc-7cad-4d43-839f-d45e78880ce5" providerId="AD" clId="Web-{2CE0409B-DF29-43C2-A782-1DFA1ABC20AB}" dt="2022-02-15T02:35:14.405" v="193" actId="20577"/>
          <ac:spMkLst>
            <pc:docMk/>
            <pc:sldMk cId="2714900382" sldId="303"/>
            <ac:spMk id="2" creationId="{A23EA5CA-4004-4B93-98CC-91ACA96B5285}"/>
          </ac:spMkLst>
        </pc:spChg>
      </pc:sldChg>
    </pc:docChg>
  </pc:docChgLst>
  <pc:docChgLst>
    <pc:chgData name="Stella Jun (Sydney LHD)" userId="S::stella.jun_health.nsw.gov.au#ext#@unsw.onmicrosoft.com::705b73dc-7cad-4d43-839f-d45e78880ce5" providerId="AD" clId="Web-{4791857F-DC61-4F60-BC3A-46E8D452119A}"/>
    <pc:docChg chg="addSld modSld sldOrd">
      <pc:chgData name="Stella Jun (Sydney LHD)" userId="S::stella.jun_health.nsw.gov.au#ext#@unsw.onmicrosoft.com::705b73dc-7cad-4d43-839f-d45e78880ce5" providerId="AD" clId="Web-{4791857F-DC61-4F60-BC3A-46E8D452119A}" dt="2022-03-07T00:51:30.205" v="56"/>
      <pc:docMkLst>
        <pc:docMk/>
      </pc:docMkLst>
      <pc:sldChg chg="modSp">
        <pc:chgData name="Stella Jun (Sydney LHD)" userId="S::stella.jun_health.nsw.gov.au#ext#@unsw.onmicrosoft.com::705b73dc-7cad-4d43-839f-d45e78880ce5" providerId="AD" clId="Web-{4791857F-DC61-4F60-BC3A-46E8D452119A}" dt="2022-03-07T00:49:53.938" v="34" actId="20577"/>
        <pc:sldMkLst>
          <pc:docMk/>
          <pc:sldMk cId="3965251392" sldId="296"/>
        </pc:sldMkLst>
        <pc:spChg chg="mod">
          <ac:chgData name="Stella Jun (Sydney LHD)" userId="S::stella.jun_health.nsw.gov.au#ext#@unsw.onmicrosoft.com::705b73dc-7cad-4d43-839f-d45e78880ce5" providerId="AD" clId="Web-{4791857F-DC61-4F60-BC3A-46E8D452119A}" dt="2022-03-07T00:49:53.938" v="34" actId="20577"/>
          <ac:spMkLst>
            <pc:docMk/>
            <pc:sldMk cId="3965251392" sldId="296"/>
            <ac:spMk id="2" creationId="{20B64FD4-FF33-4ED0-BA0C-2AAD998F9869}"/>
          </ac:spMkLst>
        </pc:spChg>
      </pc:sldChg>
      <pc:sldChg chg="ord">
        <pc:chgData name="Stella Jun (Sydney LHD)" userId="S::stella.jun_health.nsw.gov.au#ext#@unsw.onmicrosoft.com::705b73dc-7cad-4d43-839f-d45e78880ce5" providerId="AD" clId="Web-{4791857F-DC61-4F60-BC3A-46E8D452119A}" dt="2022-03-07T00:51:30.205" v="56"/>
        <pc:sldMkLst>
          <pc:docMk/>
          <pc:sldMk cId="2647308168" sldId="298"/>
        </pc:sldMkLst>
      </pc:sldChg>
      <pc:sldChg chg="modSp">
        <pc:chgData name="Stella Jun (Sydney LHD)" userId="S::stella.jun_health.nsw.gov.au#ext#@unsw.onmicrosoft.com::705b73dc-7cad-4d43-839f-d45e78880ce5" providerId="AD" clId="Web-{4791857F-DC61-4F60-BC3A-46E8D452119A}" dt="2022-03-07T00:51:02.673" v="54" actId="20577"/>
        <pc:sldMkLst>
          <pc:docMk/>
          <pc:sldMk cId="1658890611" sldId="324"/>
        </pc:sldMkLst>
        <pc:spChg chg="mod">
          <ac:chgData name="Stella Jun (Sydney LHD)" userId="S::stella.jun_health.nsw.gov.au#ext#@unsw.onmicrosoft.com::705b73dc-7cad-4d43-839f-d45e78880ce5" providerId="AD" clId="Web-{4791857F-DC61-4F60-BC3A-46E8D452119A}" dt="2022-03-07T00:51:02.673" v="54" actId="20577"/>
          <ac:spMkLst>
            <pc:docMk/>
            <pc:sldMk cId="1658890611" sldId="324"/>
            <ac:spMk id="2" creationId="{00000000-0000-0000-0000-000000000000}"/>
          </ac:spMkLst>
        </pc:spChg>
      </pc:sldChg>
      <pc:sldChg chg="modSp">
        <pc:chgData name="Stella Jun (Sydney LHD)" userId="S::stella.jun_health.nsw.gov.au#ext#@unsw.onmicrosoft.com::705b73dc-7cad-4d43-839f-d45e78880ce5" providerId="AD" clId="Web-{4791857F-DC61-4F60-BC3A-46E8D452119A}" dt="2022-03-07T00:26:22.969" v="4" actId="20577"/>
        <pc:sldMkLst>
          <pc:docMk/>
          <pc:sldMk cId="1694830563" sldId="326"/>
        </pc:sldMkLst>
        <pc:spChg chg="mod">
          <ac:chgData name="Stella Jun (Sydney LHD)" userId="S::stella.jun_health.nsw.gov.au#ext#@unsw.onmicrosoft.com::705b73dc-7cad-4d43-839f-d45e78880ce5" providerId="AD" clId="Web-{4791857F-DC61-4F60-BC3A-46E8D452119A}" dt="2022-03-07T00:26:22.969" v="4" actId="20577"/>
          <ac:spMkLst>
            <pc:docMk/>
            <pc:sldMk cId="1694830563" sldId="326"/>
            <ac:spMk id="3" creationId="{E760EBE4-3B11-4ACE-BFA6-86D47FA9E839}"/>
          </ac:spMkLst>
        </pc:spChg>
      </pc:sldChg>
      <pc:sldChg chg="add ord replId">
        <pc:chgData name="Stella Jun (Sydney LHD)" userId="S::stella.jun_health.nsw.gov.au#ext#@unsw.onmicrosoft.com::705b73dc-7cad-4d43-839f-d45e78880ce5" providerId="AD" clId="Web-{4791857F-DC61-4F60-BC3A-46E8D452119A}" dt="2022-03-07T00:36:40.123" v="6"/>
        <pc:sldMkLst>
          <pc:docMk/>
          <pc:sldMk cId="2239352676" sldId="327"/>
        </pc:sldMkLst>
      </pc:sldChg>
      <pc:sldChg chg="addSp delSp modSp new">
        <pc:chgData name="Stella Jun (Sydney LHD)" userId="S::stella.jun_health.nsw.gov.au#ext#@unsw.onmicrosoft.com::705b73dc-7cad-4d43-839f-d45e78880ce5" providerId="AD" clId="Web-{4791857F-DC61-4F60-BC3A-46E8D452119A}" dt="2022-03-07T00:49:34.656" v="24" actId="20577"/>
        <pc:sldMkLst>
          <pc:docMk/>
          <pc:sldMk cId="1613458209" sldId="328"/>
        </pc:sldMkLst>
        <pc:spChg chg="mod">
          <ac:chgData name="Stella Jun (Sydney LHD)" userId="S::stella.jun_health.nsw.gov.au#ext#@unsw.onmicrosoft.com::705b73dc-7cad-4d43-839f-d45e78880ce5" providerId="AD" clId="Web-{4791857F-DC61-4F60-BC3A-46E8D452119A}" dt="2022-03-07T00:49:34.656" v="24" actId="20577"/>
          <ac:spMkLst>
            <pc:docMk/>
            <pc:sldMk cId="1613458209" sldId="328"/>
            <ac:spMk id="2" creationId="{DF36F625-1EB7-45E8-BF8A-0EAE1E03E74A}"/>
          </ac:spMkLst>
        </pc:spChg>
        <pc:spChg chg="del">
          <ac:chgData name="Stella Jun (Sydney LHD)" userId="S::stella.jun_health.nsw.gov.au#ext#@unsw.onmicrosoft.com::705b73dc-7cad-4d43-839f-d45e78880ce5" providerId="AD" clId="Web-{4791857F-DC61-4F60-BC3A-46E8D452119A}" dt="2022-03-07T00:49:10.515" v="8"/>
          <ac:spMkLst>
            <pc:docMk/>
            <pc:sldMk cId="1613458209" sldId="328"/>
            <ac:spMk id="3" creationId="{C5677E24-F0F8-403E-BDFE-9BAF5B943F09}"/>
          </ac:spMkLst>
        </pc:spChg>
        <pc:picChg chg="add mod ord">
          <ac:chgData name="Stella Jun (Sydney LHD)" userId="S::stella.jun_health.nsw.gov.au#ext#@unsw.onmicrosoft.com::705b73dc-7cad-4d43-839f-d45e78880ce5" providerId="AD" clId="Web-{4791857F-DC61-4F60-BC3A-46E8D452119A}" dt="2022-03-07T00:49:21.343" v="10" actId="14100"/>
          <ac:picMkLst>
            <pc:docMk/>
            <pc:sldMk cId="1613458209" sldId="328"/>
            <ac:picMk id="4" creationId="{6823A935-A710-4CC5-80B9-96267B9D14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GPs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433903641304078E-2"/>
                  <c:y val="2.984054029525491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up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Sheet2!$B$2:$B$18</c:f>
              <c:numCache>
                <c:formatCode>General</c:formatCode>
                <c:ptCount val="17"/>
                <c:pt idx="0">
                  <c:v>30</c:v>
                </c:pt>
                <c:pt idx="1">
                  <c:v>111</c:v>
                </c:pt>
                <c:pt idx="2">
                  <c:v>192</c:v>
                </c:pt>
                <c:pt idx="3">
                  <c:v>240</c:v>
                </c:pt>
                <c:pt idx="4">
                  <c:v>247</c:v>
                </c:pt>
                <c:pt idx="5">
                  <c:v>258</c:v>
                </c:pt>
                <c:pt idx="6">
                  <c:v>262</c:v>
                </c:pt>
                <c:pt idx="7">
                  <c:v>268</c:v>
                </c:pt>
                <c:pt idx="8">
                  <c:v>280</c:v>
                </c:pt>
                <c:pt idx="9">
                  <c:v>281</c:v>
                </c:pt>
                <c:pt idx="10">
                  <c:v>276</c:v>
                </c:pt>
                <c:pt idx="11">
                  <c:v>308</c:v>
                </c:pt>
                <c:pt idx="12">
                  <c:v>326</c:v>
                </c:pt>
                <c:pt idx="13">
                  <c:v>333</c:v>
                </c:pt>
                <c:pt idx="14">
                  <c:v>323</c:v>
                </c:pt>
                <c:pt idx="15">
                  <c:v>314</c:v>
                </c:pt>
                <c:pt idx="16">
                  <c:v>303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Mental Health Shared Care Arrangements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Sheet2!$C$2:$C$18</c:f>
              <c:numCache>
                <c:formatCode>General</c:formatCode>
                <c:ptCount val="17"/>
                <c:pt idx="0">
                  <c:v>102</c:v>
                </c:pt>
                <c:pt idx="1">
                  <c:v>287</c:v>
                </c:pt>
                <c:pt idx="2">
                  <c:v>467</c:v>
                </c:pt>
                <c:pt idx="3">
                  <c:v>513</c:v>
                </c:pt>
                <c:pt idx="4">
                  <c:v>567</c:v>
                </c:pt>
                <c:pt idx="5">
                  <c:v>571</c:v>
                </c:pt>
                <c:pt idx="6">
                  <c:v>581</c:v>
                </c:pt>
                <c:pt idx="7">
                  <c:v>569</c:v>
                </c:pt>
                <c:pt idx="8">
                  <c:v>610</c:v>
                </c:pt>
                <c:pt idx="9">
                  <c:v>626</c:v>
                </c:pt>
                <c:pt idx="10">
                  <c:v>618</c:v>
                </c:pt>
                <c:pt idx="11">
                  <c:v>690</c:v>
                </c:pt>
                <c:pt idx="12">
                  <c:v>718</c:v>
                </c:pt>
                <c:pt idx="13">
                  <c:v>736</c:v>
                </c:pt>
                <c:pt idx="14">
                  <c:v>713</c:v>
                </c:pt>
                <c:pt idx="15">
                  <c:v>707</c:v>
                </c:pt>
                <c:pt idx="16">
                  <c:v>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Physical Health Checks Completed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562220946315379E-2"/>
                  <c:y val="-2.35361528934326E-2"/>
                </c:manualLayout>
              </c:layout>
              <c:spPr>
                <a:solidFill>
                  <a:srgbClr val="A4DCB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A4DCB7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Sheet2!$D$2:$D$18</c:f>
              <c:numCache>
                <c:formatCode>General</c:formatCode>
                <c:ptCount val="17"/>
                <c:pt idx="4">
                  <c:v>7</c:v>
                </c:pt>
                <c:pt idx="5">
                  <c:v>76</c:v>
                </c:pt>
                <c:pt idx="6">
                  <c:v>204</c:v>
                </c:pt>
                <c:pt idx="7">
                  <c:v>285</c:v>
                </c:pt>
                <c:pt idx="8">
                  <c:v>371</c:v>
                </c:pt>
                <c:pt idx="9">
                  <c:v>398</c:v>
                </c:pt>
                <c:pt idx="10">
                  <c:v>416</c:v>
                </c:pt>
                <c:pt idx="11">
                  <c:v>485</c:v>
                </c:pt>
                <c:pt idx="12">
                  <c:v>522</c:v>
                </c:pt>
                <c:pt idx="13">
                  <c:v>512</c:v>
                </c:pt>
                <c:pt idx="14">
                  <c:v>500</c:v>
                </c:pt>
                <c:pt idx="15">
                  <c:v>477</c:v>
                </c:pt>
                <c:pt idx="16">
                  <c:v>455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6310120"/>
        <c:axId val="526311296"/>
      </c:lineChart>
      <c:catAx>
        <c:axId val="52631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11296"/>
        <c:crosses val="autoZero"/>
        <c:auto val="1"/>
        <c:lblAlgn val="ctr"/>
        <c:lblOffset val="100"/>
        <c:noMultiLvlLbl val="0"/>
      </c:catAx>
      <c:valAx>
        <c:axId val="52631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631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351770445872179E-2"/>
          <c:y val="0.90302936229659125"/>
          <c:w val="0.90215126483422703"/>
          <c:h val="8.3468531587486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239A-096A-4BF1-B7A8-AF332D689018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6CC1428A-56EA-4B4B-BECF-306090FE0596}">
      <dgm:prSet phldrT="[Text]"/>
      <dgm:spPr/>
      <dgm:t>
        <a:bodyPr/>
        <a:lstStyle/>
        <a:p>
          <a:r>
            <a:rPr lang="en-AU"/>
            <a:t>Screening</a:t>
          </a:r>
        </a:p>
      </dgm:t>
    </dgm:pt>
    <dgm:pt modelId="{3CAC5A51-7E24-4AF3-9650-3CA71BC831D5}" type="parTrans" cxnId="{FB3DD151-97FD-4696-8004-84F468EEA59B}">
      <dgm:prSet/>
      <dgm:spPr/>
      <dgm:t>
        <a:bodyPr/>
        <a:lstStyle/>
        <a:p>
          <a:endParaRPr lang="en-AU"/>
        </a:p>
      </dgm:t>
    </dgm:pt>
    <dgm:pt modelId="{6D1DBAA0-5866-4649-A1CE-84C7FB55F61A}" type="sibTrans" cxnId="{FB3DD151-97FD-4696-8004-84F468EEA59B}">
      <dgm:prSet/>
      <dgm:spPr/>
      <dgm:t>
        <a:bodyPr/>
        <a:lstStyle/>
        <a:p>
          <a:endParaRPr lang="en-AU"/>
        </a:p>
      </dgm:t>
    </dgm:pt>
    <dgm:pt modelId="{8991F4C7-CF4B-41B7-9242-CE3ADD85D95E}">
      <dgm:prSet phldrT="[Text]"/>
      <dgm:spPr/>
      <dgm:t>
        <a:bodyPr/>
        <a:lstStyle/>
        <a:p>
          <a:r>
            <a:rPr lang="en-AU"/>
            <a:t>Detection, Formulation &amp; Synthesis</a:t>
          </a:r>
        </a:p>
      </dgm:t>
    </dgm:pt>
    <dgm:pt modelId="{ACE402F3-6D41-453C-9A8C-F5C415C9ADFB}" type="parTrans" cxnId="{56F686A7-7A2D-4FE9-9128-E8C5D3735020}">
      <dgm:prSet/>
      <dgm:spPr/>
      <dgm:t>
        <a:bodyPr/>
        <a:lstStyle/>
        <a:p>
          <a:endParaRPr lang="en-AU"/>
        </a:p>
      </dgm:t>
    </dgm:pt>
    <dgm:pt modelId="{7EFAD189-08D0-4801-8263-74937E9E87FC}" type="sibTrans" cxnId="{56F686A7-7A2D-4FE9-9128-E8C5D3735020}">
      <dgm:prSet/>
      <dgm:spPr/>
      <dgm:t>
        <a:bodyPr/>
        <a:lstStyle/>
        <a:p>
          <a:endParaRPr lang="en-AU"/>
        </a:p>
      </dgm:t>
    </dgm:pt>
    <dgm:pt modelId="{B815A684-EE95-455F-B70B-D0AA623FB90E}">
      <dgm:prSet phldrT="[Text]"/>
      <dgm:spPr/>
      <dgm:t>
        <a:bodyPr/>
        <a:lstStyle/>
        <a:p>
          <a:r>
            <a:rPr lang="en-AU"/>
            <a:t>Initiation of Treatment</a:t>
          </a:r>
        </a:p>
      </dgm:t>
    </dgm:pt>
    <dgm:pt modelId="{28B6210F-1EAF-4316-A2FF-117DF4EE2A5F}" type="parTrans" cxnId="{80706FC3-C28C-4ECB-8065-F578E13CD28C}">
      <dgm:prSet/>
      <dgm:spPr/>
      <dgm:t>
        <a:bodyPr/>
        <a:lstStyle/>
        <a:p>
          <a:endParaRPr lang="en-AU"/>
        </a:p>
      </dgm:t>
    </dgm:pt>
    <dgm:pt modelId="{F7CAE15F-DFEB-4148-B467-00AA5A06D01F}" type="sibTrans" cxnId="{80706FC3-C28C-4ECB-8065-F578E13CD28C}">
      <dgm:prSet/>
      <dgm:spPr/>
      <dgm:t>
        <a:bodyPr/>
        <a:lstStyle/>
        <a:p>
          <a:endParaRPr lang="en-AU"/>
        </a:p>
      </dgm:t>
    </dgm:pt>
    <dgm:pt modelId="{F6707BC7-4B98-42CD-A43A-7D37994936E4}">
      <dgm:prSet/>
      <dgm:spPr/>
      <dgm:t>
        <a:bodyPr/>
        <a:lstStyle/>
        <a:p>
          <a:r>
            <a:rPr lang="en-AU"/>
            <a:t>Ongoing Management</a:t>
          </a:r>
        </a:p>
      </dgm:t>
    </dgm:pt>
    <dgm:pt modelId="{33C371F0-8008-43F0-AD95-D38E50BCD4AE}" type="parTrans" cxnId="{89C3BAB8-03F7-4A3D-9FCA-97FD1E07A800}">
      <dgm:prSet/>
      <dgm:spPr/>
      <dgm:t>
        <a:bodyPr/>
        <a:lstStyle/>
        <a:p>
          <a:endParaRPr lang="en-AU"/>
        </a:p>
      </dgm:t>
    </dgm:pt>
    <dgm:pt modelId="{7C1172FA-C07D-4ECF-BF9A-32E429B4271E}" type="sibTrans" cxnId="{89C3BAB8-03F7-4A3D-9FCA-97FD1E07A800}">
      <dgm:prSet/>
      <dgm:spPr/>
      <dgm:t>
        <a:bodyPr/>
        <a:lstStyle/>
        <a:p>
          <a:endParaRPr lang="en-AU"/>
        </a:p>
      </dgm:t>
    </dgm:pt>
    <dgm:pt modelId="{92C86648-0AC6-4C5F-B88C-52DAFD668CCB}" type="pres">
      <dgm:prSet presAssocID="{E252239A-096A-4BF1-B7A8-AF332D689018}" presName="linearFlow" presStyleCnt="0">
        <dgm:presLayoutVars>
          <dgm:resizeHandles val="exact"/>
        </dgm:presLayoutVars>
      </dgm:prSet>
      <dgm:spPr/>
    </dgm:pt>
    <dgm:pt modelId="{ABB4EB88-4A2E-435F-A63C-DEB9CE614631}" type="pres">
      <dgm:prSet presAssocID="{6CC1428A-56EA-4B4B-BECF-306090FE0596}" presName="node" presStyleLbl="node1" presStyleIdx="0" presStyleCnt="4" custLinFactNeighborX="-7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14D76E3-83A7-4929-B8F2-27179A541646}" type="pres">
      <dgm:prSet presAssocID="{6D1DBAA0-5866-4649-A1CE-84C7FB55F61A}" presName="sibTrans" presStyleLbl="sibTrans2D1" presStyleIdx="0" presStyleCnt="3"/>
      <dgm:spPr/>
      <dgm:t>
        <a:bodyPr/>
        <a:lstStyle/>
        <a:p>
          <a:endParaRPr lang="en-AU"/>
        </a:p>
      </dgm:t>
    </dgm:pt>
    <dgm:pt modelId="{FC092E1E-245E-493C-B84B-11BB47ACD524}" type="pres">
      <dgm:prSet presAssocID="{6D1DBAA0-5866-4649-A1CE-84C7FB55F61A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BFB3F021-C476-4343-AE91-B01FED9DB6BC}" type="pres">
      <dgm:prSet presAssocID="{8991F4C7-CF4B-41B7-9242-CE3ADD85D9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8E5B6D-DC18-44B5-A130-7DE3C4BA9553}" type="pres">
      <dgm:prSet presAssocID="{7EFAD189-08D0-4801-8263-74937E9E87FC}" presName="sibTrans" presStyleLbl="sibTrans2D1" presStyleIdx="1" presStyleCnt="3" custLinFactNeighborY="0"/>
      <dgm:spPr/>
      <dgm:t>
        <a:bodyPr/>
        <a:lstStyle/>
        <a:p>
          <a:endParaRPr lang="en-AU"/>
        </a:p>
      </dgm:t>
    </dgm:pt>
    <dgm:pt modelId="{9FF7652B-6C99-4F02-A195-B65CB14D833D}" type="pres">
      <dgm:prSet presAssocID="{7EFAD189-08D0-4801-8263-74937E9E87FC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1F09DC24-327E-4098-8618-B1BC1F8EDDBF}" type="pres">
      <dgm:prSet presAssocID="{B815A684-EE95-455F-B70B-D0AA623FB9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2C4BF9-781F-4450-AA4B-59EB1C76915D}" type="pres">
      <dgm:prSet presAssocID="{F7CAE15F-DFEB-4148-B467-00AA5A06D01F}" presName="sibTrans" presStyleLbl="sibTrans2D1" presStyleIdx="2" presStyleCnt="3" custLinFactNeighborY="0"/>
      <dgm:spPr/>
      <dgm:t>
        <a:bodyPr/>
        <a:lstStyle/>
        <a:p>
          <a:endParaRPr lang="en-AU"/>
        </a:p>
      </dgm:t>
    </dgm:pt>
    <dgm:pt modelId="{6F5A0490-1DD2-4506-A313-082CE649AF6A}" type="pres">
      <dgm:prSet presAssocID="{F7CAE15F-DFEB-4148-B467-00AA5A06D01F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7B37BE1D-AA92-4CB0-B8A3-74E2A7451543}" type="pres">
      <dgm:prSet presAssocID="{F6707BC7-4B98-42CD-A43A-7D37994936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B3DD151-97FD-4696-8004-84F468EEA59B}" srcId="{E252239A-096A-4BF1-B7A8-AF332D689018}" destId="{6CC1428A-56EA-4B4B-BECF-306090FE0596}" srcOrd="0" destOrd="0" parTransId="{3CAC5A51-7E24-4AF3-9650-3CA71BC831D5}" sibTransId="{6D1DBAA0-5866-4649-A1CE-84C7FB55F61A}"/>
    <dgm:cxn modelId="{5DC33E8B-D9B6-4610-937B-87E6880940CE}" type="presOf" srcId="{6D1DBAA0-5866-4649-A1CE-84C7FB55F61A}" destId="{FC092E1E-245E-493C-B84B-11BB47ACD524}" srcOrd="1" destOrd="0" presId="urn:microsoft.com/office/officeart/2005/8/layout/process2"/>
    <dgm:cxn modelId="{EF8218F8-7A1D-48AF-A953-A40053FD3C22}" type="presOf" srcId="{F7CAE15F-DFEB-4148-B467-00AA5A06D01F}" destId="{AB2C4BF9-781F-4450-AA4B-59EB1C76915D}" srcOrd="0" destOrd="0" presId="urn:microsoft.com/office/officeart/2005/8/layout/process2"/>
    <dgm:cxn modelId="{89C3BAB8-03F7-4A3D-9FCA-97FD1E07A800}" srcId="{E252239A-096A-4BF1-B7A8-AF332D689018}" destId="{F6707BC7-4B98-42CD-A43A-7D37994936E4}" srcOrd="3" destOrd="0" parTransId="{33C371F0-8008-43F0-AD95-D38E50BCD4AE}" sibTransId="{7C1172FA-C07D-4ECF-BF9A-32E429B4271E}"/>
    <dgm:cxn modelId="{75C878E2-82C9-4CC0-B1A8-47A60E1ED058}" type="presOf" srcId="{6CC1428A-56EA-4B4B-BECF-306090FE0596}" destId="{ABB4EB88-4A2E-435F-A63C-DEB9CE614631}" srcOrd="0" destOrd="0" presId="urn:microsoft.com/office/officeart/2005/8/layout/process2"/>
    <dgm:cxn modelId="{56F686A7-7A2D-4FE9-9128-E8C5D3735020}" srcId="{E252239A-096A-4BF1-B7A8-AF332D689018}" destId="{8991F4C7-CF4B-41B7-9242-CE3ADD85D95E}" srcOrd="1" destOrd="0" parTransId="{ACE402F3-6D41-453C-9A8C-F5C415C9ADFB}" sibTransId="{7EFAD189-08D0-4801-8263-74937E9E87FC}"/>
    <dgm:cxn modelId="{85ED5C44-B42F-4D60-8438-AA0C5150D720}" type="presOf" srcId="{7EFAD189-08D0-4801-8263-74937E9E87FC}" destId="{8C8E5B6D-DC18-44B5-A130-7DE3C4BA9553}" srcOrd="0" destOrd="0" presId="urn:microsoft.com/office/officeart/2005/8/layout/process2"/>
    <dgm:cxn modelId="{C4568BC4-7E35-4B7A-B4CF-703EBA6EC7F9}" type="presOf" srcId="{6D1DBAA0-5866-4649-A1CE-84C7FB55F61A}" destId="{E14D76E3-83A7-4929-B8F2-27179A541646}" srcOrd="0" destOrd="0" presId="urn:microsoft.com/office/officeart/2005/8/layout/process2"/>
    <dgm:cxn modelId="{768469B5-C6DC-4498-B79F-958C0EF6FA22}" type="presOf" srcId="{F7CAE15F-DFEB-4148-B467-00AA5A06D01F}" destId="{6F5A0490-1DD2-4506-A313-082CE649AF6A}" srcOrd="1" destOrd="0" presId="urn:microsoft.com/office/officeart/2005/8/layout/process2"/>
    <dgm:cxn modelId="{1689FA4A-9029-4DEF-94E6-4B38709D41FD}" type="presOf" srcId="{8991F4C7-CF4B-41B7-9242-CE3ADD85D95E}" destId="{BFB3F021-C476-4343-AE91-B01FED9DB6BC}" srcOrd="0" destOrd="0" presId="urn:microsoft.com/office/officeart/2005/8/layout/process2"/>
    <dgm:cxn modelId="{4292BFE8-A87D-47B1-8988-A19F018DEA16}" type="presOf" srcId="{B815A684-EE95-455F-B70B-D0AA623FB90E}" destId="{1F09DC24-327E-4098-8618-B1BC1F8EDDBF}" srcOrd="0" destOrd="0" presId="urn:microsoft.com/office/officeart/2005/8/layout/process2"/>
    <dgm:cxn modelId="{5EEF9BBD-4943-407A-828D-3FF6A9DC6C76}" type="presOf" srcId="{E252239A-096A-4BF1-B7A8-AF332D689018}" destId="{92C86648-0AC6-4C5F-B88C-52DAFD668CCB}" srcOrd="0" destOrd="0" presId="urn:microsoft.com/office/officeart/2005/8/layout/process2"/>
    <dgm:cxn modelId="{25E1CD69-DC30-4733-BBD8-A71182BF9BF7}" type="presOf" srcId="{F6707BC7-4B98-42CD-A43A-7D37994936E4}" destId="{7B37BE1D-AA92-4CB0-B8A3-74E2A7451543}" srcOrd="0" destOrd="0" presId="urn:microsoft.com/office/officeart/2005/8/layout/process2"/>
    <dgm:cxn modelId="{D69D7067-5D4D-4F48-B0FE-11E3C128544A}" type="presOf" srcId="{7EFAD189-08D0-4801-8263-74937E9E87FC}" destId="{9FF7652B-6C99-4F02-A195-B65CB14D833D}" srcOrd="1" destOrd="0" presId="urn:microsoft.com/office/officeart/2005/8/layout/process2"/>
    <dgm:cxn modelId="{80706FC3-C28C-4ECB-8065-F578E13CD28C}" srcId="{E252239A-096A-4BF1-B7A8-AF332D689018}" destId="{B815A684-EE95-455F-B70B-D0AA623FB90E}" srcOrd="2" destOrd="0" parTransId="{28B6210F-1EAF-4316-A2FF-117DF4EE2A5F}" sibTransId="{F7CAE15F-DFEB-4148-B467-00AA5A06D01F}"/>
    <dgm:cxn modelId="{F718841B-CDF3-4777-87F8-B57B315F8E69}" type="presParOf" srcId="{92C86648-0AC6-4C5F-B88C-52DAFD668CCB}" destId="{ABB4EB88-4A2E-435F-A63C-DEB9CE614631}" srcOrd="0" destOrd="0" presId="urn:microsoft.com/office/officeart/2005/8/layout/process2"/>
    <dgm:cxn modelId="{A36313CD-F21A-4A76-AB43-F84DD9623084}" type="presParOf" srcId="{92C86648-0AC6-4C5F-B88C-52DAFD668CCB}" destId="{E14D76E3-83A7-4929-B8F2-27179A541646}" srcOrd="1" destOrd="0" presId="urn:microsoft.com/office/officeart/2005/8/layout/process2"/>
    <dgm:cxn modelId="{1FC2AB71-EDDF-427B-83CC-7B4F2201A999}" type="presParOf" srcId="{E14D76E3-83A7-4929-B8F2-27179A541646}" destId="{FC092E1E-245E-493C-B84B-11BB47ACD524}" srcOrd="0" destOrd="0" presId="urn:microsoft.com/office/officeart/2005/8/layout/process2"/>
    <dgm:cxn modelId="{708BB636-130B-4F99-A04A-70B3FD5C4A6A}" type="presParOf" srcId="{92C86648-0AC6-4C5F-B88C-52DAFD668CCB}" destId="{BFB3F021-C476-4343-AE91-B01FED9DB6BC}" srcOrd="2" destOrd="0" presId="urn:microsoft.com/office/officeart/2005/8/layout/process2"/>
    <dgm:cxn modelId="{67CED830-74C8-4FBA-8983-7DE4D992C790}" type="presParOf" srcId="{92C86648-0AC6-4C5F-B88C-52DAFD668CCB}" destId="{8C8E5B6D-DC18-44B5-A130-7DE3C4BA9553}" srcOrd="3" destOrd="0" presId="urn:microsoft.com/office/officeart/2005/8/layout/process2"/>
    <dgm:cxn modelId="{D6E6013D-5898-4637-A8AF-A67DF51DFFDE}" type="presParOf" srcId="{8C8E5B6D-DC18-44B5-A130-7DE3C4BA9553}" destId="{9FF7652B-6C99-4F02-A195-B65CB14D833D}" srcOrd="0" destOrd="0" presId="urn:microsoft.com/office/officeart/2005/8/layout/process2"/>
    <dgm:cxn modelId="{2C40025D-68D5-494C-BA49-215D19C14968}" type="presParOf" srcId="{92C86648-0AC6-4C5F-B88C-52DAFD668CCB}" destId="{1F09DC24-327E-4098-8618-B1BC1F8EDDBF}" srcOrd="4" destOrd="0" presId="urn:microsoft.com/office/officeart/2005/8/layout/process2"/>
    <dgm:cxn modelId="{A324052E-6808-4D8D-83ED-60DA0A841007}" type="presParOf" srcId="{92C86648-0AC6-4C5F-B88C-52DAFD668CCB}" destId="{AB2C4BF9-781F-4450-AA4B-59EB1C76915D}" srcOrd="5" destOrd="0" presId="urn:microsoft.com/office/officeart/2005/8/layout/process2"/>
    <dgm:cxn modelId="{36B76DF7-4732-48FB-9A65-EAE0768C7A3F}" type="presParOf" srcId="{AB2C4BF9-781F-4450-AA4B-59EB1C76915D}" destId="{6F5A0490-1DD2-4506-A313-082CE649AF6A}" srcOrd="0" destOrd="0" presId="urn:microsoft.com/office/officeart/2005/8/layout/process2"/>
    <dgm:cxn modelId="{F9AE5228-FD71-4AC5-ABEA-BF9017970577}" type="presParOf" srcId="{92C86648-0AC6-4C5F-B88C-52DAFD668CCB}" destId="{7B37BE1D-AA92-4CB0-B8A3-74E2A745154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9EA6-F665-4BA2-B6B5-E5BD41049483}" type="datetimeFigureOut">
              <a:rPr lang="en-AU" smtClean="0"/>
              <a:t>9/04/2022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63EA-7A04-4627-A949-CA671314C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3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Add your name and introduce yourself</a:t>
            </a:r>
          </a:p>
          <a:p>
            <a:r>
              <a:rPr lang="en-NZ" dirty="0"/>
              <a:t>Also let people know about following us on social media – all handles on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E2841-FFFD-4A59-BE8D-6DD6D3A261CD}" type="slidenum">
              <a:rPr lang="en-NZ" smtClean="0">
                <a:solidFill>
                  <a:prstClr val="black"/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NZ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0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79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23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Various approaches were trialled before the MH Shared Care Program was piloted in 2017, and rolled out fully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Over 1000 consumers have been enrolled in total, with around 300 different GPs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program has received a recognition of outstanding achievement award within the LHD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94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Shared Care intervention was effective in improving the trend of weight, BMI, waist, blood pressure, high-density lipoprotein, triglycerides, and fasting blood sugar changes.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78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Shared Care intervention was effective in improving the trend of weight, BMI, waist, blood pressure, high-density lipoprotein, triglycerides, and fasting blood sugar changes.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369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487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016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Being set up as RCT – two</a:t>
            </a:r>
            <a:r>
              <a:rPr lang="en-AU" baseline="0" dirty="0" smtClean="0"/>
              <a:t> teams randomised to receive intervention – two teams continue with BAU shared care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0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52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Emails prompt</a:t>
            </a:r>
            <a:r>
              <a:rPr lang="en-AU" baseline="0" dirty="0" smtClean="0"/>
              <a:t> when tasks are due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80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27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57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Many reasons for this – higher rates of suicide</a:t>
            </a:r>
            <a:r>
              <a:rPr lang="en-AU" baseline="0" dirty="0" smtClean="0"/>
              <a:t> or accidental death - </a:t>
            </a:r>
            <a:r>
              <a:rPr lang="en-AU" dirty="0" smtClean="0"/>
              <a:t>lifestyle &amp; risk</a:t>
            </a:r>
            <a:r>
              <a:rPr lang="en-AU" baseline="0" dirty="0" smtClean="0"/>
              <a:t> factors (smoking, sedentary lifestyle</a:t>
            </a:r>
            <a:r>
              <a:rPr lang="en-AU" dirty="0" smtClean="0"/>
              <a:t>, obesity) - medication side effects - reduced access to equitable</a:t>
            </a:r>
            <a:r>
              <a:rPr lang="en-AU" baseline="0" dirty="0" smtClean="0"/>
              <a:t> </a:t>
            </a:r>
            <a:r>
              <a:rPr lang="en-AU" dirty="0" smtClean="0"/>
              <a:t>healthcare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49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43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Time constraints ‘in order to adequately</a:t>
            </a:r>
            <a:r>
              <a:rPr lang="en-AU" baseline="0" dirty="0" smtClean="0"/>
              <a:t> support patient self-management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89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Time constraints ‘in order to adequately</a:t>
            </a:r>
            <a:r>
              <a:rPr lang="en-AU" baseline="0" dirty="0" smtClean="0"/>
              <a:t> support </a:t>
            </a:r>
            <a:r>
              <a:rPr lang="en-AU" baseline="0" smtClean="0"/>
              <a:t>patient self-management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43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DAB4-E115-4D78-B28F-4D823D08FC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01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It brings together up to eight specialists in a two hour clinic, where consumers rotate around receiving brief interventions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5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It brings together up to eight specialists in a two hour clinic, where consumers rotate around receiving brief interventions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72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79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6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9/04/2022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6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3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6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80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06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0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4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3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8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53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4" y="1600205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0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0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49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2" y="1600201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1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6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4A66AC-D7A3-4C36-B87F-723B5E9DFAE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9/04/2022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A48C141-0832-4E40-800C-81C7E0D0C1D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6.jpeg"/><Relationship Id="rId21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3200" b="1" dirty="0">
                <a:solidFill>
                  <a:srgbClr val="4472C4">
                    <a:lumMod val="75000"/>
                  </a:srgbClr>
                </a:solidFill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=""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=""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800" dirty="0">
                <a:solidFill>
                  <a:prstClr val="black"/>
                </a:solidFill>
              </a:rPr>
              <a:t> </a:t>
            </a:r>
            <a:r>
              <a:rPr lang="en-A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=""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Sharing of Information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105" y="1027812"/>
            <a:ext cx="11474449" cy="2112433"/>
          </a:xfr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1" y="3175000"/>
            <a:ext cx="389043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869167" y="3429000"/>
            <a:ext cx="6984999" cy="239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AU" sz="3733" dirty="0">
                <a:solidFill>
                  <a:srgbClr val="4A4B4C"/>
                </a:solidFill>
              </a:rPr>
              <a:t>Enhanced communication between GP and mental health service</a:t>
            </a:r>
          </a:p>
          <a:p>
            <a:pPr>
              <a:defRPr/>
            </a:pPr>
            <a:endParaRPr lang="en-AU" sz="3733" dirty="0">
              <a:solidFill>
                <a:srgbClr val="4A4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Business As Usual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502661" y="1620559"/>
            <a:ext cx="5446182" cy="41910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AU" altLang="en-US" sz="3733" dirty="0">
                <a:solidFill>
                  <a:srgbClr val="4A4B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just </a:t>
            </a:r>
            <a:r>
              <a:rPr lang="en-AU" altLang="en-US" sz="3733" dirty="0" smtClean="0">
                <a:solidFill>
                  <a:srgbClr val="4A4B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tokenistic!</a:t>
            </a:r>
            <a:endParaRPr lang="en-AU" altLang="en-US" sz="3733" dirty="0">
              <a:solidFill>
                <a:srgbClr val="4A4B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altLang="en-US" sz="3733" dirty="0">
                <a:solidFill>
                  <a:srgbClr val="4A4B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care coordinators expected to set up MHSC agreements as part of their routine approach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8" y="0"/>
            <a:ext cx="483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48480" y="6071595"/>
            <a:ext cx="3486320" cy="392705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12192000" cy="156345"/>
          </a:xfrm>
          <a:prstGeom prst="rect">
            <a:avLst/>
          </a:prstGeom>
          <a:gradFill flip="none" rotWithShape="1">
            <a:gsLst>
              <a:gs pos="67000">
                <a:srgbClr val="0093D3"/>
              </a:gs>
              <a:gs pos="33000">
                <a:srgbClr val="0083C7"/>
              </a:gs>
              <a:gs pos="0">
                <a:srgbClr val="0079BE"/>
              </a:gs>
              <a:gs pos="100000">
                <a:srgbClr val="0199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6468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Mental Health Shared Care: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Engagement Data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7830" y="4562273"/>
            <a:ext cx="671208" cy="243191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19100" y="5590007"/>
            <a:ext cx="2425700" cy="874293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104947" y="1109336"/>
          <a:ext cx="9847633" cy="558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2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Results: Health Outcomes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031" y="1184621"/>
            <a:ext cx="115979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Compared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to observations not receiving Shared Care, those in the </a:t>
            </a:r>
            <a:endParaRPr lang="en-AU" sz="2000" dirty="0" smtClean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intervention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had significantly greater downward trends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in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Weight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by 0.09 kg (95%CI: -0.13, -0.05) per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month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BMI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by 0.03 kg/m</a:t>
            </a:r>
            <a:r>
              <a:rPr lang="en-AU" sz="2000" baseline="30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2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(95%CI: -0.04, -0.02) per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month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Waist circumference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by 0.10 cm (95%CI: -0.18, -0.01) per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month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ystolic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blood pressure by 0.09 mmHg (95%CI: -0.14, -0.04) per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month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Diastolic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blood pressure by 0.10 mmHg (95%CI: -0.19, -0.02) per month </a:t>
            </a:r>
            <a:endParaRPr lang="en-AU" sz="2000" dirty="0" smtClean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riglycerides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of 0.34 </a:t>
            </a:r>
            <a:r>
              <a:rPr lang="en-AU" sz="20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mmol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/L (95%CI: -0.44, -0.24) 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per month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F</a:t>
            </a:r>
            <a:r>
              <a:rPr lang="en-AU" sz="2000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asting 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blood sugar level of 0.25 </a:t>
            </a:r>
            <a:r>
              <a:rPr lang="en-AU" sz="20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mmol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/L (95%CI: -0.33, -0.16) per month </a:t>
            </a:r>
            <a:endParaRPr lang="en-AU" sz="2000" dirty="0" smtClean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There were also increases in high-density lipoprotein of 0.10 </a:t>
            </a:r>
            <a:r>
              <a:rPr lang="en-AU" sz="20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mmol</a:t>
            </a:r>
            <a:r>
              <a:rPr lang="en-AU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/L (95%CI: 0.02, 0.18) per month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75" y="1308189"/>
            <a:ext cx="3208401" cy="27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5"/>
          <p:cNvSpPr txBox="1"/>
          <p:nvPr/>
        </p:nvSpPr>
        <p:spPr>
          <a:xfrm>
            <a:off x="9081518" y="405384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5467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9344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4015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18686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73357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2803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8270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37372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/>
              <a:t>Artwork: </a:t>
            </a:r>
            <a:r>
              <a:rPr lang="en-AU" sz="1100" dirty="0" err="1"/>
              <a:t>Anastassia</a:t>
            </a:r>
            <a:r>
              <a:rPr lang="en-AU" sz="1100" dirty="0"/>
              <a:t> </a:t>
            </a:r>
            <a:r>
              <a:rPr lang="en-AU" sz="1100" dirty="0" err="1"/>
              <a:t>Balachova</a:t>
            </a:r>
            <a:endParaRPr lang="en-A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272145" y="5366933"/>
            <a:ext cx="8839199" cy="523220"/>
          </a:xfrm>
          <a:prstGeom prst="rect">
            <a:avLst/>
          </a:prstGeom>
          <a:solidFill>
            <a:srgbClr val="0182C6"/>
          </a:solidFill>
          <a:ln>
            <a:solidFill>
              <a:srgbClr val="43454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Improvements most significant in people with obesity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563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Results: Health Outcomes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1096840"/>
            <a:ext cx="6973454" cy="5033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75201" y="6034440"/>
            <a:ext cx="4023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latin typeface="Times New Roman" panose="02020603050405020304" pitchFamily="18" charset="0"/>
                <a:ea typeface="DengXian"/>
              </a:rPr>
              <a:t>Notes: Black line indicates actual outcomes. Coloured lines indicate estimated counterfactual outcomes had interventions not taken </a:t>
            </a:r>
            <a:r>
              <a:rPr lang="en-AU" sz="1000" dirty="0" smtClean="0">
                <a:latin typeface="Times New Roman" panose="02020603050405020304" pitchFamily="18" charset="0"/>
                <a:ea typeface="DengXian"/>
              </a:rPr>
              <a:t>place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406399" y="1369616"/>
            <a:ext cx="4368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latin typeface="Trebuchet MS" panose="020B0603020202020204" pitchFamily="34" charset="0"/>
                <a:ea typeface="DengXian"/>
              </a:rPr>
              <a:t>Observed and counterfactual changes in waist </a:t>
            </a:r>
            <a:r>
              <a:rPr lang="en-AU" sz="2200" dirty="0" smtClean="0">
                <a:latin typeface="Trebuchet MS" panose="020B0603020202020204" pitchFamily="34" charset="0"/>
                <a:ea typeface="DengXian"/>
              </a:rPr>
              <a:t>circumference at </a:t>
            </a:r>
            <a:r>
              <a:rPr lang="en-AU" sz="2200" dirty="0">
                <a:latin typeface="Trebuchet MS" panose="020B0603020202020204" pitchFamily="34" charset="0"/>
                <a:ea typeface="DengXian"/>
              </a:rPr>
              <a:t>the aggregate level following community health interventions</a:t>
            </a:r>
            <a:endParaRPr lang="en-AU" sz="2200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137912"/>
            <a:ext cx="4180114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Challenges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ight Arrow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572001" y="3886201"/>
            <a:ext cx="1037167" cy="512233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539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ight Arrow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741585" y="1678518"/>
            <a:ext cx="1035049" cy="512233"/>
          </a:xfrm>
          <a:prstGeom prst="rightArrow">
            <a:avLst>
              <a:gd name="adj1" fmla="val 50000"/>
              <a:gd name="adj2" fmla="val 50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539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r="36906"/>
          <a:stretch>
            <a:fillRect/>
          </a:stretch>
        </p:blipFill>
        <p:spPr bwMode="auto">
          <a:xfrm>
            <a:off x="276230" y="1141154"/>
            <a:ext cx="3473982" cy="54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026442" y="1310773"/>
            <a:ext cx="307551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4000" u="sng" dirty="0">
                <a:solidFill>
                  <a:srgbClr val="4A4B4C"/>
                </a:solidFill>
              </a:rPr>
              <a:t>Time</a:t>
            </a:r>
          </a:p>
          <a:p>
            <a:pPr marL="990575" indent="-990575">
              <a:buFontTx/>
              <a:buAutoNum type="arabicPeriod"/>
              <a:defRPr/>
            </a:pPr>
            <a:endParaRPr lang="en-AU" sz="1800" dirty="0">
              <a:solidFill>
                <a:srgbClr val="4A4B4C"/>
              </a:solidFill>
            </a:endParaRPr>
          </a:p>
          <a:p>
            <a:pPr>
              <a:defRPr/>
            </a:pPr>
            <a:r>
              <a:rPr lang="en-AU" sz="4000" dirty="0">
                <a:solidFill>
                  <a:srgbClr val="4A4B4C"/>
                </a:solidFill>
              </a:rPr>
              <a:t>Consumer</a:t>
            </a:r>
          </a:p>
          <a:p>
            <a:pPr>
              <a:defRPr/>
            </a:pPr>
            <a:r>
              <a:rPr lang="en-AU" sz="4000" dirty="0">
                <a:solidFill>
                  <a:srgbClr val="4A4B4C"/>
                </a:solidFill>
              </a:rPr>
              <a:t>Clinician</a:t>
            </a:r>
          </a:p>
          <a:p>
            <a:pPr>
              <a:defRPr/>
            </a:pPr>
            <a:r>
              <a:rPr lang="en-AU" sz="4000" dirty="0">
                <a:solidFill>
                  <a:srgbClr val="4A4B4C"/>
                </a:solidFill>
              </a:rPr>
              <a:t>GP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4" y="1141154"/>
            <a:ext cx="5381615" cy="54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Challenges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ight Arrow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572001" y="3886201"/>
            <a:ext cx="1037167" cy="512233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539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ight Arrow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741585" y="1678518"/>
            <a:ext cx="1035049" cy="512233"/>
          </a:xfrm>
          <a:prstGeom prst="rightArrow">
            <a:avLst>
              <a:gd name="adj1" fmla="val 50000"/>
              <a:gd name="adj2" fmla="val 50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539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741585" y="1079382"/>
            <a:ext cx="7391400" cy="23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4267" u="sng" dirty="0">
                <a:solidFill>
                  <a:srgbClr val="4A4B4C"/>
                </a:solidFill>
              </a:rPr>
              <a:t>Communication</a:t>
            </a:r>
            <a:endParaRPr lang="en-AU" altLang="en-US" sz="1867" u="sng" dirty="0">
              <a:solidFill>
                <a:srgbClr val="4A4B4C"/>
              </a:solidFill>
            </a:endParaRPr>
          </a:p>
          <a:p>
            <a:endParaRPr lang="en-AU" altLang="en-US" sz="1867" dirty="0">
              <a:solidFill>
                <a:srgbClr val="4A4B4C"/>
              </a:solidFill>
            </a:endParaRPr>
          </a:p>
          <a:p>
            <a:r>
              <a:rPr lang="en-AU" altLang="en-US" sz="4267" dirty="0">
                <a:solidFill>
                  <a:srgbClr val="4A4B4C"/>
                </a:solidFill>
              </a:rPr>
              <a:t>- No shared system</a:t>
            </a:r>
          </a:p>
          <a:p>
            <a:r>
              <a:rPr lang="en-AU" altLang="en-US" sz="4267" dirty="0">
                <a:solidFill>
                  <a:srgbClr val="4A4B4C"/>
                </a:solidFill>
              </a:rPr>
              <a:t>- Privacy issues?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1" y="-152400"/>
            <a:ext cx="6068484" cy="7010400"/>
          </a:xfrm>
          <a:prstGeom prst="rect">
            <a:avLst/>
          </a:prstGeom>
          <a:solidFill>
            <a:srgbClr val="DEEED1"/>
          </a:solidFill>
          <a:ln>
            <a:noFill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11121" y="4307840"/>
            <a:ext cx="3444362" cy="1422400"/>
          </a:xfrm>
          <a:prstGeom prst="rect">
            <a:avLst/>
          </a:prstGeom>
          <a:solidFill>
            <a:srgbClr val="DEEED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3200">
              <a:solidFill>
                <a:srgbClr val="133880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85" y="3570394"/>
            <a:ext cx="4373033" cy="24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Future Directions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4811" y="1250333"/>
            <a:ext cx="533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SHAReD Trial</a:t>
            </a:r>
          </a:p>
          <a:p>
            <a:pPr marL="571500" indent="-571500">
              <a:buFontTx/>
              <a:buChar char="-"/>
            </a:pPr>
            <a:r>
              <a:rPr lang="en-AU" sz="3600" dirty="0" smtClean="0"/>
              <a:t>Web-based care plan shared between consumer, GP, and mental health service</a:t>
            </a:r>
          </a:p>
          <a:p>
            <a:pPr marL="571500" indent="-571500">
              <a:buFontTx/>
              <a:buChar char="-"/>
            </a:pPr>
            <a:r>
              <a:rPr lang="en-AU" sz="3600" dirty="0" smtClean="0"/>
              <a:t>Automatically synchronised with GP practice software</a:t>
            </a:r>
            <a:endParaRPr lang="en-AU" sz="3600" dirty="0"/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73BADA21-8969-455D-AAF4-0A8C0004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50" y="209660"/>
            <a:ext cx="5197606" cy="6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The SHAReD Trial Care Plan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12" y="1146456"/>
            <a:ext cx="9040225" cy="5452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288" y="1408669"/>
            <a:ext cx="282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dirty="0" smtClean="0"/>
              <a:t>Shared care plan template for use within Inca software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Enhanced communication tool</a:t>
            </a:r>
          </a:p>
        </p:txBody>
      </p:sp>
    </p:spTree>
    <p:extLst>
      <p:ext uri="{BB962C8B-B14F-4D97-AF65-F5344CB8AC3E}">
        <p14:creationId xmlns:p14="http://schemas.microsoft.com/office/powerpoint/2010/main" val="35037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Context: Physical Health Screening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 descr="Graphical user interface, text, application, email, website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3" y="1186899"/>
            <a:ext cx="9410974" cy="4843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70" y="1224620"/>
            <a:ext cx="2310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dirty="0" smtClean="0"/>
              <a:t>Emails </a:t>
            </a:r>
            <a:r>
              <a:rPr lang="en-AU" dirty="0"/>
              <a:t>prompt actions when </a:t>
            </a:r>
            <a:r>
              <a:rPr lang="en-AU" dirty="0" smtClean="0"/>
              <a:t>due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Tasks can </a:t>
            </a:r>
            <a:r>
              <a:rPr lang="en-AU" dirty="0"/>
              <a:t>be reviewed and ‘ticked off’ by all members of care </a:t>
            </a:r>
            <a:r>
              <a:rPr lang="en-AU" dirty="0" smtClean="0"/>
              <a:t>team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8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86679" y="3941668"/>
            <a:ext cx="8101716" cy="10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spcAft>
                <a:spcPct val="40000"/>
              </a:spcAft>
            </a:pP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Prepared by </a:t>
            </a:r>
            <a:r>
              <a:rPr lang="en-AU" sz="1600" b="1">
                <a:solidFill>
                  <a:schemeClr val="bg1"/>
                </a:solidFill>
                <a:latin typeface="Arial"/>
                <a:cs typeface="Arial"/>
              </a:rPr>
              <a:t>[Insert name of presenter]</a:t>
            </a: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sz="16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[Insert title]</a:t>
            </a:r>
            <a:br>
              <a:rPr lang="en-AU" sz="16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[Insert Branch name]</a:t>
            </a:r>
          </a:p>
          <a:p>
            <a:pPr defTabSz="1151410"/>
            <a:r>
              <a:rPr lang="en-AU" sz="1600" b="1">
                <a:solidFill>
                  <a:schemeClr val="bg1"/>
                </a:solidFill>
                <a:latin typeface="Arial"/>
                <a:cs typeface="Arial"/>
              </a:rPr>
              <a:t>Month 200X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6680" y="1951316"/>
            <a:ext cx="8408915" cy="15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lnSpc>
                <a:spcPct val="90000"/>
              </a:lnSpc>
            </a:pPr>
            <a:r>
              <a:rPr lang="en-AU" sz="5333">
                <a:solidFill>
                  <a:srgbClr val="FFFFFF"/>
                </a:solidFill>
                <a:latin typeface="Helvetica"/>
                <a:cs typeface="Helvetica"/>
              </a:rPr>
              <a:t>Insert title here</a:t>
            </a:r>
            <a:r>
              <a:rPr lang="en-AU" sz="5333">
                <a:solidFill>
                  <a:srgbClr val="FFFFFF"/>
                </a:solidFill>
                <a:latin typeface="Helvetica Light"/>
                <a:cs typeface="Helvetica Light"/>
              </a:rPr>
              <a:t/>
            </a:r>
            <a:br>
              <a:rPr lang="en-AU" sz="5333">
                <a:solidFill>
                  <a:srgbClr val="FFFFFF"/>
                </a:solidFill>
                <a:latin typeface="Helvetica Light"/>
                <a:cs typeface="Helvetica Light"/>
              </a:rPr>
            </a:br>
            <a:r>
              <a:rPr lang="en-AU" sz="4267">
                <a:solidFill>
                  <a:srgbClr val="FFFFFF"/>
                </a:solidFill>
                <a:latin typeface="Helvetica Light"/>
                <a:cs typeface="Helvetica Light"/>
              </a:rPr>
              <a:t>Insert subtitle here</a:t>
            </a:r>
            <a:endParaRPr lang="en-AU" sz="5333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61173-558A-9C44-B916-58F6C14D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FA1389-8077-E043-A746-49A3DE1C303F}"/>
              </a:ext>
            </a:extLst>
          </p:cNvPr>
          <p:cNvSpPr txBox="1"/>
          <p:nvPr/>
        </p:nvSpPr>
        <p:spPr>
          <a:xfrm>
            <a:off x="390154" y="610376"/>
            <a:ext cx="99525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Mental Health Shared Care </a:t>
            </a:r>
            <a:r>
              <a:rPr lang="en-AU" sz="3600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Sydney Local Health District Consumers</a:t>
            </a:r>
            <a:endParaRPr lang="en-US" sz="3200" dirty="0">
              <a:solidFill>
                <a:srgbClr val="A8CFE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154" y="2295063"/>
            <a:ext cx="11090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600" dirty="0">
                <a:solidFill>
                  <a:srgbClr val="DAEEF3"/>
                </a:solidFill>
              </a:rPr>
              <a:t>Kate Anderson, Health Peer Support Worker, SLHD Mental Health Service (MHS)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Richard Tippett, Mental Health Shared Care Clinician,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Dr Andrew McDonald, Acting Director &amp; Clinical Director,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Dr Sylvia Lim-Gibson, Acting Director Clinical Services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Paul Clenaghan, Community &amp; Partnerships Manager,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Petrina Rimmer, Mental Health Shared Care Clinician,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Jemima Isbester, Senior Peer Support Worker, SLHD MHS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Terry </a:t>
            </a:r>
            <a:r>
              <a:rPr lang="en-AU" sz="1600" dirty="0" err="1">
                <a:solidFill>
                  <a:srgbClr val="DAEEF3"/>
                </a:solidFill>
              </a:rPr>
              <a:t>Cayley</a:t>
            </a:r>
            <a:r>
              <a:rPr lang="en-AU" sz="1600" dirty="0">
                <a:solidFill>
                  <a:srgbClr val="DAEEF3"/>
                </a:solidFill>
              </a:rPr>
              <a:t>, CESPHN Mental Health Manager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Abhishek Paudel, CESPHN Mental Health Program Officer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Jennifer Aboki, CESPHN Mental Health Program Officer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Laura Garcelon, GP &amp; PHN Clinical Partnerships Coordinator, SLHD MHS 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Gary Lazarus, Mission Australia Area Manager Central Sydney</a:t>
            </a:r>
          </a:p>
          <a:p>
            <a:pPr lvl="0"/>
            <a:r>
              <a:rPr lang="en-AU" sz="1600" dirty="0">
                <a:solidFill>
                  <a:srgbClr val="DAEEF3"/>
                </a:solidFill>
              </a:rPr>
              <a:t>Andrew Simpson, Program Manager Living Well Living Longer, SLHD</a:t>
            </a:r>
          </a:p>
        </p:txBody>
      </p:sp>
    </p:spTree>
    <p:extLst>
      <p:ext uri="{BB962C8B-B14F-4D97-AF65-F5344CB8AC3E}">
        <p14:creationId xmlns:p14="http://schemas.microsoft.com/office/powerpoint/2010/main" val="26801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86679" y="3941668"/>
            <a:ext cx="8101716" cy="10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spcAft>
                <a:spcPct val="40000"/>
              </a:spcAft>
            </a:pP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Prepared by </a:t>
            </a:r>
            <a:r>
              <a:rPr lang="en-AU" sz="1600" b="1">
                <a:solidFill>
                  <a:schemeClr val="bg1"/>
                </a:solidFill>
                <a:latin typeface="Arial"/>
                <a:cs typeface="Arial"/>
              </a:rPr>
              <a:t>[Insert name of presenter]</a:t>
            </a: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sz="16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[Insert title]</a:t>
            </a:r>
            <a:br>
              <a:rPr lang="en-AU" sz="16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>
                <a:solidFill>
                  <a:schemeClr val="bg1"/>
                </a:solidFill>
                <a:latin typeface="Arial"/>
                <a:cs typeface="Arial"/>
              </a:rPr>
              <a:t>[Insert Branch name]</a:t>
            </a:r>
          </a:p>
          <a:p>
            <a:pPr defTabSz="1151410"/>
            <a:r>
              <a:rPr lang="en-AU" sz="1600" b="1">
                <a:solidFill>
                  <a:schemeClr val="bg1"/>
                </a:solidFill>
                <a:latin typeface="Arial"/>
                <a:cs typeface="Arial"/>
              </a:rPr>
              <a:t>Month 200X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6680" y="1951316"/>
            <a:ext cx="8408915" cy="15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lnSpc>
                <a:spcPct val="90000"/>
              </a:lnSpc>
            </a:pPr>
            <a:r>
              <a:rPr lang="en-AU" sz="5333">
                <a:solidFill>
                  <a:srgbClr val="FFFFFF"/>
                </a:solidFill>
                <a:latin typeface="Helvetica"/>
                <a:cs typeface="Helvetica"/>
              </a:rPr>
              <a:t>Insert title here</a:t>
            </a:r>
            <a:r>
              <a:rPr lang="en-AU" sz="5333">
                <a:solidFill>
                  <a:srgbClr val="FFFFFF"/>
                </a:solidFill>
                <a:latin typeface="Helvetica Light"/>
                <a:cs typeface="Helvetica Light"/>
              </a:rPr>
              <a:t/>
            </a:r>
            <a:br>
              <a:rPr lang="en-AU" sz="5333">
                <a:solidFill>
                  <a:srgbClr val="FFFFFF"/>
                </a:solidFill>
                <a:latin typeface="Helvetica Light"/>
                <a:cs typeface="Helvetica Light"/>
              </a:rPr>
            </a:br>
            <a:r>
              <a:rPr lang="en-AU" sz="4267">
                <a:solidFill>
                  <a:srgbClr val="FFFFFF"/>
                </a:solidFill>
                <a:latin typeface="Helvetica Light"/>
                <a:cs typeface="Helvetica Light"/>
              </a:rPr>
              <a:t>Insert subtitle here</a:t>
            </a:r>
            <a:endParaRPr lang="en-AU" sz="5333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61173-558A-9C44-B916-58F6C14D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FA1389-8077-E043-A746-49A3DE1C303F}"/>
              </a:ext>
            </a:extLst>
          </p:cNvPr>
          <p:cNvSpPr txBox="1"/>
          <p:nvPr/>
        </p:nvSpPr>
        <p:spPr>
          <a:xfrm>
            <a:off x="249661" y="374213"/>
            <a:ext cx="99525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Mental Health Shared Care </a:t>
            </a:r>
            <a:r>
              <a:rPr lang="en-AU" sz="3600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Sydney Local Health District Consumers</a:t>
            </a:r>
            <a:endParaRPr lang="en-US" sz="3200" dirty="0">
              <a:solidFill>
                <a:srgbClr val="A8CFE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4103" y="2627667"/>
            <a:ext cx="74069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400" dirty="0" smtClean="0">
                <a:solidFill>
                  <a:srgbClr val="DAEEF3"/>
                </a:solidFill>
              </a:rPr>
              <a:t>Kate </a:t>
            </a:r>
            <a:r>
              <a:rPr lang="en-AU" sz="1400" dirty="0">
                <a:solidFill>
                  <a:srgbClr val="DAEEF3"/>
                </a:solidFill>
              </a:rPr>
              <a:t>Anderson, Health Peer Support Worker, SLHD </a:t>
            </a:r>
            <a:r>
              <a:rPr lang="en-AU" sz="1400" dirty="0" smtClean="0">
                <a:solidFill>
                  <a:srgbClr val="DAEEF3"/>
                </a:solidFill>
              </a:rPr>
              <a:t>MHS</a:t>
            </a:r>
            <a:endParaRPr lang="en-AU" sz="1400" dirty="0">
              <a:solidFill>
                <a:srgbClr val="DAEEF3"/>
              </a:solidFill>
            </a:endParaRP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Richard Tippett, Mental Health Shared Care Clinician,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Dr Andrew McDonald, Acting Director &amp; Clinical Director,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Dr Sylvia Lim-Gibson, Acting Director Clinical Services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Paul Clenaghan, Community &amp; Partnerships Manager,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Petrina Rimmer, Mental Health Shared Care Clinician,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Jemima Isbester, Senior Peer Support Worker, SLHD MHS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Terry </a:t>
            </a:r>
            <a:r>
              <a:rPr lang="en-AU" sz="1400" dirty="0" err="1">
                <a:solidFill>
                  <a:srgbClr val="DAEEF3"/>
                </a:solidFill>
              </a:rPr>
              <a:t>Cayley</a:t>
            </a:r>
            <a:r>
              <a:rPr lang="en-AU" sz="1400" dirty="0">
                <a:solidFill>
                  <a:srgbClr val="DAEEF3"/>
                </a:solidFill>
              </a:rPr>
              <a:t>, CESPHN Mental Health Manager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Abhishek Paudel, CESPHN Mental Health Program Officer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Jennifer Aboki, CESPHN Mental Health Program Officer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Laura Garcelon, GP &amp; PHN Clinical Partnerships Coordinator, SLHD MHS 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Gary Lazarus, Mission Australia Area Manager Central Sydney</a:t>
            </a:r>
          </a:p>
          <a:p>
            <a:pPr lvl="0"/>
            <a:r>
              <a:rPr lang="en-AU" sz="1400" dirty="0">
                <a:solidFill>
                  <a:srgbClr val="DAEEF3"/>
                </a:solidFill>
              </a:rPr>
              <a:t>Andrew Simpson, Program Manager Living Well Living Longer, SLHD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4103" y="1852791"/>
            <a:ext cx="5655819" cy="523220"/>
          </a:xfrm>
          <a:prstGeom prst="rect">
            <a:avLst/>
          </a:prstGeom>
          <a:ln>
            <a:solidFill>
              <a:srgbClr val="3055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dirty="0">
                <a:solidFill>
                  <a:srgbClr val="434546"/>
                </a:solidFill>
              </a:rPr>
              <a:t>Andy Simpson, Program Manager, Living Well, Living Longer</a:t>
            </a:r>
          </a:p>
          <a:p>
            <a:r>
              <a:rPr lang="en-AU" sz="1400" dirty="0">
                <a:solidFill>
                  <a:srgbClr val="434546"/>
                </a:solidFill>
              </a:rPr>
              <a:t>a</a:t>
            </a:r>
            <a:r>
              <a:rPr lang="en-AU" sz="1400" dirty="0" smtClean="0">
                <a:solidFill>
                  <a:srgbClr val="434546"/>
                </a:solidFill>
              </a:rPr>
              <a:t>ndrew.simpson1@health.nsw.gov.au</a:t>
            </a:r>
            <a:endParaRPr lang="en-AU" sz="1400" dirty="0">
              <a:solidFill>
                <a:srgbClr val="4345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4103" y="5741174"/>
            <a:ext cx="5633923" cy="769441"/>
          </a:xfrm>
          <a:prstGeom prst="rect">
            <a:avLst/>
          </a:prstGeom>
          <a:ln>
            <a:solidFill>
              <a:srgbClr val="3055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rgbClr val="434546"/>
                </a:solidFill>
              </a:rPr>
              <a:t>Thanks for listening!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2342" b="13693"/>
          <a:stretch/>
        </p:blipFill>
        <p:spPr bwMode="auto">
          <a:xfrm>
            <a:off x="249661" y="1852791"/>
            <a:ext cx="5574782" cy="4819135"/>
          </a:xfrm>
          <a:prstGeom prst="rect">
            <a:avLst/>
          </a:prstGeom>
          <a:noFill/>
          <a:ln w="9525">
            <a:solidFill>
              <a:srgbClr val="4345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7988292" y="481588"/>
            <a:ext cx="396524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>
                <a:solidFill>
                  <a:srgbClr val="FFFFFF"/>
                </a:solidFill>
                <a:latin typeface="Arial" charset="0"/>
              </a:rPr>
              <a:t>The Context: Comorbidity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922589F6-9923-C342-95C7-1D18A6388D9E}"/>
              </a:ext>
            </a:extLst>
          </p:cNvPr>
          <p:cNvSpPr txBox="1">
            <a:spLocks noChangeArrowheads="1"/>
          </p:cNvSpPr>
          <p:nvPr/>
        </p:nvSpPr>
        <p:spPr>
          <a:xfrm>
            <a:off x="231425" y="1149926"/>
            <a:ext cx="1188668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b="1" u="sng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Equally Well Consensus Statement</a:t>
            </a:r>
            <a:r>
              <a:rPr lang="en-AU" sz="24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en-AU" sz="2400" b="1">
                <a:solidFill>
                  <a:srgbClr val="0085C8"/>
                </a:solidFill>
                <a:latin typeface="Arial" charset="0"/>
              </a:rPr>
              <a:t>People living with severe mental illness are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26" y="1781209"/>
            <a:ext cx="2563283" cy="25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49933" y="1405660"/>
            <a:ext cx="1316567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118281" y="1839577"/>
            <a:ext cx="1219200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lowchart: Connector 10"/>
          <p:cNvSpPr>
            <a:spLocks noChangeArrowheads="1"/>
          </p:cNvSpPr>
          <p:nvPr/>
        </p:nvSpPr>
        <p:spPr bwMode="auto">
          <a:xfrm>
            <a:off x="1727881" y="2449177"/>
            <a:ext cx="609600" cy="6096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Down Arrow 13"/>
          <p:cNvSpPr>
            <a:spLocks noChangeArrowheads="1"/>
          </p:cNvSpPr>
          <p:nvPr/>
        </p:nvSpPr>
        <p:spPr bwMode="auto">
          <a:xfrm>
            <a:off x="2295150" y="1630028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Down Arrow 14"/>
          <p:cNvSpPr>
            <a:spLocks noChangeArrowheads="1"/>
          </p:cNvSpPr>
          <p:nvPr/>
        </p:nvSpPr>
        <p:spPr bwMode="auto">
          <a:xfrm>
            <a:off x="2295150" y="1405661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2174499" y="1285013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Down Arrow 17"/>
          <p:cNvSpPr>
            <a:spLocks noChangeArrowheads="1"/>
          </p:cNvSpPr>
          <p:nvPr/>
        </p:nvSpPr>
        <p:spPr bwMode="auto">
          <a:xfrm>
            <a:off x="2295150" y="1405661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96762" y="4230412"/>
            <a:ext cx="11040534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en-US" sz="5867" b="1">
                <a:solidFill>
                  <a:srgbClr val="FF0000"/>
                </a:solidFill>
                <a:latin typeface="Times New Roman" panose="02020603050405020304" pitchFamily="18" charset="0"/>
              </a:rPr>
              <a:t>   6x            5x           4x         14-23</a:t>
            </a:r>
            <a:endParaRPr lang="en-AU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935" y="5045330"/>
            <a:ext cx="11301361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67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More likely to die from                    More likely to 	                  More likely to die from                 Years of lost life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67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Cardiovascular Disease                        Smoke	                    Respiratory Disease	          Early Mortality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867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5076" y="5807599"/>
            <a:ext cx="556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AU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National Mental Health Commission. </a:t>
            </a:r>
            <a:r>
              <a:rPr lang="en-AU" sz="1400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Equally Well Consensus Statement: Improving the physical health and wellbeing of people living with mental illness in Australia</a:t>
            </a:r>
            <a:r>
              <a:rPr lang="en-AU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Sydney NMHC, 2016.</a:t>
            </a:r>
          </a:p>
          <a:p>
            <a:pPr defTabSz="1219140"/>
            <a:endParaRPr lang="en-AU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16475"/>
          <a:stretch/>
        </p:blipFill>
        <p:spPr>
          <a:xfrm>
            <a:off x="510495" y="5744007"/>
            <a:ext cx="2254581" cy="867860"/>
          </a:xfrm>
          <a:prstGeom prst="rect">
            <a:avLst/>
          </a:prstGeom>
        </p:spPr>
      </p:pic>
      <p:pic>
        <p:nvPicPr>
          <p:cNvPr id="25" name="Picture 24" descr="C:\Users\garcel.SWSAHSNT\AppData\Local\Microsoft\Windows\Temporary Internet Files\Content.IE5\PD32F9AC\cardiac-156059_128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1" y="1856271"/>
            <a:ext cx="2878955" cy="253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C:\Users\garcel.SWSAHSNT\AppData\Local\Microsoft\Windows\Temporary Internet Files\Content.IE5\7OQ463JX\cigarette-110849_12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4" y="1800939"/>
            <a:ext cx="2659657" cy="253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6" descr="C:\Users\garcel.SWSAHSNT\AppData\Local\Microsoft\Windows\Temporary Internet Files\Content.IE5\BP76V6NL\upper-body-944557_128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0" y="1800939"/>
            <a:ext cx="2552306" cy="253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16438" y="1818053"/>
            <a:ext cx="2659657" cy="2526840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25845" y="1796482"/>
            <a:ext cx="2668747" cy="253129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2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Context: Physical Health Screening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6" y="3494356"/>
            <a:ext cx="2903831" cy="2916441"/>
          </a:xfrm>
          <a:prstGeom prst="rect">
            <a:avLst/>
          </a:prstGeom>
          <a:ln w="19050">
            <a:solidFill>
              <a:srgbClr val="4345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08043" y="1193190"/>
            <a:ext cx="11575914" cy="2081550"/>
          </a:xfrm>
          <a:prstGeom prst="rect">
            <a:avLst/>
          </a:prstGeom>
          <a:ln w="28575">
            <a:solidFill>
              <a:srgbClr val="4A4B4C"/>
            </a:solidFill>
          </a:ln>
        </p:spPr>
        <p:txBody>
          <a:bodyPr/>
          <a:lstStyle>
            <a:lvl1pPr marL="360363" indent="-360363" algn="l" defTabSz="8636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3023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2pPr>
            <a:lvl3pPr marL="90011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3pPr>
            <a:lvl4pPr marL="116998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4pPr>
            <a:lvl5pPr marL="143986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5pPr>
            <a:lvl6pPr marL="18970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6pPr>
            <a:lvl7pPr marL="23542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7pPr>
            <a:lvl8pPr marL="28114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8pPr>
            <a:lvl9pPr marL="32686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AU" altLang="en-US" sz="3200" dirty="0" smtClean="0">
                <a:solidFill>
                  <a:srgbClr val="43454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People living with severe mental illness receive poorer quality care, and experience lower rates of screening or treatment</a:t>
            </a: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endParaRPr lang="en-AU" sz="1050" dirty="0" smtClean="0">
              <a:solidFill>
                <a:srgbClr val="434546"/>
              </a:solidFill>
            </a:endParaRP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AU" sz="1100" dirty="0" err="1" smtClean="0">
                <a:solidFill>
                  <a:srgbClr val="434546"/>
                </a:solidFill>
              </a:rPr>
              <a:t>Gronholm</a:t>
            </a:r>
            <a:r>
              <a:rPr lang="en-AU" sz="1100" dirty="0" smtClean="0">
                <a:solidFill>
                  <a:srgbClr val="434546"/>
                </a:solidFill>
              </a:rPr>
              <a:t> </a:t>
            </a:r>
            <a:r>
              <a:rPr lang="en-AU" sz="1100" dirty="0">
                <a:solidFill>
                  <a:srgbClr val="434546"/>
                </a:solidFill>
              </a:rPr>
              <a:t>PC, </a:t>
            </a:r>
            <a:r>
              <a:rPr lang="en-AU" sz="1100" dirty="0" err="1">
                <a:solidFill>
                  <a:srgbClr val="434546"/>
                </a:solidFill>
              </a:rPr>
              <a:t>Chowdhary</a:t>
            </a:r>
            <a:r>
              <a:rPr lang="en-AU" sz="1100" dirty="0">
                <a:solidFill>
                  <a:srgbClr val="434546"/>
                </a:solidFill>
              </a:rPr>
              <a:t> N, </a:t>
            </a:r>
            <a:r>
              <a:rPr lang="en-AU" sz="1100" dirty="0" err="1">
                <a:solidFill>
                  <a:srgbClr val="434546"/>
                </a:solidFill>
              </a:rPr>
              <a:t>Barbui</a:t>
            </a:r>
            <a:r>
              <a:rPr lang="en-AU" sz="1100" dirty="0">
                <a:solidFill>
                  <a:srgbClr val="434546"/>
                </a:solidFill>
              </a:rPr>
              <a:t> C, et al. Prevention and management of physical health conditions in adults with severe mental disorders: WHO recommendations. </a:t>
            </a:r>
            <a:r>
              <a:rPr lang="en-AU" sz="1100" i="1" dirty="0" err="1">
                <a:solidFill>
                  <a:srgbClr val="434546"/>
                </a:solidFill>
              </a:rPr>
              <a:t>Int</a:t>
            </a:r>
            <a:r>
              <a:rPr lang="en-AU" sz="1100" i="1" dirty="0">
                <a:solidFill>
                  <a:srgbClr val="434546"/>
                </a:solidFill>
              </a:rPr>
              <a:t> J </a:t>
            </a:r>
            <a:r>
              <a:rPr lang="en-AU" sz="1100" i="1" dirty="0" err="1">
                <a:solidFill>
                  <a:srgbClr val="434546"/>
                </a:solidFill>
              </a:rPr>
              <a:t>Ment</a:t>
            </a:r>
            <a:r>
              <a:rPr lang="en-AU" sz="1100" i="1" dirty="0">
                <a:solidFill>
                  <a:srgbClr val="434546"/>
                </a:solidFill>
              </a:rPr>
              <a:t> Health Syst</a:t>
            </a:r>
            <a:r>
              <a:rPr lang="en-AU" sz="1100" dirty="0">
                <a:solidFill>
                  <a:srgbClr val="434546"/>
                </a:solidFill>
              </a:rPr>
              <a:t>. 2021;15(1):22. Published 2021 Mar 3. doi:10.1186/s13033-021-00444-4</a:t>
            </a:r>
            <a:endParaRPr lang="en-AU" sz="1100" dirty="0" smtClean="0">
              <a:solidFill>
                <a:srgbClr val="434546"/>
              </a:solidFill>
            </a:endParaRP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endParaRPr lang="en-AU" sz="1100" dirty="0">
              <a:solidFill>
                <a:srgbClr val="434546"/>
              </a:solidFill>
            </a:endParaRP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AU" sz="1100" dirty="0" smtClean="0">
                <a:solidFill>
                  <a:srgbClr val="434546"/>
                </a:solidFill>
              </a:rPr>
              <a:t>DE </a:t>
            </a:r>
            <a:r>
              <a:rPr lang="en-AU" sz="1100" dirty="0" err="1">
                <a:solidFill>
                  <a:srgbClr val="434546"/>
                </a:solidFill>
              </a:rPr>
              <a:t>Hert</a:t>
            </a:r>
            <a:r>
              <a:rPr lang="en-AU" sz="1100" dirty="0">
                <a:solidFill>
                  <a:srgbClr val="434546"/>
                </a:solidFill>
              </a:rPr>
              <a:t> M, </a:t>
            </a:r>
            <a:r>
              <a:rPr lang="en-AU" sz="1100" dirty="0" err="1">
                <a:solidFill>
                  <a:srgbClr val="434546"/>
                </a:solidFill>
              </a:rPr>
              <a:t>Correll</a:t>
            </a:r>
            <a:r>
              <a:rPr lang="en-AU" sz="1100" dirty="0">
                <a:solidFill>
                  <a:srgbClr val="434546"/>
                </a:solidFill>
              </a:rPr>
              <a:t> CU, </a:t>
            </a:r>
            <a:r>
              <a:rPr lang="en-AU" sz="1100" dirty="0" err="1">
                <a:solidFill>
                  <a:srgbClr val="434546"/>
                </a:solidFill>
              </a:rPr>
              <a:t>Bobes</a:t>
            </a:r>
            <a:r>
              <a:rPr lang="en-AU" sz="1100" dirty="0">
                <a:solidFill>
                  <a:srgbClr val="434546"/>
                </a:solidFill>
              </a:rPr>
              <a:t> J, et al. Physical illness in patients with severe mental disorders. I. Prevalence, impact of  medications and disparities in health care. </a:t>
            </a:r>
            <a:r>
              <a:rPr lang="en-AU" sz="1100" i="1" dirty="0">
                <a:solidFill>
                  <a:srgbClr val="434546"/>
                </a:solidFill>
              </a:rPr>
              <a:t>World Psychiatry</a:t>
            </a:r>
            <a:r>
              <a:rPr lang="en-AU" sz="1100" dirty="0">
                <a:solidFill>
                  <a:srgbClr val="434546"/>
                </a:solidFill>
              </a:rPr>
              <a:t>. 2011;10(1):52-77. doi:10.1002/j.2051-5545.2011.tb00014.x</a:t>
            </a:r>
            <a:endParaRPr lang="en-AU" altLang="en-US" sz="1100" kern="0" dirty="0">
              <a:solidFill>
                <a:srgbClr val="4345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endParaRPr lang="en-AU" altLang="en-US" sz="2000" dirty="0">
              <a:solidFill>
                <a:srgbClr val="4345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361302" y="3494355"/>
            <a:ext cx="8522655" cy="2103255"/>
          </a:xfrm>
          <a:prstGeom prst="rect">
            <a:avLst/>
          </a:prstGeom>
          <a:ln w="28575">
            <a:solidFill>
              <a:srgbClr val="4A4B4C"/>
            </a:solidFill>
          </a:ln>
        </p:spPr>
        <p:txBody>
          <a:bodyPr/>
          <a:lstStyle>
            <a:lvl1pPr marL="360363" indent="-360363" algn="l" defTabSz="8636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3023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2pPr>
            <a:lvl3pPr marL="90011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3pPr>
            <a:lvl4pPr marL="116998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4pPr>
            <a:lvl5pPr marL="143986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  <a:ea typeface="MS PGothic" pitchFamily="34" charset="-128"/>
              </a:defRPr>
            </a:lvl5pPr>
            <a:lvl6pPr marL="18970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6pPr>
            <a:lvl7pPr marL="23542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7pPr>
            <a:lvl8pPr marL="28114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8pPr>
            <a:lvl9pPr marL="32686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AU" sz="3200" dirty="0">
                <a:solidFill>
                  <a:srgbClr val="434546"/>
                </a:solidFill>
              </a:rPr>
              <a:t>Rates of physical health monitoring in primary care are </a:t>
            </a:r>
            <a:r>
              <a:rPr lang="en-AU" sz="3200" dirty="0" smtClean="0">
                <a:solidFill>
                  <a:srgbClr val="434546"/>
                </a:solidFill>
              </a:rPr>
              <a:t>significantly lower… despite </a:t>
            </a:r>
            <a:r>
              <a:rPr lang="en-AU" sz="3200" dirty="0">
                <a:solidFill>
                  <a:srgbClr val="434546"/>
                </a:solidFill>
              </a:rPr>
              <a:t>consultation rates being much </a:t>
            </a:r>
            <a:r>
              <a:rPr lang="en-AU" sz="3200" dirty="0" smtClean="0">
                <a:solidFill>
                  <a:srgbClr val="434546"/>
                </a:solidFill>
              </a:rPr>
              <a:t>higher</a:t>
            </a: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endParaRPr lang="en-AU" sz="1000" dirty="0" smtClean="0">
              <a:solidFill>
                <a:srgbClr val="434546"/>
              </a:solidFill>
            </a:endParaRPr>
          </a:p>
          <a:p>
            <a:pPr marL="0" indent="0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AU" sz="1100" dirty="0" smtClean="0">
                <a:solidFill>
                  <a:srgbClr val="434546"/>
                </a:solidFill>
              </a:rPr>
              <a:t>Collins </a:t>
            </a:r>
            <a:r>
              <a:rPr lang="en-AU" sz="1100" dirty="0">
                <a:solidFill>
                  <a:srgbClr val="434546"/>
                </a:solidFill>
              </a:rPr>
              <a:t>C, </a:t>
            </a:r>
            <a:r>
              <a:rPr lang="en-AU" sz="1100" dirty="0" err="1">
                <a:solidFill>
                  <a:srgbClr val="434546"/>
                </a:solidFill>
              </a:rPr>
              <a:t>Finegan</a:t>
            </a:r>
            <a:r>
              <a:rPr lang="en-AU" sz="1100" dirty="0">
                <a:solidFill>
                  <a:srgbClr val="434546"/>
                </a:solidFill>
              </a:rPr>
              <a:t> P, O'Shea M, Larkin J, </a:t>
            </a:r>
            <a:r>
              <a:rPr lang="en-AU" sz="1100" dirty="0" err="1">
                <a:solidFill>
                  <a:srgbClr val="434546"/>
                </a:solidFill>
              </a:rPr>
              <a:t>Pericin</a:t>
            </a:r>
            <a:r>
              <a:rPr lang="en-AU" sz="1100" dirty="0">
                <a:solidFill>
                  <a:srgbClr val="434546"/>
                </a:solidFill>
              </a:rPr>
              <a:t> I, Osborne B. Promoting physical health among people with enduring mental illness: a qualitative study of healthcare providers' perspectives. </a:t>
            </a:r>
            <a:r>
              <a:rPr lang="en-AU" sz="1100" i="1" dirty="0">
                <a:solidFill>
                  <a:srgbClr val="434546"/>
                </a:solidFill>
              </a:rPr>
              <a:t>BMJ Open</a:t>
            </a:r>
            <a:r>
              <a:rPr lang="en-AU" sz="1100" dirty="0">
                <a:solidFill>
                  <a:srgbClr val="434546"/>
                </a:solidFill>
              </a:rPr>
              <a:t>. 2021;11(4):e044855. </a:t>
            </a:r>
            <a:r>
              <a:rPr lang="en-AU" sz="1100" dirty="0" smtClean="0">
                <a:solidFill>
                  <a:srgbClr val="434546"/>
                </a:solidFill>
              </a:rPr>
              <a:t>2021. </a:t>
            </a:r>
            <a:r>
              <a:rPr lang="en-AU" sz="1100" dirty="0">
                <a:solidFill>
                  <a:srgbClr val="434546"/>
                </a:solidFill>
              </a:rPr>
              <a:t>doi:10.1136/bmjopen-2020-044855</a:t>
            </a:r>
            <a:endParaRPr lang="en-AU" altLang="en-US" sz="1800" dirty="0">
              <a:solidFill>
                <a:srgbClr val="4345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Why are screening rates so low? 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545" y="4023225"/>
            <a:ext cx="6067167" cy="2723823"/>
          </a:xfrm>
          <a:prstGeom prst="rect">
            <a:avLst/>
          </a:prstGeom>
          <a:ln>
            <a:solidFill>
              <a:srgbClr val="43454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434546"/>
                </a:solidFill>
              </a:rPr>
              <a:t>Diagnostic Overshadowing</a:t>
            </a:r>
          </a:p>
          <a:p>
            <a:endParaRPr lang="en-AU" sz="1100" dirty="0" smtClean="0"/>
          </a:p>
          <a:p>
            <a:r>
              <a:rPr lang="en-AU" sz="1000" dirty="0" err="1" smtClean="0"/>
              <a:t>Shefer</a:t>
            </a:r>
            <a:r>
              <a:rPr lang="en-AU" sz="1000" dirty="0" smtClean="0"/>
              <a:t> </a:t>
            </a:r>
            <a:r>
              <a:rPr lang="en-AU" sz="1000" dirty="0"/>
              <a:t>G, Henderson C, Howard LM, Murray J, </a:t>
            </a:r>
            <a:r>
              <a:rPr lang="en-AU" sz="1000" dirty="0" err="1"/>
              <a:t>Thornicroft</a:t>
            </a:r>
            <a:r>
              <a:rPr lang="en-AU" sz="1000" dirty="0"/>
              <a:t> G. Diagnostic overshadowing and other challenges involved in the diagnostic process of patients with mental illness who present in emergency departments with physical symptoms--a qualitative study. </a:t>
            </a:r>
            <a:r>
              <a:rPr lang="en-AU" sz="1000" i="1" dirty="0" err="1"/>
              <a:t>PLoS</a:t>
            </a:r>
            <a:r>
              <a:rPr lang="en-AU" sz="1000" i="1" dirty="0"/>
              <a:t> One</a:t>
            </a:r>
            <a:r>
              <a:rPr lang="en-AU" sz="1000" dirty="0"/>
              <a:t>. 2014;9(11):e111682. Published 2014 Nov 4. doi:10.1371/journal.pone.0111682</a:t>
            </a:r>
            <a:endParaRPr lang="en-AU" sz="1000" dirty="0">
              <a:solidFill>
                <a:srgbClr val="4345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7388" y="1115452"/>
            <a:ext cx="6067167" cy="2785378"/>
          </a:xfrm>
          <a:prstGeom prst="rect">
            <a:avLst/>
          </a:prstGeom>
          <a:ln>
            <a:solidFill>
              <a:srgbClr val="43454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434546"/>
                </a:solidFill>
              </a:rPr>
              <a:t>Health Literacy</a:t>
            </a:r>
          </a:p>
          <a:p>
            <a:pPr marL="457200" indent="-457200">
              <a:buFontTx/>
              <a:buChar char="-"/>
            </a:pPr>
            <a:r>
              <a:rPr lang="en-AU" sz="2800" dirty="0" smtClean="0">
                <a:solidFill>
                  <a:srgbClr val="434546"/>
                </a:solidFill>
              </a:rPr>
              <a:t>Appraising health information</a:t>
            </a:r>
          </a:p>
          <a:p>
            <a:pPr marL="457200" indent="-457200">
              <a:buFontTx/>
              <a:buChar char="-"/>
            </a:pPr>
            <a:r>
              <a:rPr lang="en-AU" sz="2800" dirty="0" smtClean="0">
                <a:solidFill>
                  <a:srgbClr val="434546"/>
                </a:solidFill>
              </a:rPr>
              <a:t>Navigating the healthcare system</a:t>
            </a:r>
          </a:p>
          <a:p>
            <a:pPr marL="457200" indent="-457200">
              <a:buFontTx/>
              <a:buChar char="-"/>
            </a:pPr>
            <a:r>
              <a:rPr lang="en-AU" sz="2800" dirty="0" smtClean="0">
                <a:solidFill>
                  <a:srgbClr val="434546"/>
                </a:solidFill>
              </a:rPr>
              <a:t>Find good health information</a:t>
            </a:r>
          </a:p>
          <a:p>
            <a:endParaRPr lang="en-AU" sz="1100" dirty="0" smtClean="0"/>
          </a:p>
          <a:p>
            <a:r>
              <a:rPr lang="en-AU" sz="1000" dirty="0" err="1"/>
              <a:t>Degan</a:t>
            </a:r>
            <a:r>
              <a:rPr lang="en-AU" sz="1000" dirty="0"/>
              <a:t> TJ, Kelly PJ, Robinson LD, et al. Health literacy in people living with mental illness: A latent profile analysis. </a:t>
            </a:r>
            <a:r>
              <a:rPr lang="en-AU" sz="1000" i="1" dirty="0"/>
              <a:t>Psychiatry Res</a:t>
            </a:r>
            <a:r>
              <a:rPr lang="en-AU" sz="1000" dirty="0"/>
              <a:t>. 2019;280:112499. doi:10.1016/j.psychres.2019.112499</a:t>
            </a:r>
            <a:endParaRPr lang="en-AU" sz="1000" dirty="0">
              <a:solidFill>
                <a:srgbClr val="4345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34" y="1122397"/>
            <a:ext cx="3614167" cy="2784304"/>
          </a:xfrm>
          <a:prstGeom prst="rect">
            <a:avLst/>
          </a:prstGeom>
          <a:ln w="19050">
            <a:solidFill>
              <a:srgbClr val="43454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52" y="4033920"/>
            <a:ext cx="5447786" cy="2702432"/>
          </a:xfrm>
          <a:prstGeom prst="rect">
            <a:avLst/>
          </a:prstGeom>
          <a:ln w="19050">
            <a:solidFill>
              <a:srgbClr val="434546"/>
            </a:solidFill>
          </a:ln>
        </p:spPr>
      </p:pic>
    </p:spTree>
    <p:extLst>
      <p:ext uri="{BB962C8B-B14F-4D97-AF65-F5344CB8AC3E}">
        <p14:creationId xmlns:p14="http://schemas.microsoft.com/office/powerpoint/2010/main" val="22160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570134" y="481588"/>
            <a:ext cx="538340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Why are screening rates so low? 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188" y="1218586"/>
            <a:ext cx="5469465" cy="5293757"/>
          </a:xfrm>
          <a:prstGeom prst="rect">
            <a:avLst/>
          </a:prstGeom>
          <a:ln>
            <a:solidFill>
              <a:srgbClr val="43454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434546"/>
                </a:solidFill>
              </a:rPr>
              <a:t>Factors associated with lower primary health screening rates: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>
                <a:solidFill>
                  <a:srgbClr val="434546"/>
                </a:solidFill>
              </a:rPr>
              <a:t>Patient non-attendance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solidFill>
                  <a:srgbClr val="434546"/>
                </a:solidFill>
              </a:rPr>
              <a:t>Time constraints in consultations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solidFill>
                  <a:srgbClr val="434546"/>
                </a:solidFill>
              </a:rPr>
              <a:t>Communication difficulties</a:t>
            </a:r>
          </a:p>
          <a:p>
            <a:pPr marL="1123920" lvl="1" indent="-5143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434546"/>
                </a:solidFill>
              </a:rPr>
              <a:t>With the patient</a:t>
            </a:r>
          </a:p>
          <a:p>
            <a:pPr marL="1123920" lvl="1" indent="-5143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434546"/>
                </a:solidFill>
              </a:rPr>
              <a:t>Between primary &amp; secondary care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solidFill>
                  <a:srgbClr val="434546"/>
                </a:solidFill>
              </a:rPr>
              <a:t>Lack of clarity for whose responsibility it is</a:t>
            </a:r>
          </a:p>
          <a:p>
            <a:r>
              <a:rPr lang="en-AU" sz="1000" dirty="0"/>
              <a:t>Collins C, </a:t>
            </a:r>
            <a:r>
              <a:rPr lang="en-AU" sz="1000" dirty="0" err="1"/>
              <a:t>Finegan</a:t>
            </a:r>
            <a:r>
              <a:rPr lang="en-AU" sz="1000" dirty="0"/>
              <a:t> P, O'Shea M, Larkin J, </a:t>
            </a:r>
            <a:r>
              <a:rPr lang="en-AU" sz="1000" dirty="0" err="1"/>
              <a:t>Pericin</a:t>
            </a:r>
            <a:r>
              <a:rPr lang="en-AU" sz="1000" dirty="0"/>
              <a:t> I, Osborne B. Promoting physical health among people with enduring mental illness: a qualitative study of healthcare providers' perspectives. </a:t>
            </a:r>
            <a:r>
              <a:rPr lang="en-AU" sz="1000" i="1" dirty="0"/>
              <a:t>BMJ Open</a:t>
            </a:r>
            <a:r>
              <a:rPr lang="en-AU" sz="1000" dirty="0"/>
              <a:t>. 2021;11(4):e044855. 2021 Apr. </a:t>
            </a:r>
            <a:r>
              <a:rPr lang="en-AU" sz="1000" dirty="0" smtClean="0"/>
              <a:t>doi:10.1136/bmjopen-2020-044855</a:t>
            </a:r>
            <a:endParaRPr lang="en-AU" sz="1000" dirty="0">
              <a:solidFill>
                <a:srgbClr val="4345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7" y="1242337"/>
            <a:ext cx="5878155" cy="5246253"/>
          </a:xfrm>
          <a:prstGeom prst="rect">
            <a:avLst/>
          </a:prstGeom>
          <a:ln w="19050">
            <a:solidFill>
              <a:srgbClr val="434546"/>
            </a:solidFill>
          </a:ln>
        </p:spPr>
      </p:pic>
    </p:spTree>
    <p:extLst>
      <p:ext uri="{BB962C8B-B14F-4D97-AF65-F5344CB8AC3E}">
        <p14:creationId xmlns:p14="http://schemas.microsoft.com/office/powerpoint/2010/main" val="25917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5556508" y="481588"/>
            <a:ext cx="6397030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>
                <a:solidFill>
                  <a:srgbClr val="FFFFFF"/>
                </a:solidFill>
                <a:latin typeface="Arial" charset="0"/>
              </a:rPr>
              <a:t>The Living Well, Living Longer Program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0" y="993057"/>
            <a:ext cx="12192000" cy="5864943"/>
          </a:xfrm>
          <a:prstGeom prst="rect">
            <a:avLst/>
          </a:prstGeom>
          <a:solidFill>
            <a:srgbClr val="E3ED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1994805" y="1323365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2" name="Diagram 221"/>
          <p:cNvGraphicFramePr/>
          <p:nvPr/>
        </p:nvGraphicFramePr>
        <p:xfrm>
          <a:off x="5042334" y="1271396"/>
          <a:ext cx="2173815" cy="51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/>
          <a:stretch/>
        </p:blipFill>
        <p:spPr>
          <a:xfrm>
            <a:off x="2110514" y="3140817"/>
            <a:ext cx="9871936" cy="208626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7" y="4500037"/>
            <a:ext cx="381983" cy="213274"/>
          </a:xfrm>
          <a:prstGeom prst="rect">
            <a:avLst/>
          </a:prstGeom>
        </p:spPr>
      </p:pic>
      <p:sp>
        <p:nvSpPr>
          <p:cNvPr id="148" name="Text Placeholder 13">
            <a:extLst>
              <a:ext uri="{FF2B5EF4-FFF2-40B4-BE49-F238E27FC236}">
                <a16:creationId xmlns:a16="http://schemas.microsoft.com/office/drawing/2014/main" xmlns="" id="{BDEA6CFD-E091-CC4A-9924-9339C6000F63}"/>
              </a:ext>
            </a:extLst>
          </p:cNvPr>
          <p:cNvSpPr txBox="1">
            <a:spLocks/>
          </p:cNvSpPr>
          <p:nvPr/>
        </p:nvSpPr>
        <p:spPr>
          <a:xfrm>
            <a:off x="2116870" y="1775534"/>
            <a:ext cx="1105239" cy="136149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Physical health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related goals are set at initial assessment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" name="Text Placeholder 8">
            <a:extLst>
              <a:ext uri="{FF2B5EF4-FFF2-40B4-BE49-F238E27FC236}">
                <a16:creationId xmlns:a16="http://schemas.microsoft.com/office/drawing/2014/main" xmlns="" id="{139378A1-5B7D-864B-9FD7-49894EFDAA38}"/>
              </a:ext>
            </a:extLst>
          </p:cNvPr>
          <p:cNvSpPr txBox="1">
            <a:spLocks/>
          </p:cNvSpPr>
          <p:nvPr/>
        </p:nvSpPr>
        <p:spPr>
          <a:xfrm>
            <a:off x="2116870" y="1282255"/>
            <a:ext cx="1105239" cy="49327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Referral Allocated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0" name="TextBox 101"/>
          <p:cNvSpPr txBox="1"/>
          <p:nvPr/>
        </p:nvSpPr>
        <p:spPr>
          <a:xfrm>
            <a:off x="2194661" y="3944147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admission</a:t>
            </a:r>
          </a:p>
        </p:txBody>
      </p:sp>
      <p:cxnSp>
        <p:nvCxnSpPr>
          <p:cNvPr id="211" name="Straight Arrow Connector 210"/>
          <p:cNvCxnSpPr>
            <a:endCxn id="148" idx="2"/>
          </p:cNvCxnSpPr>
          <p:nvPr/>
        </p:nvCxnSpPr>
        <p:spPr>
          <a:xfrm flipV="1">
            <a:off x="2607398" y="3137032"/>
            <a:ext cx="62092" cy="72879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1" y="4670471"/>
            <a:ext cx="381983" cy="21327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C7614143-D163-3744-A685-52199201DF2A}"/>
              </a:ext>
            </a:extLst>
          </p:cNvPr>
          <p:cNvSpPr>
            <a:spLocks noGrp="1"/>
          </p:cNvSpPr>
          <p:nvPr/>
        </p:nvSpPr>
        <p:spPr>
          <a:xfrm>
            <a:off x="2121202" y="5238679"/>
            <a:ext cx="1733492" cy="28493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Metabolic Screening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4001770" y="5233611"/>
            <a:ext cx="1950766" cy="28493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MH Shared Care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4001769" y="5505060"/>
            <a:ext cx="1950767" cy="91374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Initiate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shared care arrangement in joint appointment with GP, using MHSC checklist</a:t>
            </a: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03"/>
          <p:cNvSpPr txBox="1"/>
          <p:nvPr/>
        </p:nvSpPr>
        <p:spPr>
          <a:xfrm>
            <a:off x="3684850" y="3976994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 days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509274" y="4458959"/>
            <a:ext cx="444347" cy="775369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4231657" y="4438815"/>
            <a:ext cx="331290" cy="79408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2117637" y="5523612"/>
            <a:ext cx="1737057" cy="895190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Commence monitoring of waist, weight, BP, lipids &amp; blood sugar</a:t>
            </a: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20" y="3199819"/>
            <a:ext cx="381983" cy="213274"/>
          </a:xfrm>
          <a:prstGeom prst="rect">
            <a:avLst/>
          </a:prstGeom>
        </p:spPr>
      </p:pic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17B2A7B3-91A7-F64B-98D8-FF569E969304}"/>
              </a:ext>
            </a:extLst>
          </p:cNvPr>
          <p:cNvSpPr txBox="1">
            <a:spLocks/>
          </p:cNvSpPr>
          <p:nvPr/>
        </p:nvSpPr>
        <p:spPr>
          <a:xfrm>
            <a:off x="4912517" y="1783744"/>
            <a:ext cx="1405815" cy="135168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cardiometabolic assessment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outpatient clinic, encompassing many specialists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72"/>
          <p:cNvSpPr txBox="1"/>
          <p:nvPr/>
        </p:nvSpPr>
        <p:spPr>
          <a:xfrm>
            <a:off x="5167715" y="3974441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During first year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556507" y="3147345"/>
            <a:ext cx="11374" cy="69132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4915238" y="1290466"/>
            <a:ext cx="1406044" cy="4954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ccCHiP Assessment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xmlns="" id="{B7734BD5-37F9-714C-B85C-271626952D7F}"/>
              </a:ext>
            </a:extLst>
          </p:cNvPr>
          <p:cNvSpPr txBox="1">
            <a:spLocks/>
          </p:cNvSpPr>
          <p:nvPr/>
        </p:nvSpPr>
        <p:spPr>
          <a:xfrm>
            <a:off x="3379956" y="1783744"/>
            <a:ext cx="1383680" cy="135148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 with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dietitian, exercise physiologist or smoking cessation officer</a:t>
            </a:r>
            <a:r>
              <a:rPr kumimoji="0" lang="en-US" sz="97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cxnSp>
        <p:nvCxnSpPr>
          <p:cNvPr id="42" name="Straight Arrow Connector 41"/>
          <p:cNvCxnSpPr>
            <a:endCxn id="41" idx="3"/>
          </p:cNvCxnSpPr>
          <p:nvPr/>
        </p:nvCxnSpPr>
        <p:spPr>
          <a:xfrm flipH="1" flipV="1">
            <a:off x="4763636" y="2459487"/>
            <a:ext cx="153918" cy="10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3379956" y="1290465"/>
            <a:ext cx="1383680" cy="49327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Lifestyle Clinicians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745443" y="3158892"/>
            <a:ext cx="623262" cy="743152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 Placeholder 12">
            <a:extLst>
              <a:ext uri="{FF2B5EF4-FFF2-40B4-BE49-F238E27FC236}">
                <a16:creationId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6472249" y="1794668"/>
            <a:ext cx="1201787" cy="1340561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 oral health assessment and dental treatment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300">
                <a:solidFill>
                  <a:sysClr val="windowText" lastClr="000000"/>
                </a:solidFill>
                <a:latin typeface="Arial" panose="020B0604020202020204"/>
              </a:rPr>
              <a:t>for all referrals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>
            <a:endCxn id="48" idx="1"/>
          </p:cNvCxnSpPr>
          <p:nvPr/>
        </p:nvCxnSpPr>
        <p:spPr>
          <a:xfrm flipV="1">
            <a:off x="6323591" y="2464949"/>
            <a:ext cx="148658" cy="335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V="1">
            <a:off x="5758004" y="3158892"/>
            <a:ext cx="714880" cy="76125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6472884" y="1288113"/>
            <a:ext cx="1201794" cy="50655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Health Assessment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3" y="4671770"/>
            <a:ext cx="381983" cy="213274"/>
          </a:xfrm>
          <a:prstGeom prst="rect">
            <a:avLst/>
          </a:prstGeom>
        </p:spPr>
      </p:pic>
      <p:sp>
        <p:nvSpPr>
          <p:cNvPr id="56" name="TextBox 105"/>
          <p:cNvSpPr txBox="1"/>
          <p:nvPr/>
        </p:nvSpPr>
        <p:spPr>
          <a:xfrm>
            <a:off x="6785200" y="404908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Weekly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6129115" y="5238679"/>
            <a:ext cx="1878757" cy="298416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Peer Support Workers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068494" y="4490097"/>
            <a:ext cx="11316" cy="733753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 Placeholder 14">
            <a:extLst>
              <a:ext uri="{FF2B5EF4-FFF2-40B4-BE49-F238E27FC236}">
                <a16:creationId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6129115" y="5517082"/>
            <a:ext cx="1878757" cy="901720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300">
                <a:solidFill>
                  <a:sysClr val="windowText" lastClr="000000"/>
                </a:solidFill>
                <a:latin typeface="Arial" panose="020B0604020202020204"/>
              </a:rPr>
              <a:t>Using lived experience to offer empathic support. Facilitating weekly health groups.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60" y="3208872"/>
            <a:ext cx="381983" cy="213274"/>
          </a:xfrm>
          <a:prstGeom prst="rect">
            <a:avLst/>
          </a:prstGeom>
        </p:spPr>
      </p:pic>
      <p:sp>
        <p:nvSpPr>
          <p:cNvPr id="62" name="Text Placeholder 12">
            <a:extLst>
              <a:ext uri="{FF2B5EF4-FFF2-40B4-BE49-F238E27FC236}">
                <a16:creationId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7888843" y="1794668"/>
            <a:ext cx="1108310" cy="134948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Repeat monitoring of metabolic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parameters to track changes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9213277" y="1794668"/>
            <a:ext cx="1166467" cy="1340561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include discussion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side effects and any physical health issues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107"/>
          <p:cNvSpPr txBox="1"/>
          <p:nvPr/>
        </p:nvSpPr>
        <p:spPr>
          <a:xfrm>
            <a:off x="8167443" y="3976994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monthly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8353171" y="3158893"/>
            <a:ext cx="129926" cy="68883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 flipV="1">
            <a:off x="8736594" y="3158896"/>
            <a:ext cx="476683" cy="73409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7884111" y="1296585"/>
            <a:ext cx="1108313" cy="49587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Metabolic Screening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9213276" y="1296585"/>
            <a:ext cx="1166468" cy="4980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Psychiatry Review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xmlns="" id="{F57E0F75-4BA3-D94F-9FD2-183325711C40}"/>
              </a:ext>
            </a:extLst>
          </p:cNvPr>
          <p:cNvSpPr txBox="1">
            <a:spLocks/>
          </p:cNvSpPr>
          <p:nvPr/>
        </p:nvSpPr>
        <p:spPr>
          <a:xfrm>
            <a:off x="8206646" y="5232903"/>
            <a:ext cx="1665401" cy="27764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ccCHiP Review</a:t>
            </a:r>
          </a:p>
        </p:txBody>
      </p:sp>
      <p:sp>
        <p:nvSpPr>
          <p:cNvPr id="75" name="Text Placeholder 18">
            <a:extLst>
              <a:ext uri="{FF2B5EF4-FFF2-40B4-BE49-F238E27FC236}">
                <a16:creationId xmlns:a16="http://schemas.microsoft.com/office/drawing/2014/main" xmlns="" id="{4CBE178D-9B39-2348-A487-0F6DE15B69A0}"/>
              </a:ext>
            </a:extLst>
          </p:cNvPr>
          <p:cNvSpPr txBox="1">
            <a:spLocks/>
          </p:cNvSpPr>
          <p:nvPr/>
        </p:nvSpPr>
        <p:spPr>
          <a:xfrm>
            <a:off x="8206646" y="5504296"/>
            <a:ext cx="1665401" cy="90459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Repeat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metabolic clinic reviews annually unless indicated otherwise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Box 109"/>
          <p:cNvSpPr txBox="1"/>
          <p:nvPr/>
        </p:nvSpPr>
        <p:spPr>
          <a:xfrm>
            <a:off x="9721366" y="404624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Annually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9397497" y="4463358"/>
            <a:ext cx="525101" cy="769545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02" y="4669633"/>
            <a:ext cx="381983" cy="213274"/>
          </a:xfrm>
          <a:prstGeom prst="rect">
            <a:avLst/>
          </a:prstGeom>
        </p:spPr>
      </p:pic>
      <p:sp>
        <p:nvSpPr>
          <p:cNvPr id="81" name="Text Placeholder 18">
            <a:extLst>
              <a:ext uri="{FF2B5EF4-FFF2-40B4-BE49-F238E27FC236}">
                <a16:creationId xmlns:a16="http://schemas.microsoft.com/office/drawing/2014/main" xmlns="" id="{4CBE178D-9B39-2348-A487-0F6DE15B69A0}"/>
              </a:ext>
            </a:extLst>
          </p:cNvPr>
          <p:cNvSpPr txBox="1">
            <a:spLocks/>
          </p:cNvSpPr>
          <p:nvPr/>
        </p:nvSpPr>
        <p:spPr>
          <a:xfrm>
            <a:off x="10110732" y="5505060"/>
            <a:ext cx="1854840" cy="90382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health review with GP for consumers in MHSC or following ccCHiP</a:t>
            </a:r>
          </a:p>
        </p:txBody>
      </p:sp>
      <p:cxnSp>
        <p:nvCxnSpPr>
          <p:cNvPr id="82" name="Straight Arrow Connector 81"/>
          <p:cNvCxnSpPr>
            <a:stCxn id="75" idx="3"/>
            <a:endCxn id="81" idx="1"/>
          </p:cNvCxnSpPr>
          <p:nvPr/>
        </p:nvCxnSpPr>
        <p:spPr>
          <a:xfrm>
            <a:off x="9872047" y="5956592"/>
            <a:ext cx="238685" cy="382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10151317" y="4458959"/>
            <a:ext cx="474380" cy="76812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99" y="3203383"/>
            <a:ext cx="381983" cy="213274"/>
          </a:xfrm>
          <a:prstGeom prst="rect">
            <a:avLst/>
          </a:prstGeom>
        </p:spPr>
      </p:pic>
      <p:sp>
        <p:nvSpPr>
          <p:cNvPr id="88" name="Text Placeholder 12">
            <a:extLst>
              <a:ext uri="{FF2B5EF4-FFF2-40B4-BE49-F238E27FC236}">
                <a16:creationId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10625696" y="1794668"/>
            <a:ext cx="1351349" cy="1338904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Changing the culture</a:t>
            </a: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help clinicians recognise the importance of physical health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111"/>
          <p:cNvSpPr txBox="1"/>
          <p:nvPr/>
        </p:nvSpPr>
        <p:spPr>
          <a:xfrm>
            <a:off x="11242823" y="404908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Ongoing</a:t>
            </a:r>
          </a:p>
        </p:txBody>
      </p:sp>
      <p:cxnSp>
        <p:nvCxnSpPr>
          <p:cNvPr id="90" name="Straight Arrow Connector 89"/>
          <p:cNvCxnSpPr>
            <a:endCxn id="88" idx="2"/>
          </p:cNvCxnSpPr>
          <p:nvPr/>
        </p:nvCxnSpPr>
        <p:spPr>
          <a:xfrm flipH="1" flipV="1">
            <a:off x="11301371" y="3133572"/>
            <a:ext cx="241896" cy="72320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ext Placeholder 9">
            <a:extLst>
              <a:ext uri="{FF2B5EF4-FFF2-40B4-BE49-F238E27FC236}">
                <a16:creationId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10625696" y="1296585"/>
            <a:ext cx="1351350" cy="4980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>
                <a:solidFill>
                  <a:sysClr val="windowText" lastClr="000000"/>
                </a:solidFill>
                <a:latin typeface="Arial" panose="020B0604020202020204"/>
              </a:rPr>
              <a:t>Training and Education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10110732" y="5211644"/>
            <a:ext cx="1853202" cy="29890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Physical Health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0" y="4819372"/>
            <a:ext cx="250213" cy="250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267" y="4915115"/>
            <a:ext cx="268819" cy="26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43" y="4076131"/>
            <a:ext cx="257224" cy="227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8" y="3282421"/>
            <a:ext cx="311823" cy="31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9" y="4352005"/>
            <a:ext cx="282478" cy="28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83" y="4669632"/>
            <a:ext cx="272050" cy="240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7" y="3923460"/>
            <a:ext cx="274672" cy="241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26" y="3915758"/>
            <a:ext cx="284762" cy="284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29" y="3567036"/>
            <a:ext cx="312511" cy="312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73" y="3594244"/>
            <a:ext cx="232858" cy="2328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85" y="4378195"/>
            <a:ext cx="288789" cy="2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40989 -0.0011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232 L 0.03907 0.025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69 L 0.00065 0.00185 C 0.00429 0.00069 0.00807 0.00069 0.01223 -0.00047 C 0.01575 -0.00232 0.02382 -0.00695 0.02604 -0.0088 C 0.03333 -0.02014 0.03632 -0.03056 0.04401 -0.04144 C 0.04687 -0.0588 0.04778 -0.07454 0.05039 -0.09074 C 0.05221 -0.10695 0.0552 -0.12315 0.05638 -0.13889 L 0.06888 -0.17685 C 0.0763 -0.18704 0.0858 -0.19491 0.09322 -0.20556 C 0.10026 -0.20903 0.10208 -0.21181 0.1095 -0.21482 C 0.11106 -0.21551 0.12148 -0.21574 0.12356 -0.21597 " pathEditMode="relative" rAng="0" ptsTypes="AAAAAAAAA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62 L 0.00117 -0.00139 C 0.00325 -0.00116 0.0056 0.00023 0.00768 0.00092 C 0.01003 0.00162 0.01211 0.00115 0.01445 0.00231 C 0.01601 0.00254 0.01745 0.00393 0.01888 0.00463 C 0.01953 0.00532 0.02018 0.00601 0.02096 0.00625 C 0.02838 0.00764 0.02552 0.00717 0.02995 0.00717 L 0.04779 0.02731 L 0.06497 0.06551 L 0.07383 0.10648 L 0.07682 0.14838 L 0.08281 0.17916 L 0.09766 0.20532 L 0.1125 0.21481 L 0.12591 0.21481 " pathEditMode="relative" rAng="0" ptsTypes="AAAAAAAAAAAAAAA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85 L 0.00065 0.00254 C 0.00377 0.00092 0.00846 0.00069 0.01237 -0.00093 C 0.01953 -0.00463 0.00846 -0.00093 0.01771 -0.00301 C 0.02292 -0.00556 0.02292 -0.00185 0.02292 -0.00834 L 0.02292 -0.00672 L 0.0362 -0.02732 L 0.04726 -0.05324 C 0.04896 -0.06667 0.05065 -0.08033 0.0526 -0.09283 C 0.0526 -0.10209 0.05312 -0.11158 0.05312 -0.1206 L 0.06419 -0.15926 L 0.0776 -0.18172 L 0.08971 -0.19769 C 0.09505 -0.20093 0.09896 -0.2051 0.10443 -0.2081 C 0.10833 -0.21088 0.11745 -0.21042 0.12148 -0.21273 " pathEditMode="relative" rAng="0" ptsTypes="AAAAAAAAAAAAAAA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7 L -0.00013 0.00093 C 0.00651 0.00093 0.01303 0.00093 0.0198 0.00186 C 0.02214 0.00186 0.02279 0.00371 0.02487 0.00463 C 0.02657 0.00463 0.028 0.00533 0.0293 0.00556 C 0.03204 0.00718 0.03099 0.00625 0.0323 0.00811 L 0.05105 0.03496 L 0.06485 0.06898 L 0.07331 0.10834 C 0.07422 0.12176 0.075 0.13519 0.07605 0.14861 L 0.08347 0.18125 C 0.08659 0.18982 0.08724 0.19144 0.09024 0.19977 C 0.09297 0.2 0.09779 0.20579 0.10053 0.20741 C 0.10313 0.20949 0.0974 0.21019 0.10651 0.21019 L 0.10964 0.21273 L 0.12526 0.21574 L 0.12526 0.21343 " pathEditMode="relative" rAng="0" ptsTypes="AAAAAAAAAAAAAAAAA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4.58333E-6 0.00092 C 0.00599 -0.00024 0.01237 -0.00047 0.01823 -0.00209 C 0.01928 -0.00232 0.01993 -0.00417 0.02071 -0.00463 C 0.02136 -0.00602 0.02214 -0.00602 0.02279 -0.00602 C 0.02383 -0.00787 0.02487 -0.0088 0.02592 -0.00996 C 0.02904 -0.01389 0.02878 -0.01042 0.02969 -0.01713 L 0.02969 -0.01783 L 0.04375 -0.05093 C 0.04519 -0.06343 0.04649 -0.07593 0.04818 -0.08797 C 0.04935 -0.12107 0.04792 -0.10139 0.04974 -0.11551 C 0.05 -0.11783 0.04974 -0.12061 0.0504 -0.12269 C 0.05066 -0.12315 0.05144 -0.12315 0.05183 -0.12338 L 0.05183 -0.12315 L 0.06081 -0.15649 C 0.06576 -0.16551 0.07032 -0.17709 0.07553 -0.18588 C 0.08008 -0.19306 0.0849 -0.19723 0.08737 -0.2 C 0.08842 -0.20116 0.08946 -0.20116 0.0905 -0.20139 C 0.09402 -0.20556 0.09193 -0.20394 0.09714 -0.20394 L 0.09714 -0.20371 L 0.12253 -0.21181 L 0.12253 -0.21412 " pathEditMode="relative" rAng="0" ptsTypes="AAAAAAAAAAAAAAAAAAAAAA">
                                      <p:cBhvr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23 L 0.03633 0.01643 L 0.05182 0.04537 L 0.06667 0.08518 C 0.06771 0.10069 0.06914 0.11667 0.07044 0.13287 L 0.07787 0.17755 L 0.09349 0.20648 L 0.1112 0.21574 L 0.12253 0.21852 L 0.12253 0.21366 " pathEditMode="relative" rAng="0" ptsTypes="AAAAAAAAAA">
                                      <p:cBhvr>
                                        <p:cTn id="2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2" grpId="0">
        <p:bldAsOne/>
      </p:bldGraphic>
      <p:bldGraphic spid="222" grpId="1">
        <p:bldAsOne/>
      </p:bldGraphic>
      <p:bldP spid="148" grpId="0" animBg="1"/>
      <p:bldP spid="209" grpId="0" animBg="1"/>
      <p:bldP spid="210" grpId="0"/>
      <p:bldP spid="14" grpId="0" animBg="1"/>
      <p:bldP spid="15" grpId="0" animBg="1"/>
      <p:bldP spid="16" grpId="0" animBg="1"/>
      <p:bldP spid="17" grpId="0"/>
      <p:bldP spid="21" grpId="0" animBg="1"/>
      <p:bldP spid="28" grpId="0" animBg="1"/>
      <p:bldP spid="30" grpId="0"/>
      <p:bldP spid="35" grpId="0" animBg="1"/>
      <p:bldP spid="41" grpId="0" animBg="1"/>
      <p:bldP spid="43" grpId="0" animBg="1"/>
      <p:bldP spid="48" grpId="0" animBg="1"/>
      <p:bldP spid="51" grpId="0" animBg="1"/>
      <p:bldP spid="56" grpId="0"/>
      <p:bldP spid="57" grpId="0" animBg="1"/>
      <p:bldP spid="59" grpId="0" animBg="1"/>
      <p:bldP spid="62" grpId="0" animBg="1"/>
      <p:bldP spid="63" grpId="0" animBg="1"/>
      <p:bldP spid="64" grpId="0"/>
      <p:bldP spid="67" grpId="0" animBg="1"/>
      <p:bldP spid="68" grpId="0" animBg="1"/>
      <p:bldP spid="73" grpId="0" animBg="1"/>
      <p:bldP spid="75" grpId="0" animBg="1"/>
      <p:bldP spid="76" grpId="0"/>
      <p:bldP spid="81" grpId="0" animBg="1"/>
      <p:bldP spid="88" grpId="0" animBg="1"/>
      <p:bldP spid="89" grpId="0"/>
      <p:bldP spid="91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>
                <a:solidFill>
                  <a:srgbClr val="FFFFFF"/>
                </a:solidFill>
                <a:latin typeface="Arial" charset="0"/>
              </a:rPr>
              <a:t>Mental Health Shared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8909" y="6132946"/>
            <a:ext cx="3380509" cy="347877"/>
          </a:xfrm>
          <a:prstGeom prst="rect">
            <a:avLst/>
          </a:prstGeom>
          <a:solidFill>
            <a:srgbClr val="E1ED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5"/>
          <a:stretch/>
        </p:blipFill>
        <p:spPr bwMode="auto">
          <a:xfrm>
            <a:off x="6880187" y="2708790"/>
            <a:ext cx="4221162" cy="3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 b="33935"/>
          <a:stretch/>
        </p:blipFill>
        <p:spPr bwMode="auto">
          <a:xfrm>
            <a:off x="6880187" y="1339861"/>
            <a:ext cx="4221162" cy="13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622516" y="1358522"/>
            <a:ext cx="671804" cy="5904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17208" r="39926" b="60924"/>
          <a:stretch/>
        </p:blipFill>
        <p:spPr bwMode="auto">
          <a:xfrm>
            <a:off x="8622516" y="1265013"/>
            <a:ext cx="821094" cy="6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79" y="1287226"/>
            <a:ext cx="590497" cy="5904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560312" y="2786106"/>
            <a:ext cx="183502" cy="282587"/>
          </a:xfrm>
          <a:prstGeom prst="rect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8560312" y="2780086"/>
            <a:ext cx="261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rgbClr val="4A4B4C"/>
                </a:solidFill>
              </a:rPr>
              <a:t>6</a:t>
            </a: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43" y="1287226"/>
            <a:ext cx="664509" cy="5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6" y="3449900"/>
            <a:ext cx="5737472" cy="29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16167" y="1117328"/>
            <a:ext cx="5360716" cy="3695661"/>
          </a:xfrm>
        </p:spPr>
        <p:txBody>
          <a:bodyPr>
            <a:noAutofit/>
          </a:bodyPr>
          <a:lstStyle/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assigning tasks to                       GP and care coordinator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around exchange of information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cycle of care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sector based shared care clinicians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25" y="5160076"/>
            <a:ext cx="2355333" cy="10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5"/>
          <p:cNvSpPr txBox="1"/>
          <p:nvPr/>
        </p:nvSpPr>
        <p:spPr>
          <a:xfrm>
            <a:off x="3280158" y="6176079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5467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9344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4015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18686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73357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2803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8270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37372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/>
              <a:t>Artwork: </a:t>
            </a:r>
            <a:r>
              <a:rPr lang="en-AU" sz="1100" dirty="0" err="1"/>
              <a:t>Anastassia</a:t>
            </a:r>
            <a:r>
              <a:rPr lang="en-AU" sz="1100" dirty="0"/>
              <a:t> </a:t>
            </a:r>
            <a:r>
              <a:rPr lang="en-AU" sz="1100" dirty="0" err="1"/>
              <a:t>Balachova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9799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Shared </a:t>
            </a:r>
            <a:r>
              <a:rPr lang="en-AU" sz="2400" dirty="0">
                <a:solidFill>
                  <a:srgbClr val="FFFFFF"/>
                </a:solidFill>
                <a:latin typeface="Arial" charset="0"/>
              </a:rPr>
              <a:t>Care Plan</a:t>
            </a: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82" y="403820"/>
            <a:ext cx="1488569" cy="6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" y="68093"/>
            <a:ext cx="4234926" cy="673050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286" r="1000" b="643"/>
          <a:stretch/>
        </p:blipFill>
        <p:spPr>
          <a:xfrm>
            <a:off x="6431483" y="1110064"/>
            <a:ext cx="5465116" cy="28390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1356" r="1029" b="5085"/>
          <a:stretch/>
        </p:blipFill>
        <p:spPr>
          <a:xfrm>
            <a:off x="6432412" y="4079748"/>
            <a:ext cx="5461342" cy="2608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9F46E8B-7E5E-4364-82AE-AFDF9862ABE9}"/>
              </a:ext>
            </a:extLst>
          </p:cNvPr>
          <p:cNvSpPr/>
          <p:nvPr/>
        </p:nvSpPr>
        <p:spPr>
          <a:xfrm>
            <a:off x="6092571" y="2291334"/>
            <a:ext cx="311658" cy="484631"/>
          </a:xfrm>
          <a:prstGeom prst="rightArrow">
            <a:avLst/>
          </a:prstGeom>
          <a:solidFill>
            <a:srgbClr val="DAEEF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7B2AB42A-17E8-4BEC-8FD8-554D1811AA44}"/>
              </a:ext>
            </a:extLst>
          </p:cNvPr>
          <p:cNvSpPr/>
          <p:nvPr/>
        </p:nvSpPr>
        <p:spPr>
          <a:xfrm>
            <a:off x="6102095" y="5148834"/>
            <a:ext cx="311658" cy="484631"/>
          </a:xfrm>
          <a:prstGeom prst="rightArrow">
            <a:avLst/>
          </a:prstGeom>
          <a:solidFill>
            <a:srgbClr val="C6D9F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15667" y="4562283"/>
            <a:ext cx="1391797" cy="1631216"/>
          </a:xfrm>
          <a:prstGeom prst="rect">
            <a:avLst/>
          </a:prstGeom>
          <a:solidFill>
            <a:srgbClr val="C6D9F1"/>
          </a:solidFill>
          <a:ln>
            <a:solidFill>
              <a:srgbClr val="01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4A4B4C"/>
                </a:solidFill>
              </a:rPr>
              <a:t>Tasks assigned to mental health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774" y="1713965"/>
            <a:ext cx="1391797" cy="1631216"/>
          </a:xfrm>
          <a:prstGeom prst="rect">
            <a:avLst/>
          </a:prstGeom>
          <a:solidFill>
            <a:srgbClr val="DAEEF3"/>
          </a:solidFill>
          <a:ln>
            <a:solidFill>
              <a:srgbClr val="101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000">
                <a:solidFill>
                  <a:srgbClr val="4A4B4C"/>
                </a:solidFill>
              </a:rPr>
              <a:t>Tasks assigned to GP or Practice Nurse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329680" y="1266538"/>
            <a:ext cx="3200399" cy="102479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329680" y="3598069"/>
            <a:ext cx="2712720" cy="222091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329680" y="4042611"/>
            <a:ext cx="2987040" cy="37063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329680" y="4712865"/>
            <a:ext cx="2987040" cy="37063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6329680" y="5682849"/>
            <a:ext cx="3058160" cy="37063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D7D31"/>
    </a:accent1>
    <a:accent2>
      <a:srgbClr val="ED7D31"/>
    </a:accent2>
    <a:accent3>
      <a:srgbClr val="ED7D31"/>
    </a:accent3>
    <a:accent4>
      <a:srgbClr val="7030A0"/>
    </a:accent4>
    <a:accent5>
      <a:srgbClr val="2C59B2"/>
    </a:accent5>
    <a:accent6>
      <a:srgbClr val="0066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0CBD893411449936F9B6F36937E90" ma:contentTypeVersion="13" ma:contentTypeDescription="Create a new document." ma:contentTypeScope="" ma:versionID="0eaa8e87850fae726af9d3bbcc9e5b82">
  <xsd:schema xmlns:xsd="http://www.w3.org/2001/XMLSchema" xmlns:xs="http://www.w3.org/2001/XMLSchema" xmlns:p="http://schemas.microsoft.com/office/2006/metadata/properties" xmlns:ns2="e5ae0f28-4a4b-4ce3-8865-e04682e8a5a5" xmlns:ns3="bcd4ad05-7b72-49c0-84c3-f6818afffb5e" targetNamespace="http://schemas.microsoft.com/office/2006/metadata/properties" ma:root="true" ma:fieldsID="b2ea54fc3103d04bfbb41b2c346f56e1" ns2:_="" ns3:_="">
    <xsd:import namespace="e5ae0f28-4a4b-4ce3-8865-e04682e8a5a5"/>
    <xsd:import namespace="bcd4ad05-7b72-49c0-84c3-f6818afff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e0f28-4a4b-4ce3-8865-e04682e8a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4ad05-7b72-49c0-84c3-f6818afffb5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AF3FFB-A384-4D0A-96CC-C754877B24B4}">
  <ds:schemaRefs>
    <ds:schemaRef ds:uri="bcd4ad05-7b72-49c0-84c3-f6818afffb5e"/>
    <ds:schemaRef ds:uri="e5ae0f28-4a4b-4ce3-8865-e04682e8a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22F2D9-23B4-48B0-8012-8EB87131C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33CCE-27B3-4092-83D3-89A33BF1E919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bcd4ad05-7b72-49c0-84c3-f6818afffb5e"/>
    <ds:schemaRef ds:uri="e5ae0f28-4a4b-4ce3-8865-e04682e8a5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3373</TotalTime>
  <Words>1513</Words>
  <Application>Microsoft Office PowerPoint</Application>
  <PresentationFormat>Widescreen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DengXian</vt:lpstr>
      <vt:lpstr>Helvetica</vt:lpstr>
      <vt:lpstr>Helvetica Light</vt:lpstr>
      <vt:lpstr>Times New Roman</vt:lpstr>
      <vt:lpstr>Trebuchet MS</vt:lpstr>
      <vt:lpstr>Wingdings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Simpson</dc:creator>
  <cp:lastModifiedBy>Andrew Simpson (Sydney LHD)</cp:lastModifiedBy>
  <cp:revision>1368</cp:revision>
  <cp:lastPrinted>2018-12-20T01:03:39Z</cp:lastPrinted>
  <dcterms:created xsi:type="dcterms:W3CDTF">2018-06-26T02:36:03Z</dcterms:created>
  <dcterms:modified xsi:type="dcterms:W3CDTF">2022-04-09T07:16:28Z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0x010100A0B0CBD893411449936F9B6F36937E90</vt:lpwstr>
  </property>
</Properties>
</file>