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 id="2147483691" r:id="rId2"/>
    <p:sldMasterId id="2147483706" r:id="rId3"/>
    <p:sldMasterId id="2147483720" r:id="rId4"/>
  </p:sldMasterIdLst>
  <p:notesMasterIdLst>
    <p:notesMasterId r:id="rId35"/>
  </p:notesMasterIdLst>
  <p:handoutMasterIdLst>
    <p:handoutMasterId r:id="rId36"/>
  </p:handoutMasterIdLst>
  <p:sldIdLst>
    <p:sldId id="590" r:id="rId5"/>
    <p:sldId id="537" r:id="rId6"/>
    <p:sldId id="547" r:id="rId7"/>
    <p:sldId id="544" r:id="rId8"/>
    <p:sldId id="465" r:id="rId9"/>
    <p:sldId id="555" r:id="rId10"/>
    <p:sldId id="588" r:id="rId11"/>
    <p:sldId id="591" r:id="rId12"/>
    <p:sldId id="326" r:id="rId13"/>
    <p:sldId id="331" r:id="rId14"/>
    <p:sldId id="366" r:id="rId15"/>
    <p:sldId id="512" r:id="rId16"/>
    <p:sldId id="592" r:id="rId17"/>
    <p:sldId id="329" r:id="rId18"/>
    <p:sldId id="593" r:id="rId19"/>
    <p:sldId id="332" r:id="rId20"/>
    <p:sldId id="509" r:id="rId21"/>
    <p:sldId id="556" r:id="rId22"/>
    <p:sldId id="557" r:id="rId23"/>
    <p:sldId id="532" r:id="rId24"/>
    <p:sldId id="559" r:id="rId25"/>
    <p:sldId id="534" r:id="rId26"/>
    <p:sldId id="558" r:id="rId27"/>
    <p:sldId id="560" r:id="rId28"/>
    <p:sldId id="579" r:id="rId29"/>
    <p:sldId id="580" r:id="rId30"/>
    <p:sldId id="585" r:id="rId31"/>
    <p:sldId id="586" r:id="rId32"/>
    <p:sldId id="587" r:id="rId33"/>
    <p:sldId id="584"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Jackson (Western NSW LHD)" initials="KJ(NL" lastIdx="3" clrIdx="0">
    <p:extLst>
      <p:ext uri="{19B8F6BF-5375-455C-9EA6-DF929625EA0E}">
        <p15:presenceInfo xmlns:p15="http://schemas.microsoft.com/office/powerpoint/2012/main" userId="S-1-5-21-1645522239-1647877149-682003330-590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8000"/>
    <a:srgbClr val="FF9933"/>
    <a:srgbClr val="000000"/>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0012" autoAdjust="0"/>
  </p:normalViewPr>
  <p:slideViewPr>
    <p:cSldViewPr snapToGrid="0">
      <p:cViewPr varScale="1">
        <p:scale>
          <a:sx n="60" d="100"/>
          <a:sy n="60" d="100"/>
        </p:scale>
        <p:origin x="908"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3786" y="-8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CE1546-1570-4D71-A1A8-CA5D750AE395}" type="doc">
      <dgm:prSet loTypeId="urn:microsoft.com/office/officeart/2005/8/layout/target1" loCatId="relationship" qsTypeId="urn:microsoft.com/office/officeart/2005/8/quickstyle/simple1" qsCatId="simple" csTypeId="urn:microsoft.com/office/officeart/2005/8/colors/accent1_2" csCatId="accent1" phldr="1"/>
      <dgm:spPr/>
    </dgm:pt>
    <dgm:pt modelId="{024186D5-EB06-48B0-AA58-9DBBBE317A34}">
      <dgm:prSet phldrT="[Text]" custT="1"/>
      <dgm:spPr/>
      <dgm:t>
        <a:bodyPr/>
        <a:lstStyle/>
        <a:p>
          <a:r>
            <a:rPr lang="en-US" sz="1800" dirty="0"/>
            <a:t>Personal</a:t>
          </a:r>
        </a:p>
      </dgm:t>
    </dgm:pt>
    <dgm:pt modelId="{06CC5191-BAFD-4B95-AC7F-F5D72326E3E1}" type="parTrans" cxnId="{A22CEA24-C722-43E2-9111-12AB94FF20DA}">
      <dgm:prSet/>
      <dgm:spPr/>
      <dgm:t>
        <a:bodyPr/>
        <a:lstStyle/>
        <a:p>
          <a:endParaRPr lang="en-US"/>
        </a:p>
      </dgm:t>
    </dgm:pt>
    <dgm:pt modelId="{8722F704-E4ED-4B88-8770-7D0ABCB013E5}" type="sibTrans" cxnId="{A22CEA24-C722-43E2-9111-12AB94FF20DA}">
      <dgm:prSet/>
      <dgm:spPr/>
      <dgm:t>
        <a:bodyPr/>
        <a:lstStyle/>
        <a:p>
          <a:endParaRPr lang="en-US"/>
        </a:p>
      </dgm:t>
    </dgm:pt>
    <dgm:pt modelId="{27DFF27B-5B44-4717-A1F1-6ADAB370EA90}">
      <dgm:prSet phldrT="[Text]" custT="1"/>
      <dgm:spPr/>
      <dgm:t>
        <a:bodyPr/>
        <a:lstStyle/>
        <a:p>
          <a:r>
            <a:rPr lang="en-US" sz="1800" dirty="0"/>
            <a:t>Interpersonal</a:t>
          </a:r>
        </a:p>
      </dgm:t>
    </dgm:pt>
    <dgm:pt modelId="{710EBF33-993E-40FF-9E00-AEED63B8BA43}" type="parTrans" cxnId="{876D52D7-5332-4DE7-9754-DA443CD3E91A}">
      <dgm:prSet/>
      <dgm:spPr/>
      <dgm:t>
        <a:bodyPr/>
        <a:lstStyle/>
        <a:p>
          <a:endParaRPr lang="en-US"/>
        </a:p>
      </dgm:t>
    </dgm:pt>
    <dgm:pt modelId="{04E77908-247F-4006-8167-F1AD4090F218}" type="sibTrans" cxnId="{876D52D7-5332-4DE7-9754-DA443CD3E91A}">
      <dgm:prSet/>
      <dgm:spPr/>
      <dgm:t>
        <a:bodyPr/>
        <a:lstStyle/>
        <a:p>
          <a:endParaRPr lang="en-US"/>
        </a:p>
      </dgm:t>
    </dgm:pt>
    <dgm:pt modelId="{D3605597-510B-4E5E-BA6D-E21B7F3C751E}">
      <dgm:prSet phldrT="[Text]" custT="1"/>
      <dgm:spPr/>
      <dgm:t>
        <a:bodyPr/>
        <a:lstStyle/>
        <a:p>
          <a:r>
            <a:rPr lang="en-US" sz="1800" dirty="0"/>
            <a:t>Positional</a:t>
          </a:r>
        </a:p>
      </dgm:t>
    </dgm:pt>
    <dgm:pt modelId="{593F0CA1-248A-4626-B61D-6025A4FBC2E8}" type="parTrans" cxnId="{172E3150-C016-442C-ACF5-7F008C27C755}">
      <dgm:prSet/>
      <dgm:spPr/>
      <dgm:t>
        <a:bodyPr/>
        <a:lstStyle/>
        <a:p>
          <a:endParaRPr lang="en-US"/>
        </a:p>
      </dgm:t>
    </dgm:pt>
    <dgm:pt modelId="{9C4A90EC-B89B-42A9-924B-9357ABD759EE}" type="sibTrans" cxnId="{172E3150-C016-442C-ACF5-7F008C27C755}">
      <dgm:prSet/>
      <dgm:spPr/>
      <dgm:t>
        <a:bodyPr/>
        <a:lstStyle/>
        <a:p>
          <a:endParaRPr lang="en-US"/>
        </a:p>
      </dgm:t>
    </dgm:pt>
    <dgm:pt modelId="{36FC3FC7-7812-4C2D-B218-D0FDE82C36C0}">
      <dgm:prSet/>
      <dgm:spPr/>
      <dgm:t>
        <a:bodyPr/>
        <a:lstStyle/>
        <a:p>
          <a:endParaRPr lang="en-US" dirty="0"/>
        </a:p>
      </dgm:t>
    </dgm:pt>
    <dgm:pt modelId="{475F20F3-838A-483C-BDF1-D2A8F04B72D3}" type="parTrans" cxnId="{B20F31A0-AE5F-44EA-B186-29207234DA8E}">
      <dgm:prSet/>
      <dgm:spPr/>
      <dgm:t>
        <a:bodyPr/>
        <a:lstStyle/>
        <a:p>
          <a:endParaRPr lang="en-US"/>
        </a:p>
      </dgm:t>
    </dgm:pt>
    <dgm:pt modelId="{72FBC287-0B54-497B-8784-77E6D21CECFC}" type="sibTrans" cxnId="{B20F31A0-AE5F-44EA-B186-29207234DA8E}">
      <dgm:prSet/>
      <dgm:spPr/>
      <dgm:t>
        <a:bodyPr/>
        <a:lstStyle/>
        <a:p>
          <a:endParaRPr lang="en-US"/>
        </a:p>
      </dgm:t>
    </dgm:pt>
    <dgm:pt modelId="{99302361-5794-4BCD-9A69-9B2EBACDF326}">
      <dgm:prSet/>
      <dgm:spPr/>
      <dgm:t>
        <a:bodyPr/>
        <a:lstStyle/>
        <a:p>
          <a:endParaRPr lang="en-US" dirty="0"/>
        </a:p>
      </dgm:t>
    </dgm:pt>
    <dgm:pt modelId="{BA080697-50C7-4263-B5E9-F760BAA94D33}" type="parTrans" cxnId="{FF3705B4-701B-43BE-A082-741F66A7424A}">
      <dgm:prSet/>
      <dgm:spPr/>
      <dgm:t>
        <a:bodyPr/>
        <a:lstStyle/>
        <a:p>
          <a:endParaRPr lang="en-US"/>
        </a:p>
      </dgm:t>
    </dgm:pt>
    <dgm:pt modelId="{475C6F1A-7F90-4058-9ECF-2621E89DA88E}" type="sibTrans" cxnId="{FF3705B4-701B-43BE-A082-741F66A7424A}">
      <dgm:prSet/>
      <dgm:spPr/>
      <dgm:t>
        <a:bodyPr/>
        <a:lstStyle/>
        <a:p>
          <a:endParaRPr lang="en-US"/>
        </a:p>
      </dgm:t>
    </dgm:pt>
    <dgm:pt modelId="{0A347854-F8FB-49AF-890F-6D062697DD6B}">
      <dgm:prSet phldrT="[Text]"/>
      <dgm:spPr/>
      <dgm:t>
        <a:bodyPr/>
        <a:lstStyle/>
        <a:p>
          <a:endParaRPr lang="en-AU"/>
        </a:p>
      </dgm:t>
    </dgm:pt>
    <dgm:pt modelId="{E13B9B34-1F28-4CF6-A76A-79113A03563E}" type="parTrans" cxnId="{7E615FDC-1EA7-4974-BB4C-D4CDD70AB3F0}">
      <dgm:prSet/>
      <dgm:spPr/>
      <dgm:t>
        <a:bodyPr/>
        <a:lstStyle/>
        <a:p>
          <a:endParaRPr lang="en-US"/>
        </a:p>
      </dgm:t>
    </dgm:pt>
    <dgm:pt modelId="{0612D2EA-02E7-408E-B3B5-97626C2078B3}" type="sibTrans" cxnId="{7E615FDC-1EA7-4974-BB4C-D4CDD70AB3F0}">
      <dgm:prSet/>
      <dgm:spPr/>
      <dgm:t>
        <a:bodyPr/>
        <a:lstStyle/>
        <a:p>
          <a:endParaRPr lang="en-US"/>
        </a:p>
      </dgm:t>
    </dgm:pt>
    <dgm:pt modelId="{EA46504F-F99B-4D81-95E3-9A31D20F44F1}">
      <dgm:prSet phldrT="[Text]"/>
      <dgm:spPr/>
      <dgm:t>
        <a:bodyPr/>
        <a:lstStyle/>
        <a:p>
          <a:endParaRPr lang="en-AU"/>
        </a:p>
      </dgm:t>
    </dgm:pt>
    <dgm:pt modelId="{9029ED5D-8997-4C7B-9D8B-FB89586CE8A4}" type="parTrans" cxnId="{862CE290-F68D-4F05-BA90-E4D705242785}">
      <dgm:prSet/>
      <dgm:spPr/>
      <dgm:t>
        <a:bodyPr/>
        <a:lstStyle/>
        <a:p>
          <a:endParaRPr lang="en-US"/>
        </a:p>
      </dgm:t>
    </dgm:pt>
    <dgm:pt modelId="{6C0085E6-5498-4F81-9F50-417EF67BCB2F}" type="sibTrans" cxnId="{862CE290-F68D-4F05-BA90-E4D705242785}">
      <dgm:prSet/>
      <dgm:spPr/>
      <dgm:t>
        <a:bodyPr/>
        <a:lstStyle/>
        <a:p>
          <a:endParaRPr lang="en-US"/>
        </a:p>
      </dgm:t>
    </dgm:pt>
    <dgm:pt modelId="{5B0B151C-9983-4FF8-9042-215C3BBEE9EC}">
      <dgm:prSet custT="1"/>
      <dgm:spPr/>
      <dgm:t>
        <a:bodyPr/>
        <a:lstStyle/>
        <a:p>
          <a:r>
            <a:rPr lang="en-AU" sz="1800" dirty="0"/>
            <a:t>Intrapersonal</a:t>
          </a:r>
        </a:p>
      </dgm:t>
    </dgm:pt>
    <dgm:pt modelId="{DB006071-0328-4180-8BBB-DB4B15F10C93}" type="parTrans" cxnId="{FE437ACC-980B-4CED-BFAE-503017AFE2A5}">
      <dgm:prSet/>
      <dgm:spPr/>
      <dgm:t>
        <a:bodyPr/>
        <a:lstStyle/>
        <a:p>
          <a:endParaRPr lang="en-AU"/>
        </a:p>
      </dgm:t>
    </dgm:pt>
    <dgm:pt modelId="{8C727A3A-A813-4ABD-8314-53592809BC58}" type="sibTrans" cxnId="{FE437ACC-980B-4CED-BFAE-503017AFE2A5}">
      <dgm:prSet/>
      <dgm:spPr/>
      <dgm:t>
        <a:bodyPr/>
        <a:lstStyle/>
        <a:p>
          <a:endParaRPr lang="en-AU"/>
        </a:p>
      </dgm:t>
    </dgm:pt>
    <dgm:pt modelId="{05D87A3D-301B-4790-A474-A8FF43C21BE6}">
      <dgm:prSet phldrT="[Text]"/>
      <dgm:spPr/>
      <dgm:t>
        <a:bodyPr/>
        <a:lstStyle/>
        <a:p>
          <a:endParaRPr lang="en-US" dirty="0"/>
        </a:p>
      </dgm:t>
    </dgm:pt>
    <dgm:pt modelId="{9330A84E-091E-4DC6-A93B-52BE16FA7A12}" type="parTrans" cxnId="{0AEF373B-2062-4CD2-B08D-A8B0AD341B6C}">
      <dgm:prSet/>
      <dgm:spPr/>
      <dgm:t>
        <a:bodyPr/>
        <a:lstStyle/>
        <a:p>
          <a:endParaRPr lang="en-AU"/>
        </a:p>
      </dgm:t>
    </dgm:pt>
    <dgm:pt modelId="{4156DD50-F415-493C-B270-3B8F84A139E4}" type="sibTrans" cxnId="{0AEF373B-2062-4CD2-B08D-A8B0AD341B6C}">
      <dgm:prSet/>
      <dgm:spPr/>
      <dgm:t>
        <a:bodyPr/>
        <a:lstStyle/>
        <a:p>
          <a:endParaRPr lang="en-AU"/>
        </a:p>
      </dgm:t>
    </dgm:pt>
    <dgm:pt modelId="{533B13F0-2FB2-4754-92E7-C1C4B80F7E81}">
      <dgm:prSet phldrT="[Text]" custT="1"/>
      <dgm:spPr/>
      <dgm:t>
        <a:bodyPr/>
        <a:lstStyle/>
        <a:p>
          <a:r>
            <a:rPr lang="en-US" sz="1800" dirty="0"/>
            <a:t>Collective</a:t>
          </a:r>
        </a:p>
      </dgm:t>
    </dgm:pt>
    <dgm:pt modelId="{6DC9462C-53AD-4A64-BF29-A65AFB56F99F}" type="parTrans" cxnId="{60703BB3-B321-4195-A9A8-DCB7BAD4C5BA}">
      <dgm:prSet/>
      <dgm:spPr/>
      <dgm:t>
        <a:bodyPr/>
        <a:lstStyle/>
        <a:p>
          <a:endParaRPr lang="en-AU"/>
        </a:p>
      </dgm:t>
    </dgm:pt>
    <dgm:pt modelId="{6A097C5A-7D0A-42AD-80C8-6EB14030DE8D}" type="sibTrans" cxnId="{60703BB3-B321-4195-A9A8-DCB7BAD4C5BA}">
      <dgm:prSet/>
      <dgm:spPr/>
      <dgm:t>
        <a:bodyPr/>
        <a:lstStyle/>
        <a:p>
          <a:endParaRPr lang="en-AU"/>
        </a:p>
      </dgm:t>
    </dgm:pt>
    <dgm:pt modelId="{8BF0D32C-57C7-4E35-82EA-9135B47A9F00}">
      <dgm:prSet/>
      <dgm:spPr/>
    </dgm:pt>
    <dgm:pt modelId="{7A90E878-4E2A-44A9-A7F9-F22FD0DD2FB2}" type="parTrans" cxnId="{9FF3FEFF-18E8-42FC-956D-D18CC62E91A7}">
      <dgm:prSet/>
      <dgm:spPr/>
      <dgm:t>
        <a:bodyPr/>
        <a:lstStyle/>
        <a:p>
          <a:endParaRPr lang="en-AU"/>
        </a:p>
      </dgm:t>
    </dgm:pt>
    <dgm:pt modelId="{B69C46C5-E745-410D-91C0-CB862976D9D2}" type="sibTrans" cxnId="{9FF3FEFF-18E8-42FC-956D-D18CC62E91A7}">
      <dgm:prSet/>
      <dgm:spPr/>
      <dgm:t>
        <a:bodyPr/>
        <a:lstStyle/>
        <a:p>
          <a:endParaRPr lang="en-AU"/>
        </a:p>
      </dgm:t>
    </dgm:pt>
    <dgm:pt modelId="{6E23B2D9-46C0-41C4-B9B0-8D89B53C8434}">
      <dgm:prSet/>
      <dgm:spPr/>
      <dgm:t>
        <a:bodyPr/>
        <a:lstStyle/>
        <a:p>
          <a:endParaRPr lang="en-AU" dirty="0"/>
        </a:p>
      </dgm:t>
    </dgm:pt>
    <dgm:pt modelId="{CCB81348-ADD5-4B93-93BB-3CB077B027EC}" type="parTrans" cxnId="{522A3977-FD67-4D5C-8B20-77B5210C1120}">
      <dgm:prSet/>
      <dgm:spPr/>
      <dgm:t>
        <a:bodyPr/>
        <a:lstStyle/>
        <a:p>
          <a:endParaRPr lang="en-AU"/>
        </a:p>
      </dgm:t>
    </dgm:pt>
    <dgm:pt modelId="{B4360F9D-5407-45E4-A8CD-0013B4D3BC67}" type="sibTrans" cxnId="{522A3977-FD67-4D5C-8B20-77B5210C1120}">
      <dgm:prSet/>
      <dgm:spPr/>
      <dgm:t>
        <a:bodyPr/>
        <a:lstStyle/>
        <a:p>
          <a:endParaRPr lang="en-AU"/>
        </a:p>
      </dgm:t>
    </dgm:pt>
    <dgm:pt modelId="{8AD3A531-BD6F-43BE-82CD-2FB3A335D616}" type="pres">
      <dgm:prSet presAssocID="{ECCE1546-1570-4D71-A1A8-CA5D750AE395}" presName="composite" presStyleCnt="0">
        <dgm:presLayoutVars>
          <dgm:chMax val="5"/>
          <dgm:dir/>
          <dgm:resizeHandles val="exact"/>
        </dgm:presLayoutVars>
      </dgm:prSet>
      <dgm:spPr/>
    </dgm:pt>
    <dgm:pt modelId="{765B89C4-1DE0-477A-9344-ED4BA42884C0}" type="pres">
      <dgm:prSet presAssocID="{5B0B151C-9983-4FF8-9042-215C3BBEE9EC}" presName="circle1" presStyleLbl="lnNode1" presStyleIdx="0" presStyleCnt="5"/>
      <dgm:spPr/>
    </dgm:pt>
    <dgm:pt modelId="{B78E81F0-F0C5-4B01-9094-821555A3D95B}" type="pres">
      <dgm:prSet presAssocID="{5B0B151C-9983-4FF8-9042-215C3BBEE9EC}" presName="text1" presStyleLbl="revTx" presStyleIdx="0" presStyleCnt="5" custScaleX="159833" custLinFactNeighborX="34005" custLinFactNeighborY="1751">
        <dgm:presLayoutVars>
          <dgm:bulletEnabled val="1"/>
        </dgm:presLayoutVars>
      </dgm:prSet>
      <dgm:spPr/>
    </dgm:pt>
    <dgm:pt modelId="{40A37466-D455-43ED-B3E3-056510E857E3}" type="pres">
      <dgm:prSet presAssocID="{5B0B151C-9983-4FF8-9042-215C3BBEE9EC}" presName="line1" presStyleLbl="callout" presStyleIdx="0" presStyleCnt="10"/>
      <dgm:spPr/>
    </dgm:pt>
    <dgm:pt modelId="{19CD9199-FE2F-4F25-A0E0-FC28E7511184}" type="pres">
      <dgm:prSet presAssocID="{5B0B151C-9983-4FF8-9042-215C3BBEE9EC}" presName="d1" presStyleLbl="callout" presStyleIdx="1" presStyleCnt="10"/>
      <dgm:spPr/>
    </dgm:pt>
    <dgm:pt modelId="{4B279F04-D837-4B2A-9675-6F3958898903}" type="pres">
      <dgm:prSet presAssocID="{024186D5-EB06-48B0-AA58-9DBBBE317A34}" presName="circle2" presStyleLbl="lnNode1" presStyleIdx="1" presStyleCnt="5"/>
      <dgm:spPr/>
    </dgm:pt>
    <dgm:pt modelId="{DB4C1799-D2E4-4439-BA98-2CCBA6867CCA}" type="pres">
      <dgm:prSet presAssocID="{024186D5-EB06-48B0-AA58-9DBBBE317A34}" presName="text2" presStyleLbl="revTx" presStyleIdx="1" presStyleCnt="5" custScaleX="159833" custLinFactNeighborX="34005" custLinFactNeighborY="1751">
        <dgm:presLayoutVars>
          <dgm:bulletEnabled val="1"/>
        </dgm:presLayoutVars>
      </dgm:prSet>
      <dgm:spPr/>
    </dgm:pt>
    <dgm:pt modelId="{5A7E728C-D113-4D88-9E01-D5BC33EB4E5E}" type="pres">
      <dgm:prSet presAssocID="{024186D5-EB06-48B0-AA58-9DBBBE317A34}" presName="line2" presStyleLbl="callout" presStyleIdx="2" presStyleCnt="10"/>
      <dgm:spPr/>
    </dgm:pt>
    <dgm:pt modelId="{B3602C6C-2E6B-4880-B978-B0FC682DDAC0}" type="pres">
      <dgm:prSet presAssocID="{024186D5-EB06-48B0-AA58-9DBBBE317A34}" presName="d2" presStyleLbl="callout" presStyleIdx="3" presStyleCnt="10"/>
      <dgm:spPr/>
    </dgm:pt>
    <dgm:pt modelId="{A6768561-5357-415F-A05F-47FA3FBDAD64}" type="pres">
      <dgm:prSet presAssocID="{27DFF27B-5B44-4717-A1F1-6ADAB370EA90}" presName="circle3" presStyleLbl="lnNode1" presStyleIdx="2" presStyleCnt="5"/>
      <dgm:spPr/>
    </dgm:pt>
    <dgm:pt modelId="{8D49D0AE-7CE0-4A13-AA93-7129D5EEA68C}" type="pres">
      <dgm:prSet presAssocID="{27DFF27B-5B44-4717-A1F1-6ADAB370EA90}" presName="text3" presStyleLbl="revTx" presStyleIdx="2" presStyleCnt="5" custScaleX="159833" custLinFactNeighborX="34005" custLinFactNeighborY="1751">
        <dgm:presLayoutVars>
          <dgm:bulletEnabled val="1"/>
        </dgm:presLayoutVars>
      </dgm:prSet>
      <dgm:spPr/>
    </dgm:pt>
    <dgm:pt modelId="{6190A2C9-0405-4511-A3A0-0345BBAD2815}" type="pres">
      <dgm:prSet presAssocID="{27DFF27B-5B44-4717-A1F1-6ADAB370EA90}" presName="line3" presStyleLbl="callout" presStyleIdx="4" presStyleCnt="10"/>
      <dgm:spPr/>
    </dgm:pt>
    <dgm:pt modelId="{23334C89-8EC3-4384-B144-16A1B470BF04}" type="pres">
      <dgm:prSet presAssocID="{27DFF27B-5B44-4717-A1F1-6ADAB370EA90}" presName="d3" presStyleLbl="callout" presStyleIdx="5" presStyleCnt="10"/>
      <dgm:spPr/>
    </dgm:pt>
    <dgm:pt modelId="{64B3132B-85C5-4B2A-9278-7EB32BC4D9DB}" type="pres">
      <dgm:prSet presAssocID="{D3605597-510B-4E5E-BA6D-E21B7F3C751E}" presName="circle4" presStyleLbl="lnNode1" presStyleIdx="3" presStyleCnt="5"/>
      <dgm:spPr/>
    </dgm:pt>
    <dgm:pt modelId="{C74E8D13-5701-48BA-95D7-63D351E25D67}" type="pres">
      <dgm:prSet presAssocID="{D3605597-510B-4E5E-BA6D-E21B7F3C751E}" presName="text4" presStyleLbl="revTx" presStyleIdx="3" presStyleCnt="5" custScaleX="159833" custLinFactNeighborX="34005" custLinFactNeighborY="1751">
        <dgm:presLayoutVars>
          <dgm:bulletEnabled val="1"/>
        </dgm:presLayoutVars>
      </dgm:prSet>
      <dgm:spPr/>
    </dgm:pt>
    <dgm:pt modelId="{1478EA0F-52FD-418A-946F-5C920B72CD6F}" type="pres">
      <dgm:prSet presAssocID="{D3605597-510B-4E5E-BA6D-E21B7F3C751E}" presName="line4" presStyleLbl="callout" presStyleIdx="6" presStyleCnt="10"/>
      <dgm:spPr/>
    </dgm:pt>
    <dgm:pt modelId="{402DA86F-7ACF-4DBF-8E03-B1A60C68395E}" type="pres">
      <dgm:prSet presAssocID="{D3605597-510B-4E5E-BA6D-E21B7F3C751E}" presName="d4" presStyleLbl="callout" presStyleIdx="7" presStyleCnt="10"/>
      <dgm:spPr/>
    </dgm:pt>
    <dgm:pt modelId="{BD4A8830-B8BB-4E4F-B840-C5E35C282F7A}" type="pres">
      <dgm:prSet presAssocID="{533B13F0-2FB2-4754-92E7-C1C4B80F7E81}" presName="circle5" presStyleLbl="lnNode1" presStyleIdx="4" presStyleCnt="5" custScaleX="135359" custScaleY="133333"/>
      <dgm:spPr/>
    </dgm:pt>
    <dgm:pt modelId="{47F05365-DAC1-40CE-919C-5BB447DD1086}" type="pres">
      <dgm:prSet presAssocID="{533B13F0-2FB2-4754-92E7-C1C4B80F7E81}" presName="text5" presStyleLbl="revTx" presStyleIdx="4" presStyleCnt="5" custScaleX="159833" custLinFactNeighborX="34005" custLinFactNeighborY="1751">
        <dgm:presLayoutVars>
          <dgm:bulletEnabled val="1"/>
        </dgm:presLayoutVars>
      </dgm:prSet>
      <dgm:spPr/>
    </dgm:pt>
    <dgm:pt modelId="{9B45D19F-3F07-40D8-AE33-B622F1147836}" type="pres">
      <dgm:prSet presAssocID="{533B13F0-2FB2-4754-92E7-C1C4B80F7E81}" presName="line5" presStyleLbl="callout" presStyleIdx="8" presStyleCnt="10"/>
      <dgm:spPr/>
    </dgm:pt>
    <dgm:pt modelId="{558964CD-F2BE-4590-B234-67B166F58377}" type="pres">
      <dgm:prSet presAssocID="{533B13F0-2FB2-4754-92E7-C1C4B80F7E81}" presName="d5" presStyleLbl="callout" presStyleIdx="9" presStyleCnt="10"/>
      <dgm:spPr/>
    </dgm:pt>
  </dgm:ptLst>
  <dgm:cxnLst>
    <dgm:cxn modelId="{20FEDC1A-634C-4868-A102-FDDEBDBB9601}" type="presOf" srcId="{27DFF27B-5B44-4717-A1F1-6ADAB370EA90}" destId="{8D49D0AE-7CE0-4A13-AA93-7129D5EEA68C}" srcOrd="0" destOrd="0" presId="urn:microsoft.com/office/officeart/2005/8/layout/target1"/>
    <dgm:cxn modelId="{34E6981F-49D6-4D28-8760-25AC1EE8C0C2}" type="presOf" srcId="{024186D5-EB06-48B0-AA58-9DBBBE317A34}" destId="{DB4C1799-D2E4-4439-BA98-2CCBA6867CCA}" srcOrd="0" destOrd="0" presId="urn:microsoft.com/office/officeart/2005/8/layout/target1"/>
    <dgm:cxn modelId="{A22CEA24-C722-43E2-9111-12AB94FF20DA}" srcId="{ECCE1546-1570-4D71-A1A8-CA5D750AE395}" destId="{024186D5-EB06-48B0-AA58-9DBBBE317A34}" srcOrd="1" destOrd="0" parTransId="{06CC5191-BAFD-4B95-AC7F-F5D72326E3E1}" sibTransId="{8722F704-E4ED-4B88-8770-7D0ABCB013E5}"/>
    <dgm:cxn modelId="{0AEF373B-2062-4CD2-B08D-A8B0AD341B6C}" srcId="{ECCE1546-1570-4D71-A1A8-CA5D750AE395}" destId="{05D87A3D-301B-4790-A474-A8FF43C21BE6}" srcOrd="9" destOrd="0" parTransId="{9330A84E-091E-4DC6-A93B-52BE16FA7A12}" sibTransId="{4156DD50-F415-493C-B270-3B8F84A139E4}"/>
    <dgm:cxn modelId="{172E3150-C016-442C-ACF5-7F008C27C755}" srcId="{ECCE1546-1570-4D71-A1A8-CA5D750AE395}" destId="{D3605597-510B-4E5E-BA6D-E21B7F3C751E}" srcOrd="3" destOrd="0" parTransId="{593F0CA1-248A-4626-B61D-6025A4FBC2E8}" sibTransId="{9C4A90EC-B89B-42A9-924B-9357ABD759EE}"/>
    <dgm:cxn modelId="{522A3977-FD67-4D5C-8B20-77B5210C1120}" srcId="{ECCE1546-1570-4D71-A1A8-CA5D750AE395}" destId="{6E23B2D9-46C0-41C4-B9B0-8D89B53C8434}" srcOrd="6" destOrd="0" parTransId="{CCB81348-ADD5-4B93-93BB-3CB077B027EC}" sibTransId="{B4360F9D-5407-45E4-A8CD-0013B4D3BC67}"/>
    <dgm:cxn modelId="{0E337779-1AFB-48FE-8390-7C92BFCB0CDE}" type="presOf" srcId="{5B0B151C-9983-4FF8-9042-215C3BBEE9EC}" destId="{B78E81F0-F0C5-4B01-9094-821555A3D95B}" srcOrd="0" destOrd="0" presId="urn:microsoft.com/office/officeart/2005/8/layout/target1"/>
    <dgm:cxn modelId="{7C3C7D79-8C9D-4C33-84C9-EA22215A5169}" type="presOf" srcId="{533B13F0-2FB2-4754-92E7-C1C4B80F7E81}" destId="{47F05365-DAC1-40CE-919C-5BB447DD1086}" srcOrd="0" destOrd="0" presId="urn:microsoft.com/office/officeart/2005/8/layout/target1"/>
    <dgm:cxn modelId="{5117448B-358C-474A-923A-FC3C569467BC}" type="presOf" srcId="{D3605597-510B-4E5E-BA6D-E21B7F3C751E}" destId="{C74E8D13-5701-48BA-95D7-63D351E25D67}" srcOrd="0" destOrd="0" presId="urn:microsoft.com/office/officeart/2005/8/layout/target1"/>
    <dgm:cxn modelId="{862CE290-F68D-4F05-BA90-E4D705242785}" srcId="{ECCE1546-1570-4D71-A1A8-CA5D750AE395}" destId="{EA46504F-F99B-4D81-95E3-9A31D20F44F1}" srcOrd="7" destOrd="0" parTransId="{9029ED5D-8997-4C7B-9D8B-FB89586CE8A4}" sibTransId="{6C0085E6-5498-4F81-9F50-417EF67BCB2F}"/>
    <dgm:cxn modelId="{B20F31A0-AE5F-44EA-B186-29207234DA8E}" srcId="{ECCE1546-1570-4D71-A1A8-CA5D750AE395}" destId="{36FC3FC7-7812-4C2D-B218-D0FDE82C36C0}" srcOrd="10" destOrd="0" parTransId="{475F20F3-838A-483C-BDF1-D2A8F04B72D3}" sibTransId="{72FBC287-0B54-497B-8784-77E6D21CECFC}"/>
    <dgm:cxn modelId="{60703BB3-B321-4195-A9A8-DCB7BAD4C5BA}" srcId="{ECCE1546-1570-4D71-A1A8-CA5D750AE395}" destId="{533B13F0-2FB2-4754-92E7-C1C4B80F7E81}" srcOrd="4" destOrd="0" parTransId="{6DC9462C-53AD-4A64-BF29-A65AFB56F99F}" sibTransId="{6A097C5A-7D0A-42AD-80C8-6EB14030DE8D}"/>
    <dgm:cxn modelId="{FF3705B4-701B-43BE-A082-741F66A7424A}" srcId="{ECCE1546-1570-4D71-A1A8-CA5D750AE395}" destId="{99302361-5794-4BCD-9A69-9B2EBACDF326}" srcOrd="11" destOrd="0" parTransId="{BA080697-50C7-4263-B5E9-F760BAA94D33}" sibTransId="{475C6F1A-7F90-4058-9ECF-2621E89DA88E}"/>
    <dgm:cxn modelId="{876D52D7-5332-4DE7-9754-DA443CD3E91A}" srcId="{ECCE1546-1570-4D71-A1A8-CA5D750AE395}" destId="{27DFF27B-5B44-4717-A1F1-6ADAB370EA90}" srcOrd="2" destOrd="0" parTransId="{710EBF33-993E-40FF-9E00-AEED63B8BA43}" sibTransId="{04E77908-247F-4006-8167-F1AD4090F218}"/>
    <dgm:cxn modelId="{FE437ACC-980B-4CED-BFAE-503017AFE2A5}" srcId="{ECCE1546-1570-4D71-A1A8-CA5D750AE395}" destId="{5B0B151C-9983-4FF8-9042-215C3BBEE9EC}" srcOrd="0" destOrd="0" parTransId="{DB006071-0328-4180-8BBB-DB4B15F10C93}" sibTransId="{8C727A3A-A813-4ABD-8314-53592809BC58}"/>
    <dgm:cxn modelId="{F0276DCF-1EC2-4F02-A690-46488FDCC7C0}" type="presOf" srcId="{ECCE1546-1570-4D71-A1A8-CA5D750AE395}" destId="{8AD3A531-BD6F-43BE-82CD-2FB3A335D616}" srcOrd="0" destOrd="0" presId="urn:microsoft.com/office/officeart/2005/8/layout/target1"/>
    <dgm:cxn modelId="{7E615FDC-1EA7-4974-BB4C-D4CDD70AB3F0}" srcId="{ECCE1546-1570-4D71-A1A8-CA5D750AE395}" destId="{0A347854-F8FB-49AF-890F-6D062697DD6B}" srcOrd="8" destOrd="0" parTransId="{E13B9B34-1F28-4CF6-A76A-79113A03563E}" sibTransId="{0612D2EA-02E7-408E-B3B5-97626C2078B3}"/>
    <dgm:cxn modelId="{9FF3FEFF-18E8-42FC-956D-D18CC62E91A7}" srcId="{ECCE1546-1570-4D71-A1A8-CA5D750AE395}" destId="{8BF0D32C-57C7-4E35-82EA-9135B47A9F00}" srcOrd="5" destOrd="0" parTransId="{7A90E878-4E2A-44A9-A7F9-F22FD0DD2FB2}" sibTransId="{B69C46C5-E745-410D-91C0-CB862976D9D2}"/>
    <dgm:cxn modelId="{76B84FBC-406B-4D9D-9537-334F09CBB866}" type="presParOf" srcId="{8AD3A531-BD6F-43BE-82CD-2FB3A335D616}" destId="{765B89C4-1DE0-477A-9344-ED4BA42884C0}" srcOrd="0" destOrd="0" presId="urn:microsoft.com/office/officeart/2005/8/layout/target1"/>
    <dgm:cxn modelId="{8C667FC9-2E91-4745-8E4A-CFED8B451253}" type="presParOf" srcId="{8AD3A531-BD6F-43BE-82CD-2FB3A335D616}" destId="{B78E81F0-F0C5-4B01-9094-821555A3D95B}" srcOrd="1" destOrd="0" presId="urn:microsoft.com/office/officeart/2005/8/layout/target1"/>
    <dgm:cxn modelId="{C0782875-70F5-4AA7-AC1C-72D4A7474E58}" type="presParOf" srcId="{8AD3A531-BD6F-43BE-82CD-2FB3A335D616}" destId="{40A37466-D455-43ED-B3E3-056510E857E3}" srcOrd="2" destOrd="0" presId="urn:microsoft.com/office/officeart/2005/8/layout/target1"/>
    <dgm:cxn modelId="{37192299-537D-408D-85A9-2BDBF604624A}" type="presParOf" srcId="{8AD3A531-BD6F-43BE-82CD-2FB3A335D616}" destId="{19CD9199-FE2F-4F25-A0E0-FC28E7511184}" srcOrd="3" destOrd="0" presId="urn:microsoft.com/office/officeart/2005/8/layout/target1"/>
    <dgm:cxn modelId="{E38B8E19-EFFF-4F93-9AB8-73A439A6F89E}" type="presParOf" srcId="{8AD3A531-BD6F-43BE-82CD-2FB3A335D616}" destId="{4B279F04-D837-4B2A-9675-6F3958898903}" srcOrd="4" destOrd="0" presId="urn:microsoft.com/office/officeart/2005/8/layout/target1"/>
    <dgm:cxn modelId="{06C02E07-6501-4539-BCE7-F570724F3CCD}" type="presParOf" srcId="{8AD3A531-BD6F-43BE-82CD-2FB3A335D616}" destId="{DB4C1799-D2E4-4439-BA98-2CCBA6867CCA}" srcOrd="5" destOrd="0" presId="urn:microsoft.com/office/officeart/2005/8/layout/target1"/>
    <dgm:cxn modelId="{3EDADA53-D13B-44CE-B847-A1A0FEBBABE3}" type="presParOf" srcId="{8AD3A531-BD6F-43BE-82CD-2FB3A335D616}" destId="{5A7E728C-D113-4D88-9E01-D5BC33EB4E5E}" srcOrd="6" destOrd="0" presId="urn:microsoft.com/office/officeart/2005/8/layout/target1"/>
    <dgm:cxn modelId="{89D88F04-1F99-4126-93D1-E8B5A6A34905}" type="presParOf" srcId="{8AD3A531-BD6F-43BE-82CD-2FB3A335D616}" destId="{B3602C6C-2E6B-4880-B978-B0FC682DDAC0}" srcOrd="7" destOrd="0" presId="urn:microsoft.com/office/officeart/2005/8/layout/target1"/>
    <dgm:cxn modelId="{BF1527B8-A80B-49E3-BCDD-1A9F0FD37C62}" type="presParOf" srcId="{8AD3A531-BD6F-43BE-82CD-2FB3A335D616}" destId="{A6768561-5357-415F-A05F-47FA3FBDAD64}" srcOrd="8" destOrd="0" presId="urn:microsoft.com/office/officeart/2005/8/layout/target1"/>
    <dgm:cxn modelId="{78B005FF-C58B-438B-9F79-34ED973DF226}" type="presParOf" srcId="{8AD3A531-BD6F-43BE-82CD-2FB3A335D616}" destId="{8D49D0AE-7CE0-4A13-AA93-7129D5EEA68C}" srcOrd="9" destOrd="0" presId="urn:microsoft.com/office/officeart/2005/8/layout/target1"/>
    <dgm:cxn modelId="{5E93AD7A-E0D5-42A9-9058-3CB6AB89CE32}" type="presParOf" srcId="{8AD3A531-BD6F-43BE-82CD-2FB3A335D616}" destId="{6190A2C9-0405-4511-A3A0-0345BBAD2815}" srcOrd="10" destOrd="0" presId="urn:microsoft.com/office/officeart/2005/8/layout/target1"/>
    <dgm:cxn modelId="{E6805093-ACAA-4DDC-B765-023F059F1378}" type="presParOf" srcId="{8AD3A531-BD6F-43BE-82CD-2FB3A335D616}" destId="{23334C89-8EC3-4384-B144-16A1B470BF04}" srcOrd="11" destOrd="0" presId="urn:microsoft.com/office/officeart/2005/8/layout/target1"/>
    <dgm:cxn modelId="{07E8F2BF-AE5E-4329-850D-1FD374E50A16}" type="presParOf" srcId="{8AD3A531-BD6F-43BE-82CD-2FB3A335D616}" destId="{64B3132B-85C5-4B2A-9278-7EB32BC4D9DB}" srcOrd="12" destOrd="0" presId="urn:microsoft.com/office/officeart/2005/8/layout/target1"/>
    <dgm:cxn modelId="{6AA356D9-F98B-41E9-A942-8D7DC29BF863}" type="presParOf" srcId="{8AD3A531-BD6F-43BE-82CD-2FB3A335D616}" destId="{C74E8D13-5701-48BA-95D7-63D351E25D67}" srcOrd="13" destOrd="0" presId="urn:microsoft.com/office/officeart/2005/8/layout/target1"/>
    <dgm:cxn modelId="{8FDAC72D-2340-4B40-8329-9FFF1876F251}" type="presParOf" srcId="{8AD3A531-BD6F-43BE-82CD-2FB3A335D616}" destId="{1478EA0F-52FD-418A-946F-5C920B72CD6F}" srcOrd="14" destOrd="0" presId="urn:microsoft.com/office/officeart/2005/8/layout/target1"/>
    <dgm:cxn modelId="{DFF0F1B5-A2F5-4E5F-A1A5-29DB0810720F}" type="presParOf" srcId="{8AD3A531-BD6F-43BE-82CD-2FB3A335D616}" destId="{402DA86F-7ACF-4DBF-8E03-B1A60C68395E}" srcOrd="15" destOrd="0" presId="urn:microsoft.com/office/officeart/2005/8/layout/target1"/>
    <dgm:cxn modelId="{88A371AA-C5B4-4DC6-8B0A-CF9BA8E30CC6}" type="presParOf" srcId="{8AD3A531-BD6F-43BE-82CD-2FB3A335D616}" destId="{BD4A8830-B8BB-4E4F-B840-C5E35C282F7A}" srcOrd="16" destOrd="0" presId="urn:microsoft.com/office/officeart/2005/8/layout/target1"/>
    <dgm:cxn modelId="{F7A98E2E-4502-4685-B539-53A4F182C269}" type="presParOf" srcId="{8AD3A531-BD6F-43BE-82CD-2FB3A335D616}" destId="{47F05365-DAC1-40CE-919C-5BB447DD1086}" srcOrd="17" destOrd="0" presId="urn:microsoft.com/office/officeart/2005/8/layout/target1"/>
    <dgm:cxn modelId="{58AFF797-4E43-4C39-A643-7FE1FCD32B24}" type="presParOf" srcId="{8AD3A531-BD6F-43BE-82CD-2FB3A335D616}" destId="{9B45D19F-3F07-40D8-AE33-B622F1147836}" srcOrd="18" destOrd="0" presId="urn:microsoft.com/office/officeart/2005/8/layout/target1"/>
    <dgm:cxn modelId="{1AA89171-5D0C-47C4-8DCE-C8ADF3E8D0A3}" type="presParOf" srcId="{8AD3A531-BD6F-43BE-82CD-2FB3A335D616}" destId="{558964CD-F2BE-4590-B234-67B166F58377}"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DFDC24-7F73-4BE6-9655-F9D7AF0D40F0}"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F8C43B44-A57F-4766-87F0-C38CB8DB784C}">
      <dgm:prSet custT="1"/>
      <dgm:spPr/>
      <dgm:t>
        <a:bodyPr/>
        <a:lstStyle/>
        <a:p>
          <a:pPr>
            <a:lnSpc>
              <a:spcPct val="100000"/>
            </a:lnSpc>
          </a:pPr>
          <a:r>
            <a:rPr lang="en-US" sz="1600" dirty="0"/>
            <a:t>Strong evidence to support need to act, but ‘implementation gap’</a:t>
          </a:r>
        </a:p>
      </dgm:t>
    </dgm:pt>
    <dgm:pt modelId="{EBFB7B4B-93D8-4E8A-950A-2FC92D3E21DD}" type="parTrans" cxnId="{6273DC04-9400-4A29-9260-55C99060A9C5}">
      <dgm:prSet/>
      <dgm:spPr/>
      <dgm:t>
        <a:bodyPr/>
        <a:lstStyle/>
        <a:p>
          <a:endParaRPr lang="en-US"/>
        </a:p>
      </dgm:t>
    </dgm:pt>
    <dgm:pt modelId="{2403109A-E792-47F8-9FB0-DB96AF83D55C}" type="sibTrans" cxnId="{6273DC04-9400-4A29-9260-55C99060A9C5}">
      <dgm:prSet/>
      <dgm:spPr/>
      <dgm:t>
        <a:bodyPr/>
        <a:lstStyle/>
        <a:p>
          <a:pPr>
            <a:lnSpc>
              <a:spcPct val="100000"/>
            </a:lnSpc>
          </a:pPr>
          <a:endParaRPr lang="en-US"/>
        </a:p>
      </dgm:t>
    </dgm:pt>
    <dgm:pt modelId="{23921F89-AAF7-4F64-8207-04EC3E250E99}">
      <dgm:prSet custT="1"/>
      <dgm:spPr/>
      <dgm:t>
        <a:bodyPr/>
        <a:lstStyle/>
        <a:p>
          <a:pPr>
            <a:lnSpc>
              <a:spcPct val="100000"/>
            </a:lnSpc>
          </a:pPr>
          <a:r>
            <a:rPr lang="en-US" sz="1600" dirty="0"/>
            <a:t>Building on approach for previous statewide practice improvement project</a:t>
          </a:r>
        </a:p>
      </dgm:t>
    </dgm:pt>
    <dgm:pt modelId="{4B281B79-A6B9-4D32-BFBC-4BD6A57BF3CA}" type="parTrans" cxnId="{F99C531E-69BD-44EE-A856-120047E7D4B8}">
      <dgm:prSet/>
      <dgm:spPr/>
      <dgm:t>
        <a:bodyPr/>
        <a:lstStyle/>
        <a:p>
          <a:endParaRPr lang="en-AU"/>
        </a:p>
      </dgm:t>
    </dgm:pt>
    <dgm:pt modelId="{41EE9838-769C-4A6F-B571-5D3DED3FEFBA}" type="sibTrans" cxnId="{F99C531E-69BD-44EE-A856-120047E7D4B8}">
      <dgm:prSet/>
      <dgm:spPr/>
      <dgm:t>
        <a:bodyPr/>
        <a:lstStyle/>
        <a:p>
          <a:pPr>
            <a:lnSpc>
              <a:spcPct val="100000"/>
            </a:lnSpc>
          </a:pPr>
          <a:endParaRPr lang="en-AU"/>
        </a:p>
      </dgm:t>
    </dgm:pt>
    <dgm:pt modelId="{775FE2B4-BC0E-48D2-AF16-A5857A872EDC}">
      <dgm:prSet custT="1"/>
      <dgm:spPr/>
      <dgm:t>
        <a:bodyPr/>
        <a:lstStyle/>
        <a:p>
          <a:pPr>
            <a:lnSpc>
              <a:spcPct val="100000"/>
            </a:lnSpc>
          </a:pPr>
          <a:r>
            <a:rPr lang="en-US" sz="1600" b="0" dirty="0"/>
            <a:t>Policy priority and commitment to </a:t>
          </a:r>
          <a:r>
            <a:rPr lang="en-US" sz="1600" b="0" i="1" dirty="0"/>
            <a:t>Equally Well</a:t>
          </a:r>
        </a:p>
      </dgm:t>
    </dgm:pt>
    <dgm:pt modelId="{FDC6583A-4D2F-4553-A0A0-88D3DFA48F54}" type="parTrans" cxnId="{5154296E-2B9F-4392-B3A7-0842532B287D}">
      <dgm:prSet/>
      <dgm:spPr/>
      <dgm:t>
        <a:bodyPr/>
        <a:lstStyle/>
        <a:p>
          <a:endParaRPr lang="en-AU"/>
        </a:p>
      </dgm:t>
    </dgm:pt>
    <dgm:pt modelId="{2B1BB44F-C711-4968-9350-25AB26D1BAA1}" type="sibTrans" cxnId="{5154296E-2B9F-4392-B3A7-0842532B287D}">
      <dgm:prSet/>
      <dgm:spPr/>
      <dgm:t>
        <a:bodyPr/>
        <a:lstStyle/>
        <a:p>
          <a:pPr>
            <a:lnSpc>
              <a:spcPct val="100000"/>
            </a:lnSpc>
          </a:pPr>
          <a:endParaRPr lang="en-AU"/>
        </a:p>
      </dgm:t>
    </dgm:pt>
    <dgm:pt modelId="{83144B35-CA13-4B24-ABFF-B26EFBDAE0CF}">
      <dgm:prSet custT="1"/>
      <dgm:spPr/>
      <dgm:t>
        <a:bodyPr/>
        <a:lstStyle/>
        <a:p>
          <a:pPr>
            <a:lnSpc>
              <a:spcPct val="100000"/>
            </a:lnSpc>
          </a:pPr>
          <a:r>
            <a:rPr lang="en-US" sz="1600" dirty="0"/>
            <a:t>Supported by statewide OPMH clinical benchmarking</a:t>
          </a:r>
        </a:p>
      </dgm:t>
    </dgm:pt>
    <dgm:pt modelId="{D6574251-BD26-441C-BFEC-E0653BBB1310}" type="parTrans" cxnId="{EF61E5C0-5D7C-442F-8593-26C1CE8970C6}">
      <dgm:prSet/>
      <dgm:spPr/>
      <dgm:t>
        <a:bodyPr/>
        <a:lstStyle/>
        <a:p>
          <a:endParaRPr lang="en-AU"/>
        </a:p>
      </dgm:t>
    </dgm:pt>
    <dgm:pt modelId="{CBB51695-B58F-45BB-BAFF-1FFDA98B2118}" type="sibTrans" cxnId="{EF61E5C0-5D7C-442F-8593-26C1CE8970C6}">
      <dgm:prSet/>
      <dgm:spPr/>
      <dgm:t>
        <a:bodyPr/>
        <a:lstStyle/>
        <a:p>
          <a:pPr>
            <a:lnSpc>
              <a:spcPct val="100000"/>
            </a:lnSpc>
          </a:pPr>
          <a:endParaRPr lang="en-AU"/>
        </a:p>
      </dgm:t>
    </dgm:pt>
    <dgm:pt modelId="{F5FB7C16-4682-4143-A0BD-C59389868E69}">
      <dgm:prSet custT="1"/>
      <dgm:spPr/>
      <dgm:t>
        <a:bodyPr/>
        <a:lstStyle/>
        <a:p>
          <a:pPr>
            <a:lnSpc>
              <a:spcPct val="100000"/>
            </a:lnSpc>
          </a:pPr>
          <a:r>
            <a:rPr lang="en-US" sz="1600" dirty="0"/>
            <a:t>Strong support from local OPMH service leaders across NSW</a:t>
          </a:r>
        </a:p>
      </dgm:t>
    </dgm:pt>
    <dgm:pt modelId="{B26BFEF9-A8D4-4B7F-8C22-2F28441D80D9}" type="parTrans" cxnId="{28C516C5-0D23-4CBC-8EFB-1BCFE91548CB}">
      <dgm:prSet/>
      <dgm:spPr/>
      <dgm:t>
        <a:bodyPr/>
        <a:lstStyle/>
        <a:p>
          <a:endParaRPr lang="en-AU"/>
        </a:p>
      </dgm:t>
    </dgm:pt>
    <dgm:pt modelId="{8FF12C44-D0A8-4722-AAC9-A18337A7DB00}" type="sibTrans" cxnId="{28C516C5-0D23-4CBC-8EFB-1BCFE91548CB}">
      <dgm:prSet/>
      <dgm:spPr/>
      <dgm:t>
        <a:bodyPr/>
        <a:lstStyle/>
        <a:p>
          <a:endParaRPr lang="en-AU"/>
        </a:p>
      </dgm:t>
    </dgm:pt>
    <dgm:pt modelId="{A6D5A23F-A0E8-4C5E-81FF-A87B3A5D392D}" type="pres">
      <dgm:prSet presAssocID="{CDDFDC24-7F73-4BE6-9655-F9D7AF0D40F0}" presName="root" presStyleCnt="0">
        <dgm:presLayoutVars>
          <dgm:dir/>
          <dgm:resizeHandles val="exact"/>
        </dgm:presLayoutVars>
      </dgm:prSet>
      <dgm:spPr/>
    </dgm:pt>
    <dgm:pt modelId="{89EFF62D-690F-4EA9-A7AC-EEBDC105B2D5}" type="pres">
      <dgm:prSet presAssocID="{CDDFDC24-7F73-4BE6-9655-F9D7AF0D40F0}" presName="container" presStyleCnt="0">
        <dgm:presLayoutVars>
          <dgm:dir/>
          <dgm:resizeHandles val="exact"/>
        </dgm:presLayoutVars>
      </dgm:prSet>
      <dgm:spPr/>
    </dgm:pt>
    <dgm:pt modelId="{8A2AAB54-FA1A-49AE-A82E-377F16C044B8}" type="pres">
      <dgm:prSet presAssocID="{F8C43B44-A57F-4766-87F0-C38CB8DB784C}" presName="compNode" presStyleCnt="0"/>
      <dgm:spPr/>
    </dgm:pt>
    <dgm:pt modelId="{5AECA4D9-D1A6-4E08-83EA-6BABC0F1FED0}" type="pres">
      <dgm:prSet presAssocID="{F8C43B44-A57F-4766-87F0-C38CB8DB784C}" presName="iconBgRect" presStyleLbl="bgShp" presStyleIdx="0" presStyleCnt="5"/>
      <dgm:spPr>
        <a:solidFill>
          <a:schemeClr val="accent3"/>
        </a:solidFill>
      </dgm:spPr>
    </dgm:pt>
    <dgm:pt modelId="{D914BAB3-616E-466F-860F-8AD12BEC1D4F}" type="pres">
      <dgm:prSet presAssocID="{F8C43B44-A57F-4766-87F0-C38CB8DB784C}" presName="iconRect" presStyleLbl="node1" presStyleIdx="0" presStyleCnt="5"/>
      <dgm:spPr>
        <a:blipFill>
          <a:blip xmlns:r="http://schemas.openxmlformats.org/officeDocument/2006/relationships" cstate="print">
            <a:biLevel thresh="75000"/>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Books with solid fill"/>
        </a:ext>
      </dgm:extLst>
    </dgm:pt>
    <dgm:pt modelId="{ADD02C6D-4ECF-4C8C-9256-B84D6196E21A}" type="pres">
      <dgm:prSet presAssocID="{F8C43B44-A57F-4766-87F0-C38CB8DB784C}" presName="spaceRect" presStyleCnt="0"/>
      <dgm:spPr/>
    </dgm:pt>
    <dgm:pt modelId="{894EC2D5-E23F-4CD3-8C55-010935D18904}" type="pres">
      <dgm:prSet presAssocID="{F8C43B44-A57F-4766-87F0-C38CB8DB784C}" presName="textRect" presStyleLbl="revTx" presStyleIdx="0" presStyleCnt="5" custScaleX="97609" custScaleY="220795">
        <dgm:presLayoutVars>
          <dgm:chMax val="1"/>
          <dgm:chPref val="1"/>
        </dgm:presLayoutVars>
      </dgm:prSet>
      <dgm:spPr/>
    </dgm:pt>
    <dgm:pt modelId="{7870A638-4CF5-477C-B20E-397D3DA8C865}" type="pres">
      <dgm:prSet presAssocID="{2403109A-E792-47F8-9FB0-DB96AF83D55C}" presName="sibTrans" presStyleLbl="sibTrans2D1" presStyleIdx="0" presStyleCnt="0"/>
      <dgm:spPr/>
    </dgm:pt>
    <dgm:pt modelId="{46062FE4-5A40-4346-9B92-E2D853B0B683}" type="pres">
      <dgm:prSet presAssocID="{775FE2B4-BC0E-48D2-AF16-A5857A872EDC}" presName="compNode" presStyleCnt="0"/>
      <dgm:spPr/>
    </dgm:pt>
    <dgm:pt modelId="{C8BEF2B6-C5FC-4AE8-9C13-4DF3E10B82C3}" type="pres">
      <dgm:prSet presAssocID="{775FE2B4-BC0E-48D2-AF16-A5857A872EDC}" presName="iconBgRect" presStyleLbl="bgShp" presStyleIdx="1" presStyleCnt="5"/>
      <dgm:spPr>
        <a:solidFill>
          <a:schemeClr val="accent3"/>
        </a:solidFill>
      </dgm:spPr>
    </dgm:pt>
    <dgm:pt modelId="{FAB0CCF1-C5D0-4CCD-B552-14F97AF15DEB}" type="pres">
      <dgm:prSet presAssocID="{775FE2B4-BC0E-48D2-AF16-A5857A872EDC}" presName="iconRect" presStyleLbl="node1" presStyleIdx="1" presStyleCnt="5"/>
      <dgm:spPr>
        <a:blipFill>
          <a:blip xmlns:r="http://schemas.openxmlformats.org/officeDocument/2006/relationships" cstate="print">
            <a:biLevel thresh="50000"/>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Bank with solid fill"/>
        </a:ext>
      </dgm:extLst>
    </dgm:pt>
    <dgm:pt modelId="{A539245F-D24F-4DC5-8B0D-FB1B1276A929}" type="pres">
      <dgm:prSet presAssocID="{775FE2B4-BC0E-48D2-AF16-A5857A872EDC}" presName="spaceRect" presStyleCnt="0"/>
      <dgm:spPr/>
    </dgm:pt>
    <dgm:pt modelId="{5EA54134-431C-4999-8798-C85B7EAEC204}" type="pres">
      <dgm:prSet presAssocID="{775FE2B4-BC0E-48D2-AF16-A5857A872EDC}" presName="textRect" presStyleLbl="revTx" presStyleIdx="1" presStyleCnt="5" custScaleY="164126">
        <dgm:presLayoutVars>
          <dgm:chMax val="1"/>
          <dgm:chPref val="1"/>
        </dgm:presLayoutVars>
      </dgm:prSet>
      <dgm:spPr/>
    </dgm:pt>
    <dgm:pt modelId="{A044A1CF-F6D3-49A3-A3E9-8F17FBC98FB2}" type="pres">
      <dgm:prSet presAssocID="{2B1BB44F-C711-4968-9350-25AB26D1BAA1}" presName="sibTrans" presStyleLbl="sibTrans2D1" presStyleIdx="0" presStyleCnt="0"/>
      <dgm:spPr/>
    </dgm:pt>
    <dgm:pt modelId="{8E163396-E8DE-4887-997A-515FE98F7D9F}" type="pres">
      <dgm:prSet presAssocID="{23921F89-AAF7-4F64-8207-04EC3E250E99}" presName="compNode" presStyleCnt="0"/>
      <dgm:spPr/>
    </dgm:pt>
    <dgm:pt modelId="{0E6DE776-D553-40F8-B5B8-149CA4EA856F}" type="pres">
      <dgm:prSet presAssocID="{23921F89-AAF7-4F64-8207-04EC3E250E99}" presName="iconBgRect" presStyleLbl="bgShp" presStyleIdx="2" presStyleCnt="5"/>
      <dgm:spPr>
        <a:solidFill>
          <a:schemeClr val="accent3"/>
        </a:solidFill>
      </dgm:spPr>
    </dgm:pt>
    <dgm:pt modelId="{E530B14D-DBE3-4420-B93F-614DADC8D1B3}" type="pres">
      <dgm:prSet presAssocID="{23921F89-AAF7-4F64-8207-04EC3E250E99}" presName="iconRect" presStyleLbl="node1" presStyleIdx="2" presStyleCnt="5"/>
      <dgm:spPr>
        <a:blipFill rotWithShape="1">
          <a:blip xmlns:r="http://schemas.openxmlformats.org/officeDocument/2006/relationships" r:embed="rId1"/>
          <a:stretch>
            <a:fillRect/>
          </a:stretch>
        </a:blipFill>
        <a:ln>
          <a:solidFill>
            <a:schemeClr val="accent6">
              <a:alpha val="0"/>
            </a:schemeClr>
          </a:solidFill>
        </a:ln>
      </dgm:spPr>
    </dgm:pt>
    <dgm:pt modelId="{0DA9CE54-4FC3-4429-ACE2-5BCBBDA958FB}" type="pres">
      <dgm:prSet presAssocID="{23921F89-AAF7-4F64-8207-04EC3E250E99}" presName="spaceRect" presStyleCnt="0"/>
      <dgm:spPr/>
    </dgm:pt>
    <dgm:pt modelId="{E71A1453-0456-4F89-9AF9-DB925BB28047}" type="pres">
      <dgm:prSet presAssocID="{23921F89-AAF7-4F64-8207-04EC3E250E99}" presName="textRect" presStyleLbl="revTx" presStyleIdx="2" presStyleCnt="5">
        <dgm:presLayoutVars>
          <dgm:chMax val="1"/>
          <dgm:chPref val="1"/>
        </dgm:presLayoutVars>
      </dgm:prSet>
      <dgm:spPr/>
    </dgm:pt>
    <dgm:pt modelId="{0A89BF08-D933-4B01-BECE-C417DCD20322}" type="pres">
      <dgm:prSet presAssocID="{41EE9838-769C-4A6F-B571-5D3DED3FEFBA}" presName="sibTrans" presStyleLbl="sibTrans2D1" presStyleIdx="0" presStyleCnt="0"/>
      <dgm:spPr/>
    </dgm:pt>
    <dgm:pt modelId="{3ED6D137-B33C-4D6D-997D-0E6A57AEF519}" type="pres">
      <dgm:prSet presAssocID="{83144B35-CA13-4B24-ABFF-B26EFBDAE0CF}" presName="compNode" presStyleCnt="0"/>
      <dgm:spPr/>
    </dgm:pt>
    <dgm:pt modelId="{A7DC7D06-D2C0-4370-AE4A-1B311E6D5EC6}" type="pres">
      <dgm:prSet presAssocID="{83144B35-CA13-4B24-ABFF-B26EFBDAE0CF}" presName="iconBgRect" presStyleLbl="bgShp" presStyleIdx="3" presStyleCnt="5"/>
      <dgm:spPr>
        <a:solidFill>
          <a:schemeClr val="accent3"/>
        </a:solidFill>
      </dgm:spPr>
    </dgm:pt>
    <dgm:pt modelId="{E16304E5-3983-47F1-A86E-A5A5383AE7F4}" type="pres">
      <dgm:prSet presAssocID="{83144B35-CA13-4B24-ABFF-B26EFBDAE0CF}" presName="iconRect" presStyleLbl="node1" presStyleIdx="3" presStyleCnt="5"/>
      <dgm:spPr>
        <a:blipFill>
          <a:blip xmlns:r="http://schemas.openxmlformats.org/officeDocument/2006/relationships" cstate="print">
            <a:biLevel thresh="50000"/>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Statistics with solid fill"/>
        </a:ext>
      </dgm:extLst>
    </dgm:pt>
    <dgm:pt modelId="{649F49E3-C3D9-48C7-B713-2D2B603DB7EA}" type="pres">
      <dgm:prSet presAssocID="{83144B35-CA13-4B24-ABFF-B26EFBDAE0CF}" presName="spaceRect" presStyleCnt="0"/>
      <dgm:spPr/>
    </dgm:pt>
    <dgm:pt modelId="{CAEA2B37-A52A-401E-8245-3BBE7A555C15}" type="pres">
      <dgm:prSet presAssocID="{83144B35-CA13-4B24-ABFF-B26EFBDAE0CF}" presName="textRect" presStyleLbl="revTx" presStyleIdx="3" presStyleCnt="5">
        <dgm:presLayoutVars>
          <dgm:chMax val="1"/>
          <dgm:chPref val="1"/>
        </dgm:presLayoutVars>
      </dgm:prSet>
      <dgm:spPr/>
    </dgm:pt>
    <dgm:pt modelId="{4F3E4AE3-9E68-455F-B995-F8812FE5155D}" type="pres">
      <dgm:prSet presAssocID="{CBB51695-B58F-45BB-BAFF-1FFDA98B2118}" presName="sibTrans" presStyleLbl="sibTrans2D1" presStyleIdx="0" presStyleCnt="0"/>
      <dgm:spPr/>
    </dgm:pt>
    <dgm:pt modelId="{EA2C01CF-61CC-4642-B209-4EDAD6D039CD}" type="pres">
      <dgm:prSet presAssocID="{F5FB7C16-4682-4143-A0BD-C59389868E69}" presName="compNode" presStyleCnt="0"/>
      <dgm:spPr/>
    </dgm:pt>
    <dgm:pt modelId="{32666872-A70A-4085-A8BD-82DF9AFCE5A6}" type="pres">
      <dgm:prSet presAssocID="{F5FB7C16-4682-4143-A0BD-C59389868E69}" presName="iconBgRect" presStyleLbl="bgShp" presStyleIdx="4" presStyleCnt="5" custLinFactX="100000" custLinFactNeighborX="147392" custLinFactNeighborY="-3505"/>
      <dgm:spPr>
        <a:solidFill>
          <a:schemeClr val="accent3"/>
        </a:solidFill>
      </dgm:spPr>
    </dgm:pt>
    <dgm:pt modelId="{C6F66FD8-B066-46B6-AC95-FD581B9CF7A3}" type="pres">
      <dgm:prSet presAssocID="{F5FB7C16-4682-4143-A0BD-C59389868E69}" presName="iconRect" presStyleLbl="node1" presStyleIdx="4" presStyleCnt="5" custLinFactX="200000" custLinFactNeighborX="225608" custLinFactNeighborY="-8224"/>
      <dgm:spPr>
        <a:blipFill>
          <a:blip xmlns:r="http://schemas.openxmlformats.org/officeDocument/2006/relationships" cstate="print">
            <a:biLevel thresh="50000"/>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Checkmark with solid fill"/>
        </a:ext>
      </dgm:extLst>
    </dgm:pt>
    <dgm:pt modelId="{183DE718-8322-4948-908F-0D83347891D9}" type="pres">
      <dgm:prSet presAssocID="{F5FB7C16-4682-4143-A0BD-C59389868E69}" presName="spaceRect" presStyleCnt="0"/>
      <dgm:spPr/>
    </dgm:pt>
    <dgm:pt modelId="{3CEE429F-B267-4604-BCB1-ADDAE0CC71B6}" type="pres">
      <dgm:prSet presAssocID="{F5FB7C16-4682-4143-A0BD-C59389868E69}" presName="textRect" presStyleLbl="revTx" presStyleIdx="4" presStyleCnt="5" custLinFactX="9462" custLinFactNeighborX="100000" custLinFactNeighborY="-3505">
        <dgm:presLayoutVars>
          <dgm:chMax val="1"/>
          <dgm:chPref val="1"/>
        </dgm:presLayoutVars>
      </dgm:prSet>
      <dgm:spPr/>
    </dgm:pt>
  </dgm:ptLst>
  <dgm:cxnLst>
    <dgm:cxn modelId="{6273DC04-9400-4A29-9260-55C99060A9C5}" srcId="{CDDFDC24-7F73-4BE6-9655-F9D7AF0D40F0}" destId="{F8C43B44-A57F-4766-87F0-C38CB8DB784C}" srcOrd="0" destOrd="0" parTransId="{EBFB7B4B-93D8-4E8A-950A-2FC92D3E21DD}" sibTransId="{2403109A-E792-47F8-9FB0-DB96AF83D55C}"/>
    <dgm:cxn modelId="{75AB4B13-1E8A-41B7-8352-58037F517563}" type="presOf" srcId="{83144B35-CA13-4B24-ABFF-B26EFBDAE0CF}" destId="{CAEA2B37-A52A-401E-8245-3BBE7A555C15}" srcOrd="0" destOrd="0" presId="urn:microsoft.com/office/officeart/2018/2/layout/IconCircleList"/>
    <dgm:cxn modelId="{F99C531E-69BD-44EE-A856-120047E7D4B8}" srcId="{CDDFDC24-7F73-4BE6-9655-F9D7AF0D40F0}" destId="{23921F89-AAF7-4F64-8207-04EC3E250E99}" srcOrd="2" destOrd="0" parTransId="{4B281B79-A6B9-4D32-BFBC-4BD6A57BF3CA}" sibTransId="{41EE9838-769C-4A6F-B571-5D3DED3FEFBA}"/>
    <dgm:cxn modelId="{D8126D23-ED90-410A-A80A-FB52D05AA4CA}" type="presOf" srcId="{775FE2B4-BC0E-48D2-AF16-A5857A872EDC}" destId="{5EA54134-431C-4999-8798-C85B7EAEC204}" srcOrd="0" destOrd="0" presId="urn:microsoft.com/office/officeart/2018/2/layout/IconCircleList"/>
    <dgm:cxn modelId="{59227B26-D326-4442-BD25-45894A652C13}" type="presOf" srcId="{CDDFDC24-7F73-4BE6-9655-F9D7AF0D40F0}" destId="{A6D5A23F-A0E8-4C5E-81FF-A87B3A5D392D}" srcOrd="0" destOrd="0" presId="urn:microsoft.com/office/officeart/2018/2/layout/IconCircleList"/>
    <dgm:cxn modelId="{5154296E-2B9F-4392-B3A7-0842532B287D}" srcId="{CDDFDC24-7F73-4BE6-9655-F9D7AF0D40F0}" destId="{775FE2B4-BC0E-48D2-AF16-A5857A872EDC}" srcOrd="1" destOrd="0" parTransId="{FDC6583A-4D2F-4553-A0A0-88D3DFA48F54}" sibTransId="{2B1BB44F-C711-4968-9350-25AB26D1BAA1}"/>
    <dgm:cxn modelId="{ABC2CC6F-7D4F-4394-BB29-EC3F9ADBF6AD}" type="presOf" srcId="{F8C43B44-A57F-4766-87F0-C38CB8DB784C}" destId="{894EC2D5-E23F-4CD3-8C55-010935D18904}" srcOrd="0" destOrd="0" presId="urn:microsoft.com/office/officeart/2018/2/layout/IconCircleList"/>
    <dgm:cxn modelId="{C5F59D52-CA13-4A3F-8381-942E5F5F2A64}" type="presOf" srcId="{F5FB7C16-4682-4143-A0BD-C59389868E69}" destId="{3CEE429F-B267-4604-BCB1-ADDAE0CC71B6}" srcOrd="0" destOrd="0" presId="urn:microsoft.com/office/officeart/2018/2/layout/IconCircleList"/>
    <dgm:cxn modelId="{42C42477-3B80-4FE0-A82E-7D9063053A40}" type="presOf" srcId="{2B1BB44F-C711-4968-9350-25AB26D1BAA1}" destId="{A044A1CF-F6D3-49A3-A3E9-8F17FBC98FB2}" srcOrd="0" destOrd="0" presId="urn:microsoft.com/office/officeart/2018/2/layout/IconCircleList"/>
    <dgm:cxn modelId="{C4DC5299-7ECA-4B48-A18C-192E4276A5F5}" type="presOf" srcId="{23921F89-AAF7-4F64-8207-04EC3E250E99}" destId="{E71A1453-0456-4F89-9AF9-DB925BB28047}" srcOrd="0" destOrd="0" presId="urn:microsoft.com/office/officeart/2018/2/layout/IconCircleList"/>
    <dgm:cxn modelId="{59F3CA8A-84A0-45FB-95A4-A1B245F4F750}" type="presOf" srcId="{CBB51695-B58F-45BB-BAFF-1FFDA98B2118}" destId="{4F3E4AE3-9E68-455F-B995-F8812FE5155D}" srcOrd="0" destOrd="0" presId="urn:microsoft.com/office/officeart/2018/2/layout/IconCircleList"/>
    <dgm:cxn modelId="{0B6F1FA2-D934-4C45-A4A1-9648F054CEBC}" type="presOf" srcId="{41EE9838-769C-4A6F-B571-5D3DED3FEFBA}" destId="{0A89BF08-D933-4B01-BECE-C417DCD20322}" srcOrd="0" destOrd="0" presId="urn:microsoft.com/office/officeart/2018/2/layout/IconCircleList"/>
    <dgm:cxn modelId="{EF61E5C0-5D7C-442F-8593-26C1CE8970C6}" srcId="{CDDFDC24-7F73-4BE6-9655-F9D7AF0D40F0}" destId="{83144B35-CA13-4B24-ABFF-B26EFBDAE0CF}" srcOrd="3" destOrd="0" parTransId="{D6574251-BD26-441C-BFEC-E0653BBB1310}" sibTransId="{CBB51695-B58F-45BB-BAFF-1FFDA98B2118}"/>
    <dgm:cxn modelId="{28C516C5-0D23-4CBC-8EFB-1BCFE91548CB}" srcId="{CDDFDC24-7F73-4BE6-9655-F9D7AF0D40F0}" destId="{F5FB7C16-4682-4143-A0BD-C59389868E69}" srcOrd="4" destOrd="0" parTransId="{B26BFEF9-A8D4-4B7F-8C22-2F28441D80D9}" sibTransId="{8FF12C44-D0A8-4722-AAC9-A18337A7DB00}"/>
    <dgm:cxn modelId="{682BE1FB-D717-4421-921B-ABECB5AEE59F}" type="presOf" srcId="{2403109A-E792-47F8-9FB0-DB96AF83D55C}" destId="{7870A638-4CF5-477C-B20E-397D3DA8C865}" srcOrd="0" destOrd="0" presId="urn:microsoft.com/office/officeart/2018/2/layout/IconCircleList"/>
    <dgm:cxn modelId="{3812A273-0A9C-4C5A-A278-DB4C12DF5B8A}" type="presParOf" srcId="{A6D5A23F-A0E8-4C5E-81FF-A87B3A5D392D}" destId="{89EFF62D-690F-4EA9-A7AC-EEBDC105B2D5}" srcOrd="0" destOrd="0" presId="urn:microsoft.com/office/officeart/2018/2/layout/IconCircleList"/>
    <dgm:cxn modelId="{DE525967-C94A-4B10-8251-451597F044B8}" type="presParOf" srcId="{89EFF62D-690F-4EA9-A7AC-EEBDC105B2D5}" destId="{8A2AAB54-FA1A-49AE-A82E-377F16C044B8}" srcOrd="0" destOrd="0" presId="urn:microsoft.com/office/officeart/2018/2/layout/IconCircleList"/>
    <dgm:cxn modelId="{72F052AB-64D5-45CA-9AB7-01B9D1A486AB}" type="presParOf" srcId="{8A2AAB54-FA1A-49AE-A82E-377F16C044B8}" destId="{5AECA4D9-D1A6-4E08-83EA-6BABC0F1FED0}" srcOrd="0" destOrd="0" presId="urn:microsoft.com/office/officeart/2018/2/layout/IconCircleList"/>
    <dgm:cxn modelId="{2701EF7E-8A2C-4F11-8160-65745EE1D475}" type="presParOf" srcId="{8A2AAB54-FA1A-49AE-A82E-377F16C044B8}" destId="{D914BAB3-616E-466F-860F-8AD12BEC1D4F}" srcOrd="1" destOrd="0" presId="urn:microsoft.com/office/officeart/2018/2/layout/IconCircleList"/>
    <dgm:cxn modelId="{F453C8BF-7BC6-41BF-8FD2-19EDD106B5FE}" type="presParOf" srcId="{8A2AAB54-FA1A-49AE-A82E-377F16C044B8}" destId="{ADD02C6D-4ECF-4C8C-9256-B84D6196E21A}" srcOrd="2" destOrd="0" presId="urn:microsoft.com/office/officeart/2018/2/layout/IconCircleList"/>
    <dgm:cxn modelId="{938AC2D2-00B3-4139-B6C4-75110A871248}" type="presParOf" srcId="{8A2AAB54-FA1A-49AE-A82E-377F16C044B8}" destId="{894EC2D5-E23F-4CD3-8C55-010935D18904}" srcOrd="3" destOrd="0" presId="urn:microsoft.com/office/officeart/2018/2/layout/IconCircleList"/>
    <dgm:cxn modelId="{FFA61A93-BBB7-448A-942E-4B1BDCED3122}" type="presParOf" srcId="{89EFF62D-690F-4EA9-A7AC-EEBDC105B2D5}" destId="{7870A638-4CF5-477C-B20E-397D3DA8C865}" srcOrd="1" destOrd="0" presId="urn:microsoft.com/office/officeart/2018/2/layout/IconCircleList"/>
    <dgm:cxn modelId="{F7DE28EF-9372-4953-AC2D-34B9F44A284F}" type="presParOf" srcId="{89EFF62D-690F-4EA9-A7AC-EEBDC105B2D5}" destId="{46062FE4-5A40-4346-9B92-E2D853B0B683}" srcOrd="2" destOrd="0" presId="urn:microsoft.com/office/officeart/2018/2/layout/IconCircleList"/>
    <dgm:cxn modelId="{A3E2503C-6F70-4A81-A297-60B57742F812}" type="presParOf" srcId="{46062FE4-5A40-4346-9B92-E2D853B0B683}" destId="{C8BEF2B6-C5FC-4AE8-9C13-4DF3E10B82C3}" srcOrd="0" destOrd="0" presId="urn:microsoft.com/office/officeart/2018/2/layout/IconCircleList"/>
    <dgm:cxn modelId="{0264DA1C-8FEF-458A-BCE1-6597E7625460}" type="presParOf" srcId="{46062FE4-5A40-4346-9B92-E2D853B0B683}" destId="{FAB0CCF1-C5D0-4CCD-B552-14F97AF15DEB}" srcOrd="1" destOrd="0" presId="urn:microsoft.com/office/officeart/2018/2/layout/IconCircleList"/>
    <dgm:cxn modelId="{AE916FE6-A0F9-4EA7-86FB-7FCD81050947}" type="presParOf" srcId="{46062FE4-5A40-4346-9B92-E2D853B0B683}" destId="{A539245F-D24F-4DC5-8B0D-FB1B1276A929}" srcOrd="2" destOrd="0" presId="urn:microsoft.com/office/officeart/2018/2/layout/IconCircleList"/>
    <dgm:cxn modelId="{0DA9D965-CDE0-4DDA-8A91-9B9DD5DADE56}" type="presParOf" srcId="{46062FE4-5A40-4346-9B92-E2D853B0B683}" destId="{5EA54134-431C-4999-8798-C85B7EAEC204}" srcOrd="3" destOrd="0" presId="urn:microsoft.com/office/officeart/2018/2/layout/IconCircleList"/>
    <dgm:cxn modelId="{58F381B0-77CE-4601-9F92-873A7A728787}" type="presParOf" srcId="{89EFF62D-690F-4EA9-A7AC-EEBDC105B2D5}" destId="{A044A1CF-F6D3-49A3-A3E9-8F17FBC98FB2}" srcOrd="3" destOrd="0" presId="urn:microsoft.com/office/officeart/2018/2/layout/IconCircleList"/>
    <dgm:cxn modelId="{E55A73FE-C5A1-4448-B30C-18A49527C9D8}" type="presParOf" srcId="{89EFF62D-690F-4EA9-A7AC-EEBDC105B2D5}" destId="{8E163396-E8DE-4887-997A-515FE98F7D9F}" srcOrd="4" destOrd="0" presId="urn:microsoft.com/office/officeart/2018/2/layout/IconCircleList"/>
    <dgm:cxn modelId="{C59F119A-E111-4E1F-B0C1-A9B12208F6CB}" type="presParOf" srcId="{8E163396-E8DE-4887-997A-515FE98F7D9F}" destId="{0E6DE776-D553-40F8-B5B8-149CA4EA856F}" srcOrd="0" destOrd="0" presId="urn:microsoft.com/office/officeart/2018/2/layout/IconCircleList"/>
    <dgm:cxn modelId="{1775C012-6889-4539-AB05-5D93B6C0ED48}" type="presParOf" srcId="{8E163396-E8DE-4887-997A-515FE98F7D9F}" destId="{E530B14D-DBE3-4420-B93F-614DADC8D1B3}" srcOrd="1" destOrd="0" presId="urn:microsoft.com/office/officeart/2018/2/layout/IconCircleList"/>
    <dgm:cxn modelId="{4ADF200C-2BC8-4F03-9FAF-47E39CDFB70D}" type="presParOf" srcId="{8E163396-E8DE-4887-997A-515FE98F7D9F}" destId="{0DA9CE54-4FC3-4429-ACE2-5BCBBDA958FB}" srcOrd="2" destOrd="0" presId="urn:microsoft.com/office/officeart/2018/2/layout/IconCircleList"/>
    <dgm:cxn modelId="{4E2C598A-B873-4A57-842A-440EE353DEBC}" type="presParOf" srcId="{8E163396-E8DE-4887-997A-515FE98F7D9F}" destId="{E71A1453-0456-4F89-9AF9-DB925BB28047}" srcOrd="3" destOrd="0" presId="urn:microsoft.com/office/officeart/2018/2/layout/IconCircleList"/>
    <dgm:cxn modelId="{72495222-6784-4B38-956B-2203B6A08646}" type="presParOf" srcId="{89EFF62D-690F-4EA9-A7AC-EEBDC105B2D5}" destId="{0A89BF08-D933-4B01-BECE-C417DCD20322}" srcOrd="5" destOrd="0" presId="urn:microsoft.com/office/officeart/2018/2/layout/IconCircleList"/>
    <dgm:cxn modelId="{62E00DAD-CE5E-474E-B1E8-EBE2E58100CF}" type="presParOf" srcId="{89EFF62D-690F-4EA9-A7AC-EEBDC105B2D5}" destId="{3ED6D137-B33C-4D6D-997D-0E6A57AEF519}" srcOrd="6" destOrd="0" presId="urn:microsoft.com/office/officeart/2018/2/layout/IconCircleList"/>
    <dgm:cxn modelId="{9B526DBA-3D32-4AF1-BCBD-C40A040B6763}" type="presParOf" srcId="{3ED6D137-B33C-4D6D-997D-0E6A57AEF519}" destId="{A7DC7D06-D2C0-4370-AE4A-1B311E6D5EC6}" srcOrd="0" destOrd="0" presId="urn:microsoft.com/office/officeart/2018/2/layout/IconCircleList"/>
    <dgm:cxn modelId="{8172D486-7DEA-48A2-A373-8298824FBB42}" type="presParOf" srcId="{3ED6D137-B33C-4D6D-997D-0E6A57AEF519}" destId="{E16304E5-3983-47F1-A86E-A5A5383AE7F4}" srcOrd="1" destOrd="0" presId="urn:microsoft.com/office/officeart/2018/2/layout/IconCircleList"/>
    <dgm:cxn modelId="{D54D78A8-FB57-466D-AFBC-653AFF6132B0}" type="presParOf" srcId="{3ED6D137-B33C-4D6D-997D-0E6A57AEF519}" destId="{649F49E3-C3D9-48C7-B713-2D2B603DB7EA}" srcOrd="2" destOrd="0" presId="urn:microsoft.com/office/officeart/2018/2/layout/IconCircleList"/>
    <dgm:cxn modelId="{FC142C50-DF6C-453D-92FB-D6CD6443A4C0}" type="presParOf" srcId="{3ED6D137-B33C-4D6D-997D-0E6A57AEF519}" destId="{CAEA2B37-A52A-401E-8245-3BBE7A555C15}" srcOrd="3" destOrd="0" presId="urn:microsoft.com/office/officeart/2018/2/layout/IconCircleList"/>
    <dgm:cxn modelId="{DF8A0EFF-D893-4A08-8EFA-C27B3B9DDE76}" type="presParOf" srcId="{89EFF62D-690F-4EA9-A7AC-EEBDC105B2D5}" destId="{4F3E4AE3-9E68-455F-B995-F8812FE5155D}" srcOrd="7" destOrd="0" presId="urn:microsoft.com/office/officeart/2018/2/layout/IconCircleList"/>
    <dgm:cxn modelId="{8AD540E2-20B1-4CFF-ACB9-723F7BBEFAE1}" type="presParOf" srcId="{89EFF62D-690F-4EA9-A7AC-EEBDC105B2D5}" destId="{EA2C01CF-61CC-4642-B209-4EDAD6D039CD}" srcOrd="8" destOrd="0" presId="urn:microsoft.com/office/officeart/2018/2/layout/IconCircleList"/>
    <dgm:cxn modelId="{50D98C98-1FDF-4257-8171-DCCFEAF3ABA9}" type="presParOf" srcId="{EA2C01CF-61CC-4642-B209-4EDAD6D039CD}" destId="{32666872-A70A-4085-A8BD-82DF9AFCE5A6}" srcOrd="0" destOrd="0" presId="urn:microsoft.com/office/officeart/2018/2/layout/IconCircleList"/>
    <dgm:cxn modelId="{ED4AD799-D2B5-4900-A5AF-9A6114C82AB4}" type="presParOf" srcId="{EA2C01CF-61CC-4642-B209-4EDAD6D039CD}" destId="{C6F66FD8-B066-46B6-AC95-FD581B9CF7A3}" srcOrd="1" destOrd="0" presId="urn:microsoft.com/office/officeart/2018/2/layout/IconCircleList"/>
    <dgm:cxn modelId="{FD407E00-081C-40C6-BD84-76882A52D50A}" type="presParOf" srcId="{EA2C01CF-61CC-4642-B209-4EDAD6D039CD}" destId="{183DE718-8322-4948-908F-0D83347891D9}" srcOrd="2" destOrd="0" presId="urn:microsoft.com/office/officeart/2018/2/layout/IconCircleList"/>
    <dgm:cxn modelId="{29F18A2E-1907-4A4E-88C9-2282EEDB936C}" type="presParOf" srcId="{EA2C01CF-61CC-4642-B209-4EDAD6D039CD}" destId="{3CEE429F-B267-4604-BCB1-ADDAE0CC71B6}"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FA11B7-52E2-4D4D-945A-272BBDE6E3D9}"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AU"/>
        </a:p>
      </dgm:t>
    </dgm:pt>
    <dgm:pt modelId="{58331253-8750-46C3-B2E6-603D18EF48CA}">
      <dgm:prSet phldrT="[Text]"/>
      <dgm:spPr/>
      <dgm:t>
        <a:bodyPr/>
        <a:lstStyle/>
        <a:p>
          <a:r>
            <a:rPr lang="en-AU" dirty="0"/>
            <a:t>Contemplation</a:t>
          </a:r>
        </a:p>
      </dgm:t>
    </dgm:pt>
    <dgm:pt modelId="{E76695E2-EF65-4E2E-B366-180D0899BECE}" type="parTrans" cxnId="{2032AA11-C54B-48A0-9095-3BD7D14E3D27}">
      <dgm:prSet/>
      <dgm:spPr/>
      <dgm:t>
        <a:bodyPr/>
        <a:lstStyle/>
        <a:p>
          <a:endParaRPr lang="en-AU"/>
        </a:p>
      </dgm:t>
    </dgm:pt>
    <dgm:pt modelId="{38F14A3F-ACFA-41CF-9E6A-0A55AC105761}" type="sibTrans" cxnId="{2032AA11-C54B-48A0-9095-3BD7D14E3D27}">
      <dgm:prSet/>
      <dgm:spPr/>
      <dgm:t>
        <a:bodyPr/>
        <a:lstStyle/>
        <a:p>
          <a:endParaRPr lang="en-AU"/>
        </a:p>
      </dgm:t>
    </dgm:pt>
    <dgm:pt modelId="{2C52605C-2D30-4BC5-B7EF-BCF173E77F2E}">
      <dgm:prSet phldrT="[Text]"/>
      <dgm:spPr/>
      <dgm:t>
        <a:bodyPr/>
        <a:lstStyle/>
        <a:p>
          <a:r>
            <a:rPr lang="en-AU" dirty="0"/>
            <a:t>Decision making</a:t>
          </a:r>
        </a:p>
      </dgm:t>
    </dgm:pt>
    <dgm:pt modelId="{23BBD69E-12C5-48AC-8D42-3B356E2949E2}" type="parTrans" cxnId="{1CAD1C24-96A1-4457-8E4D-2D64ADBA5B7F}">
      <dgm:prSet/>
      <dgm:spPr/>
      <dgm:t>
        <a:bodyPr/>
        <a:lstStyle/>
        <a:p>
          <a:endParaRPr lang="en-AU"/>
        </a:p>
      </dgm:t>
    </dgm:pt>
    <dgm:pt modelId="{6E6123FD-CC85-4878-AA4A-B1CDCFF22ADD}" type="sibTrans" cxnId="{1CAD1C24-96A1-4457-8E4D-2D64ADBA5B7F}">
      <dgm:prSet/>
      <dgm:spPr/>
      <dgm:t>
        <a:bodyPr/>
        <a:lstStyle/>
        <a:p>
          <a:endParaRPr lang="en-AU"/>
        </a:p>
      </dgm:t>
    </dgm:pt>
    <dgm:pt modelId="{47BE5AE8-1DF2-47E8-ABBF-E3BE5E5850E2}">
      <dgm:prSet phldrT="[Text]"/>
      <dgm:spPr/>
      <dgm:t>
        <a:bodyPr/>
        <a:lstStyle/>
        <a:p>
          <a:r>
            <a:rPr lang="en-AU" dirty="0"/>
            <a:t>Securing commitment</a:t>
          </a:r>
        </a:p>
      </dgm:t>
    </dgm:pt>
    <dgm:pt modelId="{5C54A403-2448-40DA-8F8E-66CB1F2FD2D0}" type="parTrans" cxnId="{8C776379-76BB-46D9-95BE-CD446FCC7F93}">
      <dgm:prSet/>
      <dgm:spPr/>
      <dgm:t>
        <a:bodyPr/>
        <a:lstStyle/>
        <a:p>
          <a:endParaRPr lang="en-AU"/>
        </a:p>
      </dgm:t>
    </dgm:pt>
    <dgm:pt modelId="{79D5BB3F-579E-4011-AB6D-6C2A7C87CEFE}" type="sibTrans" cxnId="{8C776379-76BB-46D9-95BE-CD446FCC7F93}">
      <dgm:prSet/>
      <dgm:spPr/>
      <dgm:t>
        <a:bodyPr/>
        <a:lstStyle/>
        <a:p>
          <a:endParaRPr lang="en-AU"/>
        </a:p>
      </dgm:t>
    </dgm:pt>
    <dgm:pt modelId="{4E72C0BE-FBB5-4F65-8A09-152440C2FE37}">
      <dgm:prSet/>
      <dgm:spPr/>
      <dgm:t>
        <a:bodyPr/>
        <a:lstStyle/>
        <a:p>
          <a:r>
            <a:rPr lang="en-AU" dirty="0"/>
            <a:t>Evaluation and Review</a:t>
          </a:r>
        </a:p>
      </dgm:t>
    </dgm:pt>
    <dgm:pt modelId="{0D52A002-FDF0-417C-9333-A596D3B1D747}" type="parTrans" cxnId="{1624515E-FF18-451B-961E-25E2C77B2FEF}">
      <dgm:prSet/>
      <dgm:spPr/>
      <dgm:t>
        <a:bodyPr/>
        <a:lstStyle/>
        <a:p>
          <a:endParaRPr lang="en-AU"/>
        </a:p>
      </dgm:t>
    </dgm:pt>
    <dgm:pt modelId="{4E99ABC9-AAD3-4F59-A631-B802ABAFCD63}" type="sibTrans" cxnId="{1624515E-FF18-451B-961E-25E2C77B2FEF}">
      <dgm:prSet/>
      <dgm:spPr/>
      <dgm:t>
        <a:bodyPr/>
        <a:lstStyle/>
        <a:p>
          <a:endParaRPr lang="en-AU"/>
        </a:p>
      </dgm:t>
    </dgm:pt>
    <dgm:pt modelId="{0BFF3B00-D56F-4BD4-AFEC-E305300BD19D}">
      <dgm:prSet phldrT="[Text]"/>
      <dgm:spPr/>
      <dgm:t>
        <a:bodyPr/>
        <a:lstStyle/>
        <a:p>
          <a:r>
            <a:rPr lang="en-AU" dirty="0"/>
            <a:t>Consolidation</a:t>
          </a:r>
        </a:p>
      </dgm:t>
    </dgm:pt>
    <dgm:pt modelId="{BB108582-232B-4339-A06A-B2421164A97C}" type="sibTrans" cxnId="{F522DE43-B3C4-4FA1-926F-D8782C6DF585}">
      <dgm:prSet/>
      <dgm:spPr/>
      <dgm:t>
        <a:bodyPr/>
        <a:lstStyle/>
        <a:p>
          <a:endParaRPr lang="en-AU"/>
        </a:p>
      </dgm:t>
    </dgm:pt>
    <dgm:pt modelId="{EDD868F3-AC2B-457E-A110-8A940EF8FB13}" type="parTrans" cxnId="{F522DE43-B3C4-4FA1-926F-D8782C6DF585}">
      <dgm:prSet/>
      <dgm:spPr/>
      <dgm:t>
        <a:bodyPr/>
        <a:lstStyle/>
        <a:p>
          <a:endParaRPr lang="en-AU"/>
        </a:p>
      </dgm:t>
    </dgm:pt>
    <dgm:pt modelId="{AA3D20EF-AA6C-4C25-AD47-C5C966DA2DCE}">
      <dgm:prSet/>
      <dgm:spPr/>
      <dgm:t>
        <a:bodyPr/>
        <a:lstStyle/>
        <a:p>
          <a:r>
            <a:rPr lang="en-AU" dirty="0"/>
            <a:t>Mobilisation</a:t>
          </a:r>
        </a:p>
      </dgm:t>
    </dgm:pt>
    <dgm:pt modelId="{3F93F290-AAA6-4D10-A904-E69748122737}" type="parTrans" cxnId="{C47E4713-D2FA-4CA8-A65D-BFA75756C705}">
      <dgm:prSet/>
      <dgm:spPr/>
      <dgm:t>
        <a:bodyPr/>
        <a:lstStyle/>
        <a:p>
          <a:endParaRPr lang="en-AU"/>
        </a:p>
      </dgm:t>
    </dgm:pt>
    <dgm:pt modelId="{12DB3836-452E-4DAE-B78F-F99D88A9C641}" type="sibTrans" cxnId="{C47E4713-D2FA-4CA8-A65D-BFA75756C705}">
      <dgm:prSet/>
      <dgm:spPr/>
      <dgm:t>
        <a:bodyPr/>
        <a:lstStyle/>
        <a:p>
          <a:endParaRPr lang="en-AU"/>
        </a:p>
      </dgm:t>
    </dgm:pt>
    <dgm:pt modelId="{5FE4E0AA-0978-4A46-A66B-B717EAB25C50}">
      <dgm:prSet phldrT="[Text]"/>
      <dgm:spPr/>
      <dgm:t>
        <a:bodyPr/>
        <a:lstStyle/>
        <a:p>
          <a:r>
            <a:rPr lang="en-AU" dirty="0"/>
            <a:t>Planning implementation </a:t>
          </a:r>
        </a:p>
      </dgm:t>
    </dgm:pt>
    <dgm:pt modelId="{3D0AABB4-3925-408D-BC13-222EFE61D1F8}" type="sibTrans" cxnId="{0C846265-DDB4-4A81-B888-B3A06307B431}">
      <dgm:prSet/>
      <dgm:spPr/>
      <dgm:t>
        <a:bodyPr/>
        <a:lstStyle/>
        <a:p>
          <a:endParaRPr lang="en-AU"/>
        </a:p>
      </dgm:t>
    </dgm:pt>
    <dgm:pt modelId="{9A165F6C-548A-4D01-8B20-619DA17E0256}" type="parTrans" cxnId="{0C846265-DDB4-4A81-B888-B3A06307B431}">
      <dgm:prSet/>
      <dgm:spPr/>
      <dgm:t>
        <a:bodyPr/>
        <a:lstStyle/>
        <a:p>
          <a:endParaRPr lang="en-AU"/>
        </a:p>
      </dgm:t>
    </dgm:pt>
    <dgm:pt modelId="{621EF64A-1383-40AC-95C2-3AB9CD9F156E}" type="pres">
      <dgm:prSet presAssocID="{B3FA11B7-52E2-4D4D-945A-272BBDE6E3D9}" presName="Name0" presStyleCnt="0">
        <dgm:presLayoutVars>
          <dgm:dir/>
          <dgm:resizeHandles val="exact"/>
        </dgm:presLayoutVars>
      </dgm:prSet>
      <dgm:spPr/>
    </dgm:pt>
    <dgm:pt modelId="{1F08F4A0-D5BB-4346-8A9F-4BB2D7B0FDE3}" type="pres">
      <dgm:prSet presAssocID="{58331253-8750-46C3-B2E6-603D18EF48CA}" presName="node" presStyleLbl="node1" presStyleIdx="0" presStyleCnt="7" custLinFactNeighborX="-596" custLinFactNeighborY="-2672">
        <dgm:presLayoutVars>
          <dgm:bulletEnabled val="1"/>
        </dgm:presLayoutVars>
      </dgm:prSet>
      <dgm:spPr/>
    </dgm:pt>
    <dgm:pt modelId="{6576A2AA-CBC1-4584-8B99-FCD61A0E9D0D}" type="pres">
      <dgm:prSet presAssocID="{38F14A3F-ACFA-41CF-9E6A-0A55AC105761}" presName="sibTrans" presStyleLbl="sibTrans1D1" presStyleIdx="0" presStyleCnt="6"/>
      <dgm:spPr/>
    </dgm:pt>
    <dgm:pt modelId="{40053A0C-2B59-4869-826F-262C2708229E}" type="pres">
      <dgm:prSet presAssocID="{38F14A3F-ACFA-41CF-9E6A-0A55AC105761}" presName="connectorText" presStyleLbl="sibTrans1D1" presStyleIdx="0" presStyleCnt="6"/>
      <dgm:spPr/>
    </dgm:pt>
    <dgm:pt modelId="{9F805CAC-F860-4979-93DD-7F3411B553D7}" type="pres">
      <dgm:prSet presAssocID="{2C52605C-2D30-4BC5-B7EF-BCF173E77F2E}" presName="node" presStyleLbl="node1" presStyleIdx="1" presStyleCnt="7">
        <dgm:presLayoutVars>
          <dgm:bulletEnabled val="1"/>
        </dgm:presLayoutVars>
      </dgm:prSet>
      <dgm:spPr/>
    </dgm:pt>
    <dgm:pt modelId="{0EA5684E-2067-4D32-ADCB-5D23B9CB9614}" type="pres">
      <dgm:prSet presAssocID="{6E6123FD-CC85-4878-AA4A-B1CDCFF22ADD}" presName="sibTrans" presStyleLbl="sibTrans1D1" presStyleIdx="1" presStyleCnt="6"/>
      <dgm:spPr/>
    </dgm:pt>
    <dgm:pt modelId="{5E1936CC-0A50-4D26-922A-C069C6E1425C}" type="pres">
      <dgm:prSet presAssocID="{6E6123FD-CC85-4878-AA4A-B1CDCFF22ADD}" presName="connectorText" presStyleLbl="sibTrans1D1" presStyleIdx="1" presStyleCnt="6"/>
      <dgm:spPr/>
    </dgm:pt>
    <dgm:pt modelId="{C3626DA7-4AB9-4114-9040-C425B6B47DE6}" type="pres">
      <dgm:prSet presAssocID="{47BE5AE8-1DF2-47E8-ABBF-E3BE5E5850E2}" presName="node" presStyleLbl="node1" presStyleIdx="2" presStyleCnt="7">
        <dgm:presLayoutVars>
          <dgm:bulletEnabled val="1"/>
        </dgm:presLayoutVars>
      </dgm:prSet>
      <dgm:spPr/>
    </dgm:pt>
    <dgm:pt modelId="{057E3DCA-996D-4050-9D16-14FAE44FFE98}" type="pres">
      <dgm:prSet presAssocID="{79D5BB3F-579E-4011-AB6D-6C2A7C87CEFE}" presName="sibTrans" presStyleLbl="sibTrans1D1" presStyleIdx="2" presStyleCnt="6"/>
      <dgm:spPr/>
    </dgm:pt>
    <dgm:pt modelId="{C7B4A92C-5486-46F7-A703-AE2F7613962E}" type="pres">
      <dgm:prSet presAssocID="{79D5BB3F-579E-4011-AB6D-6C2A7C87CEFE}" presName="connectorText" presStyleLbl="sibTrans1D1" presStyleIdx="2" presStyleCnt="6"/>
      <dgm:spPr/>
    </dgm:pt>
    <dgm:pt modelId="{A4F40C62-569E-475A-8775-0ACD05D1BBB6}" type="pres">
      <dgm:prSet presAssocID="{5FE4E0AA-0978-4A46-A66B-B717EAB25C50}" presName="node" presStyleLbl="node1" presStyleIdx="3" presStyleCnt="7">
        <dgm:presLayoutVars>
          <dgm:bulletEnabled val="1"/>
        </dgm:presLayoutVars>
      </dgm:prSet>
      <dgm:spPr/>
    </dgm:pt>
    <dgm:pt modelId="{E1BDC3F3-8C8F-4AF3-9CDF-1C90FFFC7E14}" type="pres">
      <dgm:prSet presAssocID="{3D0AABB4-3925-408D-BC13-222EFE61D1F8}" presName="sibTrans" presStyleLbl="sibTrans1D1" presStyleIdx="3" presStyleCnt="6"/>
      <dgm:spPr/>
    </dgm:pt>
    <dgm:pt modelId="{08DF2C53-637D-4247-A1BE-68F1B4B269E3}" type="pres">
      <dgm:prSet presAssocID="{3D0AABB4-3925-408D-BC13-222EFE61D1F8}" presName="connectorText" presStyleLbl="sibTrans1D1" presStyleIdx="3" presStyleCnt="6"/>
      <dgm:spPr/>
    </dgm:pt>
    <dgm:pt modelId="{CB268029-4A55-412D-BEEF-C4FB105B6208}" type="pres">
      <dgm:prSet presAssocID="{AA3D20EF-AA6C-4C25-AD47-C5C966DA2DCE}" presName="node" presStyleLbl="node1" presStyleIdx="4" presStyleCnt="7">
        <dgm:presLayoutVars>
          <dgm:bulletEnabled val="1"/>
        </dgm:presLayoutVars>
      </dgm:prSet>
      <dgm:spPr/>
    </dgm:pt>
    <dgm:pt modelId="{7D4D2AA8-F3C8-40A9-AD30-D6BF35F6D0CA}" type="pres">
      <dgm:prSet presAssocID="{12DB3836-452E-4DAE-B78F-F99D88A9C641}" presName="sibTrans" presStyleLbl="sibTrans1D1" presStyleIdx="4" presStyleCnt="6"/>
      <dgm:spPr/>
    </dgm:pt>
    <dgm:pt modelId="{E8EB767B-0D51-4179-BE04-7C8B5EE450F0}" type="pres">
      <dgm:prSet presAssocID="{12DB3836-452E-4DAE-B78F-F99D88A9C641}" presName="connectorText" presStyleLbl="sibTrans1D1" presStyleIdx="4" presStyleCnt="6"/>
      <dgm:spPr/>
    </dgm:pt>
    <dgm:pt modelId="{F741E6E7-66AD-4293-B6FA-3A2DDD833437}" type="pres">
      <dgm:prSet presAssocID="{0BFF3B00-D56F-4BD4-AFEC-E305300BD19D}" presName="node" presStyleLbl="node1" presStyleIdx="5" presStyleCnt="7">
        <dgm:presLayoutVars>
          <dgm:bulletEnabled val="1"/>
        </dgm:presLayoutVars>
      </dgm:prSet>
      <dgm:spPr/>
    </dgm:pt>
    <dgm:pt modelId="{D856EC8E-88AA-43CB-8797-B975D871FD1F}" type="pres">
      <dgm:prSet presAssocID="{BB108582-232B-4339-A06A-B2421164A97C}" presName="sibTrans" presStyleLbl="sibTrans1D1" presStyleIdx="5" presStyleCnt="6"/>
      <dgm:spPr/>
    </dgm:pt>
    <dgm:pt modelId="{1A1CAAE0-CCD1-43D3-931D-20EA4B76CEBB}" type="pres">
      <dgm:prSet presAssocID="{BB108582-232B-4339-A06A-B2421164A97C}" presName="connectorText" presStyleLbl="sibTrans1D1" presStyleIdx="5" presStyleCnt="6"/>
      <dgm:spPr/>
    </dgm:pt>
    <dgm:pt modelId="{897C2523-391E-47B2-A946-3A6D61FB8BC9}" type="pres">
      <dgm:prSet presAssocID="{4E72C0BE-FBB5-4F65-8A09-152440C2FE37}" presName="node" presStyleLbl="node1" presStyleIdx="6" presStyleCnt="7" custLinFactX="23643" custLinFactNeighborX="100000" custLinFactNeighborY="-15946">
        <dgm:presLayoutVars>
          <dgm:bulletEnabled val="1"/>
        </dgm:presLayoutVars>
      </dgm:prSet>
      <dgm:spPr/>
    </dgm:pt>
  </dgm:ptLst>
  <dgm:cxnLst>
    <dgm:cxn modelId="{2032AA11-C54B-48A0-9095-3BD7D14E3D27}" srcId="{B3FA11B7-52E2-4D4D-945A-272BBDE6E3D9}" destId="{58331253-8750-46C3-B2E6-603D18EF48CA}" srcOrd="0" destOrd="0" parTransId="{E76695E2-EF65-4E2E-B366-180D0899BECE}" sibTransId="{38F14A3F-ACFA-41CF-9E6A-0A55AC105761}"/>
    <dgm:cxn modelId="{C47E4713-D2FA-4CA8-A65D-BFA75756C705}" srcId="{B3FA11B7-52E2-4D4D-945A-272BBDE6E3D9}" destId="{AA3D20EF-AA6C-4C25-AD47-C5C966DA2DCE}" srcOrd="4" destOrd="0" parTransId="{3F93F290-AAA6-4D10-A904-E69748122737}" sibTransId="{12DB3836-452E-4DAE-B78F-F99D88A9C641}"/>
    <dgm:cxn modelId="{1CAD1C24-96A1-4457-8E4D-2D64ADBA5B7F}" srcId="{B3FA11B7-52E2-4D4D-945A-272BBDE6E3D9}" destId="{2C52605C-2D30-4BC5-B7EF-BCF173E77F2E}" srcOrd="1" destOrd="0" parTransId="{23BBD69E-12C5-48AC-8D42-3B356E2949E2}" sibTransId="{6E6123FD-CC85-4878-AA4A-B1CDCFF22ADD}"/>
    <dgm:cxn modelId="{3122012A-C357-423D-8FF3-93DC7C7E1EBA}" type="presOf" srcId="{5FE4E0AA-0978-4A46-A66B-B717EAB25C50}" destId="{A4F40C62-569E-475A-8775-0ACD05D1BBB6}" srcOrd="0" destOrd="0" presId="urn:microsoft.com/office/officeart/2005/8/layout/bProcess3"/>
    <dgm:cxn modelId="{C5644D2D-C0FF-4D73-8747-029060A104B2}" type="presOf" srcId="{2C52605C-2D30-4BC5-B7EF-BCF173E77F2E}" destId="{9F805CAC-F860-4979-93DD-7F3411B553D7}" srcOrd="0" destOrd="0" presId="urn:microsoft.com/office/officeart/2005/8/layout/bProcess3"/>
    <dgm:cxn modelId="{F8CF6033-481B-41C5-A785-CD78338BFF4E}" type="presOf" srcId="{12DB3836-452E-4DAE-B78F-F99D88A9C641}" destId="{E8EB767B-0D51-4179-BE04-7C8B5EE450F0}" srcOrd="1" destOrd="0" presId="urn:microsoft.com/office/officeart/2005/8/layout/bProcess3"/>
    <dgm:cxn modelId="{D8E0303E-5D4D-4836-B2A6-58C12F05DA5A}" type="presOf" srcId="{AA3D20EF-AA6C-4C25-AD47-C5C966DA2DCE}" destId="{CB268029-4A55-412D-BEEF-C4FB105B6208}" srcOrd="0" destOrd="0" presId="urn:microsoft.com/office/officeart/2005/8/layout/bProcess3"/>
    <dgm:cxn modelId="{8B9DAC5D-7FCE-49DE-AB7D-CEF62E830A93}" type="presOf" srcId="{12DB3836-452E-4DAE-B78F-F99D88A9C641}" destId="{7D4D2AA8-F3C8-40A9-AD30-D6BF35F6D0CA}" srcOrd="0" destOrd="0" presId="urn:microsoft.com/office/officeart/2005/8/layout/bProcess3"/>
    <dgm:cxn modelId="{1624515E-FF18-451B-961E-25E2C77B2FEF}" srcId="{B3FA11B7-52E2-4D4D-945A-272BBDE6E3D9}" destId="{4E72C0BE-FBB5-4F65-8A09-152440C2FE37}" srcOrd="6" destOrd="0" parTransId="{0D52A002-FDF0-417C-9333-A596D3B1D747}" sibTransId="{4E99ABC9-AAD3-4F59-A631-B802ABAFCD63}"/>
    <dgm:cxn modelId="{B50A355F-D3C3-4914-B671-3CDAAB51BBD0}" type="presOf" srcId="{4E72C0BE-FBB5-4F65-8A09-152440C2FE37}" destId="{897C2523-391E-47B2-A946-3A6D61FB8BC9}" srcOrd="0" destOrd="0" presId="urn:microsoft.com/office/officeart/2005/8/layout/bProcess3"/>
    <dgm:cxn modelId="{7F4FFB62-9FFD-4F9B-B020-EA3B4CB887F5}" type="presOf" srcId="{3D0AABB4-3925-408D-BC13-222EFE61D1F8}" destId="{E1BDC3F3-8C8F-4AF3-9CDF-1C90FFFC7E14}" srcOrd="0" destOrd="0" presId="urn:microsoft.com/office/officeart/2005/8/layout/bProcess3"/>
    <dgm:cxn modelId="{F522DE43-B3C4-4FA1-926F-D8782C6DF585}" srcId="{B3FA11B7-52E2-4D4D-945A-272BBDE6E3D9}" destId="{0BFF3B00-D56F-4BD4-AFEC-E305300BD19D}" srcOrd="5" destOrd="0" parTransId="{EDD868F3-AC2B-457E-A110-8A940EF8FB13}" sibTransId="{BB108582-232B-4339-A06A-B2421164A97C}"/>
    <dgm:cxn modelId="{0C846265-DDB4-4A81-B888-B3A06307B431}" srcId="{B3FA11B7-52E2-4D4D-945A-272BBDE6E3D9}" destId="{5FE4E0AA-0978-4A46-A66B-B717EAB25C50}" srcOrd="3" destOrd="0" parTransId="{9A165F6C-548A-4D01-8B20-619DA17E0256}" sibTransId="{3D0AABB4-3925-408D-BC13-222EFE61D1F8}"/>
    <dgm:cxn modelId="{39CEC571-45CA-408D-BF70-20E13964F810}" type="presOf" srcId="{0BFF3B00-D56F-4BD4-AFEC-E305300BD19D}" destId="{F741E6E7-66AD-4293-B6FA-3A2DDD833437}" srcOrd="0" destOrd="0" presId="urn:microsoft.com/office/officeart/2005/8/layout/bProcess3"/>
    <dgm:cxn modelId="{8C776379-76BB-46D9-95BE-CD446FCC7F93}" srcId="{B3FA11B7-52E2-4D4D-945A-272BBDE6E3D9}" destId="{47BE5AE8-1DF2-47E8-ABBF-E3BE5E5850E2}" srcOrd="2" destOrd="0" parTransId="{5C54A403-2448-40DA-8F8E-66CB1F2FD2D0}" sibTransId="{79D5BB3F-579E-4011-AB6D-6C2A7C87CEFE}"/>
    <dgm:cxn modelId="{0CCD0181-9339-4A14-A229-654B302F3BBC}" type="presOf" srcId="{6E6123FD-CC85-4878-AA4A-B1CDCFF22ADD}" destId="{5E1936CC-0A50-4D26-922A-C069C6E1425C}" srcOrd="1" destOrd="0" presId="urn:microsoft.com/office/officeart/2005/8/layout/bProcess3"/>
    <dgm:cxn modelId="{2BB0C597-0BD7-4E5D-9893-9A3B2F4634BF}" type="presOf" srcId="{38F14A3F-ACFA-41CF-9E6A-0A55AC105761}" destId="{40053A0C-2B59-4869-826F-262C2708229E}" srcOrd="1" destOrd="0" presId="urn:microsoft.com/office/officeart/2005/8/layout/bProcess3"/>
    <dgm:cxn modelId="{258623A5-30BD-4CDB-8817-55942422D372}" type="presOf" srcId="{79D5BB3F-579E-4011-AB6D-6C2A7C87CEFE}" destId="{C7B4A92C-5486-46F7-A703-AE2F7613962E}" srcOrd="1" destOrd="0" presId="urn:microsoft.com/office/officeart/2005/8/layout/bProcess3"/>
    <dgm:cxn modelId="{E2F00DB2-B644-433D-B53F-25D54BBB0660}" type="presOf" srcId="{58331253-8750-46C3-B2E6-603D18EF48CA}" destId="{1F08F4A0-D5BB-4346-8A9F-4BB2D7B0FDE3}" srcOrd="0" destOrd="0" presId="urn:microsoft.com/office/officeart/2005/8/layout/bProcess3"/>
    <dgm:cxn modelId="{1ACF3BBA-351D-4222-B0A8-58B1901068E7}" type="presOf" srcId="{79D5BB3F-579E-4011-AB6D-6C2A7C87CEFE}" destId="{057E3DCA-996D-4050-9D16-14FAE44FFE98}" srcOrd="0" destOrd="0" presId="urn:microsoft.com/office/officeart/2005/8/layout/bProcess3"/>
    <dgm:cxn modelId="{6D0549E2-16A5-4126-80FC-6E97E16C4985}" type="presOf" srcId="{BB108582-232B-4339-A06A-B2421164A97C}" destId="{1A1CAAE0-CCD1-43D3-931D-20EA4B76CEBB}" srcOrd="1" destOrd="0" presId="urn:microsoft.com/office/officeart/2005/8/layout/bProcess3"/>
    <dgm:cxn modelId="{E5CAB2E6-2AE3-402D-AC92-BAE35E263C3A}" type="presOf" srcId="{47BE5AE8-1DF2-47E8-ABBF-E3BE5E5850E2}" destId="{C3626DA7-4AB9-4114-9040-C425B6B47DE6}" srcOrd="0" destOrd="0" presId="urn:microsoft.com/office/officeart/2005/8/layout/bProcess3"/>
    <dgm:cxn modelId="{8E9433C7-0A12-46D8-8CA4-0CAC4C3DA2CA}" type="presOf" srcId="{6E6123FD-CC85-4878-AA4A-B1CDCFF22ADD}" destId="{0EA5684E-2067-4D32-ADCB-5D23B9CB9614}" srcOrd="0" destOrd="0" presId="urn:microsoft.com/office/officeart/2005/8/layout/bProcess3"/>
    <dgm:cxn modelId="{467DB2E8-B4E4-4A7D-8207-02137031B164}" type="presOf" srcId="{BB108582-232B-4339-A06A-B2421164A97C}" destId="{D856EC8E-88AA-43CB-8797-B975D871FD1F}" srcOrd="0" destOrd="0" presId="urn:microsoft.com/office/officeart/2005/8/layout/bProcess3"/>
    <dgm:cxn modelId="{A45782EB-C7D7-42E4-B33B-FFD814ECDC00}" type="presOf" srcId="{B3FA11B7-52E2-4D4D-945A-272BBDE6E3D9}" destId="{621EF64A-1383-40AC-95C2-3AB9CD9F156E}" srcOrd="0" destOrd="0" presId="urn:microsoft.com/office/officeart/2005/8/layout/bProcess3"/>
    <dgm:cxn modelId="{B58819D3-58A2-4EFF-8390-DE9CBEEEE5AF}" type="presOf" srcId="{38F14A3F-ACFA-41CF-9E6A-0A55AC105761}" destId="{6576A2AA-CBC1-4584-8B99-FCD61A0E9D0D}" srcOrd="0" destOrd="0" presId="urn:microsoft.com/office/officeart/2005/8/layout/bProcess3"/>
    <dgm:cxn modelId="{5DE4FEDC-AAC7-4D3B-BA5A-9DAD67F51931}" type="presOf" srcId="{3D0AABB4-3925-408D-BC13-222EFE61D1F8}" destId="{08DF2C53-637D-4247-A1BE-68F1B4B269E3}" srcOrd="1" destOrd="0" presId="urn:microsoft.com/office/officeart/2005/8/layout/bProcess3"/>
    <dgm:cxn modelId="{15A4331D-0B53-4B25-937F-C5EDFBA20647}" type="presParOf" srcId="{621EF64A-1383-40AC-95C2-3AB9CD9F156E}" destId="{1F08F4A0-D5BB-4346-8A9F-4BB2D7B0FDE3}" srcOrd="0" destOrd="0" presId="urn:microsoft.com/office/officeart/2005/8/layout/bProcess3"/>
    <dgm:cxn modelId="{2752C884-352F-40AE-8293-A00FD74258A6}" type="presParOf" srcId="{621EF64A-1383-40AC-95C2-3AB9CD9F156E}" destId="{6576A2AA-CBC1-4584-8B99-FCD61A0E9D0D}" srcOrd="1" destOrd="0" presId="urn:microsoft.com/office/officeart/2005/8/layout/bProcess3"/>
    <dgm:cxn modelId="{4619EAEE-435A-4BD2-9851-6518AA3440AE}" type="presParOf" srcId="{6576A2AA-CBC1-4584-8B99-FCD61A0E9D0D}" destId="{40053A0C-2B59-4869-826F-262C2708229E}" srcOrd="0" destOrd="0" presId="urn:microsoft.com/office/officeart/2005/8/layout/bProcess3"/>
    <dgm:cxn modelId="{E7504F92-35E5-4B54-A52E-77C68E81E5AA}" type="presParOf" srcId="{621EF64A-1383-40AC-95C2-3AB9CD9F156E}" destId="{9F805CAC-F860-4979-93DD-7F3411B553D7}" srcOrd="2" destOrd="0" presId="urn:microsoft.com/office/officeart/2005/8/layout/bProcess3"/>
    <dgm:cxn modelId="{DDEAFEF8-9F55-4EAE-AB29-3B89DCAD33A6}" type="presParOf" srcId="{621EF64A-1383-40AC-95C2-3AB9CD9F156E}" destId="{0EA5684E-2067-4D32-ADCB-5D23B9CB9614}" srcOrd="3" destOrd="0" presId="urn:microsoft.com/office/officeart/2005/8/layout/bProcess3"/>
    <dgm:cxn modelId="{5CD6D10A-5F63-4E18-9F76-4BFF7D4C745D}" type="presParOf" srcId="{0EA5684E-2067-4D32-ADCB-5D23B9CB9614}" destId="{5E1936CC-0A50-4D26-922A-C069C6E1425C}" srcOrd="0" destOrd="0" presId="urn:microsoft.com/office/officeart/2005/8/layout/bProcess3"/>
    <dgm:cxn modelId="{D2ACC02C-0E02-43FE-B09E-88256931BAF8}" type="presParOf" srcId="{621EF64A-1383-40AC-95C2-3AB9CD9F156E}" destId="{C3626DA7-4AB9-4114-9040-C425B6B47DE6}" srcOrd="4" destOrd="0" presId="urn:microsoft.com/office/officeart/2005/8/layout/bProcess3"/>
    <dgm:cxn modelId="{4E4067B0-BFA7-4B17-9EDF-CBA6D1BD0837}" type="presParOf" srcId="{621EF64A-1383-40AC-95C2-3AB9CD9F156E}" destId="{057E3DCA-996D-4050-9D16-14FAE44FFE98}" srcOrd="5" destOrd="0" presId="urn:microsoft.com/office/officeart/2005/8/layout/bProcess3"/>
    <dgm:cxn modelId="{E4A00C08-9057-419A-9199-FB95AC43D749}" type="presParOf" srcId="{057E3DCA-996D-4050-9D16-14FAE44FFE98}" destId="{C7B4A92C-5486-46F7-A703-AE2F7613962E}" srcOrd="0" destOrd="0" presId="urn:microsoft.com/office/officeart/2005/8/layout/bProcess3"/>
    <dgm:cxn modelId="{2EB5BD66-82D4-4282-80B3-BAE714E9627C}" type="presParOf" srcId="{621EF64A-1383-40AC-95C2-3AB9CD9F156E}" destId="{A4F40C62-569E-475A-8775-0ACD05D1BBB6}" srcOrd="6" destOrd="0" presId="urn:microsoft.com/office/officeart/2005/8/layout/bProcess3"/>
    <dgm:cxn modelId="{18575DC8-E1EE-4B32-96FB-67B88A091B84}" type="presParOf" srcId="{621EF64A-1383-40AC-95C2-3AB9CD9F156E}" destId="{E1BDC3F3-8C8F-4AF3-9CDF-1C90FFFC7E14}" srcOrd="7" destOrd="0" presId="urn:microsoft.com/office/officeart/2005/8/layout/bProcess3"/>
    <dgm:cxn modelId="{1C235BBE-144C-446F-A637-69EFA4090BF7}" type="presParOf" srcId="{E1BDC3F3-8C8F-4AF3-9CDF-1C90FFFC7E14}" destId="{08DF2C53-637D-4247-A1BE-68F1B4B269E3}" srcOrd="0" destOrd="0" presId="urn:microsoft.com/office/officeart/2005/8/layout/bProcess3"/>
    <dgm:cxn modelId="{EE0D044B-F7B8-49D6-BEC2-417E3275E86E}" type="presParOf" srcId="{621EF64A-1383-40AC-95C2-3AB9CD9F156E}" destId="{CB268029-4A55-412D-BEEF-C4FB105B6208}" srcOrd="8" destOrd="0" presId="urn:microsoft.com/office/officeart/2005/8/layout/bProcess3"/>
    <dgm:cxn modelId="{2042D9DD-63C1-4741-9167-69F4BFAB7FF1}" type="presParOf" srcId="{621EF64A-1383-40AC-95C2-3AB9CD9F156E}" destId="{7D4D2AA8-F3C8-40A9-AD30-D6BF35F6D0CA}" srcOrd="9" destOrd="0" presId="urn:microsoft.com/office/officeart/2005/8/layout/bProcess3"/>
    <dgm:cxn modelId="{6DA82234-EB46-41E8-96D0-F1FDD0190A23}" type="presParOf" srcId="{7D4D2AA8-F3C8-40A9-AD30-D6BF35F6D0CA}" destId="{E8EB767B-0D51-4179-BE04-7C8B5EE450F0}" srcOrd="0" destOrd="0" presId="urn:microsoft.com/office/officeart/2005/8/layout/bProcess3"/>
    <dgm:cxn modelId="{FEFE9F15-C748-4B65-A145-BEDC16568871}" type="presParOf" srcId="{621EF64A-1383-40AC-95C2-3AB9CD9F156E}" destId="{F741E6E7-66AD-4293-B6FA-3A2DDD833437}" srcOrd="10" destOrd="0" presId="urn:microsoft.com/office/officeart/2005/8/layout/bProcess3"/>
    <dgm:cxn modelId="{646D2F80-7655-48C4-96A8-9FB1AA639DA3}" type="presParOf" srcId="{621EF64A-1383-40AC-95C2-3AB9CD9F156E}" destId="{D856EC8E-88AA-43CB-8797-B975D871FD1F}" srcOrd="11" destOrd="0" presId="urn:microsoft.com/office/officeart/2005/8/layout/bProcess3"/>
    <dgm:cxn modelId="{CDD7920F-2B81-4ADE-8B2C-58D930C4C501}" type="presParOf" srcId="{D856EC8E-88AA-43CB-8797-B975D871FD1F}" destId="{1A1CAAE0-CCD1-43D3-931D-20EA4B76CEBB}" srcOrd="0" destOrd="0" presId="urn:microsoft.com/office/officeart/2005/8/layout/bProcess3"/>
    <dgm:cxn modelId="{6D5A515E-DE3C-4EB3-9A22-BE6C9FD2D081}" type="presParOf" srcId="{621EF64A-1383-40AC-95C2-3AB9CD9F156E}" destId="{897C2523-391E-47B2-A946-3A6D61FB8BC9}"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A8830-B8BB-4E4F-B840-C5E35C282F7A}">
      <dsp:nvSpPr>
        <dsp:cNvPr id="0" name=""/>
        <dsp:cNvSpPr/>
      </dsp:nvSpPr>
      <dsp:spPr>
        <a:xfrm>
          <a:off x="2087862" y="129792"/>
          <a:ext cx="4305770" cy="42413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B3132B-85C5-4B2A-9278-7EB32BC4D9DB}">
      <dsp:nvSpPr>
        <dsp:cNvPr id="0" name=""/>
        <dsp:cNvSpPr/>
      </dsp:nvSpPr>
      <dsp:spPr>
        <a:xfrm>
          <a:off x="3003603" y="1013310"/>
          <a:ext cx="2474288" cy="247428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68561-5357-415F-A05F-47FA3FBDAD64}">
      <dsp:nvSpPr>
        <dsp:cNvPr id="0" name=""/>
        <dsp:cNvSpPr/>
      </dsp:nvSpPr>
      <dsp:spPr>
        <a:xfrm>
          <a:off x="3356960" y="1366666"/>
          <a:ext cx="1767575" cy="1767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279F04-D837-4B2A-9675-6F3958898903}">
      <dsp:nvSpPr>
        <dsp:cNvPr id="0" name=""/>
        <dsp:cNvSpPr/>
      </dsp:nvSpPr>
      <dsp:spPr>
        <a:xfrm>
          <a:off x="3710581" y="1720287"/>
          <a:ext cx="1060333" cy="10603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5B89C4-1DE0-477A-9344-ED4BA42884C0}">
      <dsp:nvSpPr>
        <dsp:cNvPr id="0" name=""/>
        <dsp:cNvSpPr/>
      </dsp:nvSpPr>
      <dsp:spPr>
        <a:xfrm>
          <a:off x="4063937" y="2073643"/>
          <a:ext cx="353621" cy="3536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E81F0-F0C5-4B01-9094-821555A3D95B}">
      <dsp:nvSpPr>
        <dsp:cNvPr id="0" name=""/>
        <dsp:cNvSpPr/>
      </dsp:nvSpPr>
      <dsp:spPr>
        <a:xfrm>
          <a:off x="6426442" y="-119949"/>
          <a:ext cx="2542144" cy="561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AU" sz="1800" kern="1200" dirty="0"/>
            <a:t>Intrapersonal</a:t>
          </a:r>
        </a:p>
      </dsp:txBody>
      <dsp:txXfrm>
        <a:off x="6426442" y="-119949"/>
        <a:ext cx="2542144" cy="561552"/>
      </dsp:txXfrm>
    </dsp:sp>
    <dsp:sp modelId="{40A37466-D455-43ED-B3E3-056510E857E3}">
      <dsp:nvSpPr>
        <dsp:cNvPr id="0" name=""/>
        <dsp:cNvSpPr/>
      </dsp:nvSpPr>
      <dsp:spPr>
        <a:xfrm>
          <a:off x="5963789" y="150994"/>
          <a:ext cx="39762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CD9199-FE2F-4F25-A0E0-FC28E7511184}">
      <dsp:nvSpPr>
        <dsp:cNvPr id="0" name=""/>
        <dsp:cNvSpPr/>
      </dsp:nvSpPr>
      <dsp:spPr>
        <a:xfrm rot="5400000">
          <a:off x="4051213" y="340528"/>
          <a:ext cx="2099460" cy="1720391"/>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4C1799-D2E4-4439-BA98-2CCBA6867CCA}">
      <dsp:nvSpPr>
        <dsp:cNvPr id="0" name=""/>
        <dsp:cNvSpPr/>
      </dsp:nvSpPr>
      <dsp:spPr>
        <a:xfrm>
          <a:off x="6426442" y="473837"/>
          <a:ext cx="2542144" cy="561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dirty="0"/>
            <a:t>Personal</a:t>
          </a:r>
        </a:p>
      </dsp:txBody>
      <dsp:txXfrm>
        <a:off x="6426442" y="473837"/>
        <a:ext cx="2542144" cy="561552"/>
      </dsp:txXfrm>
    </dsp:sp>
    <dsp:sp modelId="{5A7E728C-D113-4D88-9E01-D5BC33EB4E5E}">
      <dsp:nvSpPr>
        <dsp:cNvPr id="0" name=""/>
        <dsp:cNvSpPr/>
      </dsp:nvSpPr>
      <dsp:spPr>
        <a:xfrm>
          <a:off x="5963789" y="744780"/>
          <a:ext cx="39762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602C6C-2E6B-4880-B978-B0FC682DDAC0}">
      <dsp:nvSpPr>
        <dsp:cNvPr id="0" name=""/>
        <dsp:cNvSpPr/>
      </dsp:nvSpPr>
      <dsp:spPr>
        <a:xfrm rot="5400000">
          <a:off x="4359717" y="889198"/>
          <a:ext cx="1748065" cy="1457958"/>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49D0AE-7CE0-4A13-AA93-7129D5EEA68C}">
      <dsp:nvSpPr>
        <dsp:cNvPr id="0" name=""/>
        <dsp:cNvSpPr/>
      </dsp:nvSpPr>
      <dsp:spPr>
        <a:xfrm>
          <a:off x="6426442" y="1067624"/>
          <a:ext cx="2542144" cy="561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dirty="0"/>
            <a:t>Interpersonal</a:t>
          </a:r>
        </a:p>
      </dsp:txBody>
      <dsp:txXfrm>
        <a:off x="6426442" y="1067624"/>
        <a:ext cx="2542144" cy="561552"/>
      </dsp:txXfrm>
    </dsp:sp>
    <dsp:sp modelId="{6190A2C9-0405-4511-A3A0-0345BBAD2815}">
      <dsp:nvSpPr>
        <dsp:cNvPr id="0" name=""/>
        <dsp:cNvSpPr/>
      </dsp:nvSpPr>
      <dsp:spPr>
        <a:xfrm>
          <a:off x="5963789" y="1338567"/>
          <a:ext cx="39762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34C89-8EC3-4384-B144-16A1B470BF04}">
      <dsp:nvSpPr>
        <dsp:cNvPr id="0" name=""/>
        <dsp:cNvSpPr/>
      </dsp:nvSpPr>
      <dsp:spPr>
        <a:xfrm rot="5400000">
          <a:off x="4662230" y="1415441"/>
          <a:ext cx="1378433" cy="1224685"/>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4E8D13-5701-48BA-95D7-63D351E25D67}">
      <dsp:nvSpPr>
        <dsp:cNvPr id="0" name=""/>
        <dsp:cNvSpPr/>
      </dsp:nvSpPr>
      <dsp:spPr>
        <a:xfrm>
          <a:off x="6426442" y="1648686"/>
          <a:ext cx="2542144" cy="561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dirty="0"/>
            <a:t>Positional</a:t>
          </a:r>
        </a:p>
      </dsp:txBody>
      <dsp:txXfrm>
        <a:off x="6426442" y="1648686"/>
        <a:ext cx="2542144" cy="561552"/>
      </dsp:txXfrm>
    </dsp:sp>
    <dsp:sp modelId="{1478EA0F-52FD-418A-946F-5C920B72CD6F}">
      <dsp:nvSpPr>
        <dsp:cNvPr id="0" name=""/>
        <dsp:cNvSpPr/>
      </dsp:nvSpPr>
      <dsp:spPr>
        <a:xfrm>
          <a:off x="5963789" y="1919630"/>
          <a:ext cx="39762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2DA86F-7ACF-4DBF-8E03-B1A60C68395E}">
      <dsp:nvSpPr>
        <dsp:cNvPr id="0" name=""/>
        <dsp:cNvSpPr/>
      </dsp:nvSpPr>
      <dsp:spPr>
        <a:xfrm rot="5400000">
          <a:off x="4963365" y="1971056"/>
          <a:ext cx="1051850" cy="948998"/>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F05365-DAC1-40CE-919C-5BB447DD1086}">
      <dsp:nvSpPr>
        <dsp:cNvPr id="0" name=""/>
        <dsp:cNvSpPr/>
      </dsp:nvSpPr>
      <dsp:spPr>
        <a:xfrm>
          <a:off x="6426442" y="2212784"/>
          <a:ext cx="2542144" cy="561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dirty="0"/>
            <a:t>Collective</a:t>
          </a:r>
        </a:p>
      </dsp:txBody>
      <dsp:txXfrm>
        <a:off x="6426442" y="2212784"/>
        <a:ext cx="2542144" cy="561552"/>
      </dsp:txXfrm>
    </dsp:sp>
    <dsp:sp modelId="{9B45D19F-3F07-40D8-AE33-B622F1147836}">
      <dsp:nvSpPr>
        <dsp:cNvPr id="0" name=""/>
        <dsp:cNvSpPr/>
      </dsp:nvSpPr>
      <dsp:spPr>
        <a:xfrm>
          <a:off x="5963789" y="2483727"/>
          <a:ext cx="39762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8964CD-F2BE-4590-B234-67B166F58377}">
      <dsp:nvSpPr>
        <dsp:cNvPr id="0" name=""/>
        <dsp:cNvSpPr/>
      </dsp:nvSpPr>
      <dsp:spPr>
        <a:xfrm rot="5400000">
          <a:off x="5248064" y="2510236"/>
          <a:ext cx="742233" cy="689216"/>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CA4D9-D1A6-4E08-83EA-6BABC0F1FED0}">
      <dsp:nvSpPr>
        <dsp:cNvPr id="0" name=""/>
        <dsp:cNvSpPr/>
      </dsp:nvSpPr>
      <dsp:spPr>
        <a:xfrm>
          <a:off x="107353" y="557278"/>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D914BAB3-616E-466F-860F-8AD12BEC1D4F}">
      <dsp:nvSpPr>
        <dsp:cNvPr id="0" name=""/>
        <dsp:cNvSpPr/>
      </dsp:nvSpPr>
      <dsp:spPr>
        <a:xfrm>
          <a:off x="297151" y="747076"/>
          <a:ext cx="524203" cy="524203"/>
        </a:xfrm>
        <a:prstGeom prst="rect">
          <a:avLst/>
        </a:prstGeom>
        <a:blipFill>
          <a:blip xmlns:r="http://schemas.openxmlformats.org/officeDocument/2006/relationships" cstate="print">
            <a:biLevel thresh="75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4EC2D5-E23F-4CD3-8C55-010935D18904}">
      <dsp:nvSpPr>
        <dsp:cNvPr id="0" name=""/>
        <dsp:cNvSpPr/>
      </dsp:nvSpPr>
      <dsp:spPr>
        <a:xfrm>
          <a:off x="1230293" y="11406"/>
          <a:ext cx="2079446" cy="1995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Strong evidence to support need to act, but ‘implementation gap’</a:t>
          </a:r>
        </a:p>
      </dsp:txBody>
      <dsp:txXfrm>
        <a:off x="1230293" y="11406"/>
        <a:ext cx="2079446" cy="1995543"/>
      </dsp:txXfrm>
    </dsp:sp>
    <dsp:sp modelId="{C8BEF2B6-C5FC-4AE8-9C13-4DF3E10B82C3}">
      <dsp:nvSpPr>
        <dsp:cNvPr id="0" name=""/>
        <dsp:cNvSpPr/>
      </dsp:nvSpPr>
      <dsp:spPr>
        <a:xfrm>
          <a:off x="3680942" y="557278"/>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FAB0CCF1-C5D0-4CCD-B552-14F97AF15DEB}">
      <dsp:nvSpPr>
        <dsp:cNvPr id="0" name=""/>
        <dsp:cNvSpPr/>
      </dsp:nvSpPr>
      <dsp:spPr>
        <a:xfrm>
          <a:off x="3870740" y="747076"/>
          <a:ext cx="524203" cy="524203"/>
        </a:xfrm>
        <a:prstGeom prst="rect">
          <a:avLst/>
        </a:prstGeom>
        <a:blipFill>
          <a:blip xmlns:r="http://schemas.openxmlformats.org/officeDocument/2006/relationships" cstate="print">
            <a:biLevel thresh="50000"/>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54134-431C-4999-8798-C85B7EAEC204}">
      <dsp:nvSpPr>
        <dsp:cNvPr id="0" name=""/>
        <dsp:cNvSpPr/>
      </dsp:nvSpPr>
      <dsp:spPr>
        <a:xfrm>
          <a:off x="4778413" y="267493"/>
          <a:ext cx="2130383" cy="14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t>Policy priority and commitment to </a:t>
          </a:r>
          <a:r>
            <a:rPr lang="en-US" sz="1600" b="0" i="1" kern="1200" dirty="0"/>
            <a:t>Equally Well</a:t>
          </a:r>
        </a:p>
      </dsp:txBody>
      <dsp:txXfrm>
        <a:off x="4778413" y="267493"/>
        <a:ext cx="2130383" cy="1483369"/>
      </dsp:txXfrm>
    </dsp:sp>
    <dsp:sp modelId="{0E6DE776-D553-40F8-B5B8-149CA4EA856F}">
      <dsp:nvSpPr>
        <dsp:cNvPr id="0" name=""/>
        <dsp:cNvSpPr/>
      </dsp:nvSpPr>
      <dsp:spPr>
        <a:xfrm>
          <a:off x="107353" y="2992423"/>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E530B14D-DBE3-4420-B93F-614DADC8D1B3}">
      <dsp:nvSpPr>
        <dsp:cNvPr id="0" name=""/>
        <dsp:cNvSpPr/>
      </dsp:nvSpPr>
      <dsp:spPr>
        <a:xfrm>
          <a:off x="297151" y="3182221"/>
          <a:ext cx="524203" cy="524203"/>
        </a:xfrm>
        <a:prstGeom prst="rect">
          <a:avLst/>
        </a:prstGeom>
        <a:blipFill rotWithShape="1">
          <a:blip xmlns:r="http://schemas.openxmlformats.org/officeDocument/2006/relationships" r:embed="rId1"/>
          <a:stretch>
            <a:fillRect/>
          </a:stretch>
        </a:blipFill>
        <a:ln w="12700" cap="flat" cmpd="sng" algn="ctr">
          <a:solidFill>
            <a:schemeClr val="accent6">
              <a:alpha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1A1453-0456-4F89-9AF9-DB925BB28047}">
      <dsp:nvSpPr>
        <dsp:cNvPr id="0" name=""/>
        <dsp:cNvSpPr/>
      </dsp:nvSpPr>
      <dsp:spPr>
        <a:xfrm>
          <a:off x="1204824" y="2992423"/>
          <a:ext cx="2130383" cy="90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Building on approach for previous statewide practice improvement project</a:t>
          </a:r>
        </a:p>
      </dsp:txBody>
      <dsp:txXfrm>
        <a:off x="1204824" y="2992423"/>
        <a:ext cx="2130383" cy="903799"/>
      </dsp:txXfrm>
    </dsp:sp>
    <dsp:sp modelId="{A7DC7D06-D2C0-4370-AE4A-1B311E6D5EC6}">
      <dsp:nvSpPr>
        <dsp:cNvPr id="0" name=""/>
        <dsp:cNvSpPr/>
      </dsp:nvSpPr>
      <dsp:spPr>
        <a:xfrm>
          <a:off x="3706411" y="2992423"/>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E16304E5-3983-47F1-A86E-A5A5383AE7F4}">
      <dsp:nvSpPr>
        <dsp:cNvPr id="0" name=""/>
        <dsp:cNvSpPr/>
      </dsp:nvSpPr>
      <dsp:spPr>
        <a:xfrm>
          <a:off x="3896209" y="3182221"/>
          <a:ext cx="524203" cy="524203"/>
        </a:xfrm>
        <a:prstGeom prst="rect">
          <a:avLst/>
        </a:prstGeom>
        <a:blipFill>
          <a:blip xmlns:r="http://schemas.openxmlformats.org/officeDocument/2006/relationships" cstate="print">
            <a:biLevel thresh="50000"/>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A2B37-A52A-401E-8245-3BBE7A555C15}">
      <dsp:nvSpPr>
        <dsp:cNvPr id="0" name=""/>
        <dsp:cNvSpPr/>
      </dsp:nvSpPr>
      <dsp:spPr>
        <a:xfrm>
          <a:off x="4803882" y="2992423"/>
          <a:ext cx="2130383" cy="90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Supported by statewide OPMH clinical benchmarking</a:t>
          </a:r>
        </a:p>
      </dsp:txBody>
      <dsp:txXfrm>
        <a:off x="4803882" y="2992423"/>
        <a:ext cx="2130383" cy="903799"/>
      </dsp:txXfrm>
    </dsp:sp>
    <dsp:sp modelId="{32666872-A70A-4085-A8BD-82DF9AFCE5A6}">
      <dsp:nvSpPr>
        <dsp:cNvPr id="0" name=""/>
        <dsp:cNvSpPr/>
      </dsp:nvSpPr>
      <dsp:spPr>
        <a:xfrm>
          <a:off x="2343280" y="4850017"/>
          <a:ext cx="903799" cy="903799"/>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C6F66FD8-B066-46B6-AC95-FD581B9CF7A3}">
      <dsp:nvSpPr>
        <dsp:cNvPr id="0" name=""/>
        <dsp:cNvSpPr/>
      </dsp:nvSpPr>
      <dsp:spPr>
        <a:xfrm>
          <a:off x="2528204" y="5028383"/>
          <a:ext cx="524203" cy="524203"/>
        </a:xfrm>
        <a:prstGeom prst="rect">
          <a:avLst/>
        </a:prstGeom>
        <a:blipFill>
          <a:blip xmlns:r="http://schemas.openxmlformats.org/officeDocument/2006/relationships" cstate="print">
            <a:biLevel thresh="50000"/>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E429F-B267-4604-BCB1-ADDAE0CC71B6}">
      <dsp:nvSpPr>
        <dsp:cNvPr id="0" name=""/>
        <dsp:cNvSpPr/>
      </dsp:nvSpPr>
      <dsp:spPr>
        <a:xfrm>
          <a:off x="3536785" y="4850017"/>
          <a:ext cx="2130383" cy="90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Strong support from local OPMH service leaders across NSW</a:t>
          </a:r>
        </a:p>
      </dsp:txBody>
      <dsp:txXfrm>
        <a:off x="3536785" y="4850017"/>
        <a:ext cx="2130383" cy="903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6A2AA-CBC1-4584-8B99-FCD61A0E9D0D}">
      <dsp:nvSpPr>
        <dsp:cNvPr id="0" name=""/>
        <dsp:cNvSpPr/>
      </dsp:nvSpPr>
      <dsp:spPr>
        <a:xfrm>
          <a:off x="2722126" y="715701"/>
          <a:ext cx="568283" cy="91440"/>
        </a:xfrm>
        <a:custGeom>
          <a:avLst/>
          <a:gdLst/>
          <a:ahLst/>
          <a:cxnLst/>
          <a:rect l="0" t="0" r="0" b="0"/>
          <a:pathLst>
            <a:path>
              <a:moveTo>
                <a:pt x="0" y="45720"/>
              </a:moveTo>
              <a:lnTo>
                <a:pt x="301241" y="45720"/>
              </a:lnTo>
              <a:lnTo>
                <a:pt x="301241" y="46842"/>
              </a:lnTo>
              <a:lnTo>
                <a:pt x="568283" y="4684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991295" y="758502"/>
        <a:ext cx="29944" cy="5837"/>
      </dsp:txXfrm>
    </dsp:sp>
    <dsp:sp modelId="{1F08F4A0-D5BB-4346-8A9F-4BB2D7B0FDE3}">
      <dsp:nvSpPr>
        <dsp:cNvPr id="0" name=""/>
        <dsp:cNvSpPr/>
      </dsp:nvSpPr>
      <dsp:spPr>
        <a:xfrm>
          <a:off x="185855" y="0"/>
          <a:ext cx="2538070" cy="15228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Contemplation</a:t>
          </a:r>
        </a:p>
      </dsp:txBody>
      <dsp:txXfrm>
        <a:off x="185855" y="0"/>
        <a:ext cx="2538070" cy="1522842"/>
      </dsp:txXfrm>
    </dsp:sp>
    <dsp:sp modelId="{0EA5684E-2067-4D32-ADCB-5D23B9CB9614}">
      <dsp:nvSpPr>
        <dsp:cNvPr id="0" name=""/>
        <dsp:cNvSpPr/>
      </dsp:nvSpPr>
      <dsp:spPr>
        <a:xfrm>
          <a:off x="5859079" y="716823"/>
          <a:ext cx="553156" cy="91440"/>
        </a:xfrm>
        <a:custGeom>
          <a:avLst/>
          <a:gdLst/>
          <a:ahLst/>
          <a:cxnLst/>
          <a:rect l="0" t="0" r="0" b="0"/>
          <a:pathLst>
            <a:path>
              <a:moveTo>
                <a:pt x="0" y="45720"/>
              </a:moveTo>
              <a:lnTo>
                <a:pt x="553156"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121063" y="759624"/>
        <a:ext cx="29187" cy="5837"/>
      </dsp:txXfrm>
    </dsp:sp>
    <dsp:sp modelId="{9F805CAC-F860-4979-93DD-7F3411B553D7}">
      <dsp:nvSpPr>
        <dsp:cNvPr id="0" name=""/>
        <dsp:cNvSpPr/>
      </dsp:nvSpPr>
      <dsp:spPr>
        <a:xfrm>
          <a:off x="3322809" y="1122"/>
          <a:ext cx="2538070" cy="15228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Decision making</a:t>
          </a:r>
        </a:p>
      </dsp:txBody>
      <dsp:txXfrm>
        <a:off x="3322809" y="1122"/>
        <a:ext cx="2538070" cy="1522842"/>
      </dsp:txXfrm>
    </dsp:sp>
    <dsp:sp modelId="{057E3DCA-996D-4050-9D16-14FAE44FFE98}">
      <dsp:nvSpPr>
        <dsp:cNvPr id="0" name=""/>
        <dsp:cNvSpPr/>
      </dsp:nvSpPr>
      <dsp:spPr>
        <a:xfrm>
          <a:off x="1470018" y="1522164"/>
          <a:ext cx="6243652" cy="553156"/>
        </a:xfrm>
        <a:custGeom>
          <a:avLst/>
          <a:gdLst/>
          <a:ahLst/>
          <a:cxnLst/>
          <a:rect l="0" t="0" r="0" b="0"/>
          <a:pathLst>
            <a:path>
              <a:moveTo>
                <a:pt x="6243652" y="0"/>
              </a:moveTo>
              <a:lnTo>
                <a:pt x="6243652" y="293678"/>
              </a:lnTo>
              <a:lnTo>
                <a:pt x="0" y="293678"/>
              </a:lnTo>
              <a:lnTo>
                <a:pt x="0" y="553156"/>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435072" y="1795824"/>
        <a:ext cx="313544" cy="5837"/>
      </dsp:txXfrm>
    </dsp:sp>
    <dsp:sp modelId="{C3626DA7-4AB9-4114-9040-C425B6B47DE6}">
      <dsp:nvSpPr>
        <dsp:cNvPr id="0" name=""/>
        <dsp:cNvSpPr/>
      </dsp:nvSpPr>
      <dsp:spPr>
        <a:xfrm>
          <a:off x="6444635" y="1122"/>
          <a:ext cx="2538070" cy="152284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Securing commitment</a:t>
          </a:r>
        </a:p>
      </dsp:txBody>
      <dsp:txXfrm>
        <a:off x="6444635" y="1122"/>
        <a:ext cx="2538070" cy="1522842"/>
      </dsp:txXfrm>
    </dsp:sp>
    <dsp:sp modelId="{E1BDC3F3-8C8F-4AF3-9CDF-1C90FFFC7E14}">
      <dsp:nvSpPr>
        <dsp:cNvPr id="0" name=""/>
        <dsp:cNvSpPr/>
      </dsp:nvSpPr>
      <dsp:spPr>
        <a:xfrm>
          <a:off x="2737253" y="2823422"/>
          <a:ext cx="553156" cy="91440"/>
        </a:xfrm>
        <a:custGeom>
          <a:avLst/>
          <a:gdLst/>
          <a:ahLst/>
          <a:cxnLst/>
          <a:rect l="0" t="0" r="0" b="0"/>
          <a:pathLst>
            <a:path>
              <a:moveTo>
                <a:pt x="0" y="45720"/>
              </a:moveTo>
              <a:lnTo>
                <a:pt x="55315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999237" y="2866223"/>
        <a:ext cx="29187" cy="5837"/>
      </dsp:txXfrm>
    </dsp:sp>
    <dsp:sp modelId="{A4F40C62-569E-475A-8775-0ACD05D1BBB6}">
      <dsp:nvSpPr>
        <dsp:cNvPr id="0" name=""/>
        <dsp:cNvSpPr/>
      </dsp:nvSpPr>
      <dsp:spPr>
        <a:xfrm>
          <a:off x="200982" y="2107720"/>
          <a:ext cx="2538070" cy="15228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Planning implementation </a:t>
          </a:r>
        </a:p>
      </dsp:txBody>
      <dsp:txXfrm>
        <a:off x="200982" y="2107720"/>
        <a:ext cx="2538070" cy="1522842"/>
      </dsp:txXfrm>
    </dsp:sp>
    <dsp:sp modelId="{7D4D2AA8-F3C8-40A9-AD30-D6BF35F6D0CA}">
      <dsp:nvSpPr>
        <dsp:cNvPr id="0" name=""/>
        <dsp:cNvSpPr/>
      </dsp:nvSpPr>
      <dsp:spPr>
        <a:xfrm>
          <a:off x="5859079" y="2823422"/>
          <a:ext cx="553156" cy="91440"/>
        </a:xfrm>
        <a:custGeom>
          <a:avLst/>
          <a:gdLst/>
          <a:ahLst/>
          <a:cxnLst/>
          <a:rect l="0" t="0" r="0" b="0"/>
          <a:pathLst>
            <a:path>
              <a:moveTo>
                <a:pt x="0" y="45720"/>
              </a:moveTo>
              <a:lnTo>
                <a:pt x="55315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121063" y="2866223"/>
        <a:ext cx="29187" cy="5837"/>
      </dsp:txXfrm>
    </dsp:sp>
    <dsp:sp modelId="{CB268029-4A55-412D-BEEF-C4FB105B6208}">
      <dsp:nvSpPr>
        <dsp:cNvPr id="0" name=""/>
        <dsp:cNvSpPr/>
      </dsp:nvSpPr>
      <dsp:spPr>
        <a:xfrm>
          <a:off x="3322809" y="2107720"/>
          <a:ext cx="2538070" cy="15228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Mobilisation</a:t>
          </a:r>
        </a:p>
      </dsp:txBody>
      <dsp:txXfrm>
        <a:off x="3322809" y="2107720"/>
        <a:ext cx="2538070" cy="1522842"/>
      </dsp:txXfrm>
    </dsp:sp>
    <dsp:sp modelId="{D856EC8E-88AA-43CB-8797-B975D871FD1F}">
      <dsp:nvSpPr>
        <dsp:cNvPr id="0" name=""/>
        <dsp:cNvSpPr/>
      </dsp:nvSpPr>
      <dsp:spPr>
        <a:xfrm>
          <a:off x="4608164" y="3628763"/>
          <a:ext cx="3105506" cy="310323"/>
        </a:xfrm>
        <a:custGeom>
          <a:avLst/>
          <a:gdLst/>
          <a:ahLst/>
          <a:cxnLst/>
          <a:rect l="0" t="0" r="0" b="0"/>
          <a:pathLst>
            <a:path>
              <a:moveTo>
                <a:pt x="3105506" y="0"/>
              </a:moveTo>
              <a:lnTo>
                <a:pt x="3105506" y="172261"/>
              </a:lnTo>
              <a:lnTo>
                <a:pt x="0" y="172261"/>
              </a:lnTo>
              <a:lnTo>
                <a:pt x="0" y="310323"/>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82813" y="3781006"/>
        <a:ext cx="156208" cy="5837"/>
      </dsp:txXfrm>
    </dsp:sp>
    <dsp:sp modelId="{F741E6E7-66AD-4293-B6FA-3A2DDD833437}">
      <dsp:nvSpPr>
        <dsp:cNvPr id="0" name=""/>
        <dsp:cNvSpPr/>
      </dsp:nvSpPr>
      <dsp:spPr>
        <a:xfrm>
          <a:off x="6444635" y="2107720"/>
          <a:ext cx="2538070" cy="15228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Consolidation</a:t>
          </a:r>
        </a:p>
      </dsp:txBody>
      <dsp:txXfrm>
        <a:off x="6444635" y="2107720"/>
        <a:ext cx="2538070" cy="1522842"/>
      </dsp:txXfrm>
    </dsp:sp>
    <dsp:sp modelId="{897C2523-391E-47B2-A946-3A6D61FB8BC9}">
      <dsp:nvSpPr>
        <dsp:cNvPr id="0" name=""/>
        <dsp:cNvSpPr/>
      </dsp:nvSpPr>
      <dsp:spPr>
        <a:xfrm>
          <a:off x="3339129" y="3971486"/>
          <a:ext cx="2538070" cy="15228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AU" sz="2600" kern="1200" dirty="0"/>
            <a:t>Evaluation and Review</a:t>
          </a:r>
        </a:p>
      </dsp:txBody>
      <dsp:txXfrm>
        <a:off x="3339129" y="3971486"/>
        <a:ext cx="2538070" cy="1522842"/>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2"/>
            <a:ext cx="2945659" cy="498055"/>
          </a:xfrm>
          <a:prstGeom prst="rect">
            <a:avLst/>
          </a:prstGeom>
        </p:spPr>
        <p:txBody>
          <a:bodyPr vert="horz" lIns="91440" tIns="45720" rIns="91440" bIns="45720" rtlCol="0"/>
          <a:lstStyle>
            <a:lvl1pPr algn="r">
              <a:defRPr sz="1200"/>
            </a:lvl1pPr>
          </a:lstStyle>
          <a:p>
            <a:fld id="{4B5D8CEA-9A09-4950-A498-89024772CC1A}" type="datetimeFigureOut">
              <a:rPr lang="en-AU" smtClean="0"/>
              <a:t>9/04/2022</a:t>
            </a:fld>
            <a:endParaRPr lang="en-AU"/>
          </a:p>
        </p:txBody>
      </p:sp>
      <p:sp>
        <p:nvSpPr>
          <p:cNvPr id="4" name="Footer Placeholder 3"/>
          <p:cNvSpPr>
            <a:spLocks noGrp="1"/>
          </p:cNvSpPr>
          <p:nvPr>
            <p:ph type="ftr" sz="quarter" idx="2"/>
          </p:nvPr>
        </p:nvSpPr>
        <p:spPr>
          <a:xfrm>
            <a:off x="0" y="9428585"/>
            <a:ext cx="2945659" cy="49805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5"/>
            <a:ext cx="2945659" cy="498054"/>
          </a:xfrm>
          <a:prstGeom prst="rect">
            <a:avLst/>
          </a:prstGeom>
        </p:spPr>
        <p:txBody>
          <a:bodyPr vert="horz" lIns="91440" tIns="45720" rIns="91440" bIns="45720" rtlCol="0" anchor="b"/>
          <a:lstStyle>
            <a:lvl1pPr algn="r">
              <a:defRPr sz="1200"/>
            </a:lvl1pPr>
          </a:lstStyle>
          <a:p>
            <a:fld id="{622D7778-9EF1-42A8-9668-10A9B8B16C58}" type="slidenum">
              <a:rPr lang="en-AU" smtClean="0"/>
              <a:t>‹#›</a:t>
            </a:fld>
            <a:endParaRPr lang="en-AU"/>
          </a:p>
        </p:txBody>
      </p:sp>
    </p:spTree>
    <p:extLst>
      <p:ext uri="{BB962C8B-B14F-4D97-AF65-F5344CB8AC3E}">
        <p14:creationId xmlns:p14="http://schemas.microsoft.com/office/powerpoint/2010/main" val="3811427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19A93CD-83B8-4352-8278-C8EB5020236E}" type="datetimeFigureOut">
              <a:rPr lang="en-AU" smtClean="0"/>
              <a:t>9/04/2022</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EB5D0736-F716-4E8B-8EB6-C045453ED09E}" type="slidenum">
              <a:rPr lang="en-AU" smtClean="0"/>
              <a:t>‹#›</a:t>
            </a:fld>
            <a:endParaRPr lang="en-AU"/>
          </a:p>
        </p:txBody>
      </p:sp>
    </p:spTree>
    <p:extLst>
      <p:ext uri="{BB962C8B-B14F-4D97-AF65-F5344CB8AC3E}">
        <p14:creationId xmlns:p14="http://schemas.microsoft.com/office/powerpoint/2010/main" val="265191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B5D0736-F716-4E8B-8EB6-C045453ED09E}" type="slidenum">
              <a:rPr lang="en-AU" smtClean="0"/>
              <a:t>2</a:t>
            </a:fld>
            <a:endParaRPr lang="en-AU"/>
          </a:p>
        </p:txBody>
      </p:sp>
    </p:spTree>
    <p:extLst>
      <p:ext uri="{BB962C8B-B14F-4D97-AF65-F5344CB8AC3E}">
        <p14:creationId xmlns:p14="http://schemas.microsoft.com/office/powerpoint/2010/main" val="2489588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5057" y="4777194"/>
            <a:ext cx="6142007" cy="3908614"/>
          </a:xfrm>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951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5057" y="4777194"/>
            <a:ext cx="6142007" cy="3908614"/>
          </a:xfrm>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5207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1450" y="228600"/>
            <a:ext cx="2043113" cy="1149350"/>
          </a:xfrm>
        </p:spPr>
      </p:sp>
      <p:sp>
        <p:nvSpPr>
          <p:cNvPr id="3" name="Notes Placeholder 2"/>
          <p:cNvSpPr>
            <a:spLocks noGrp="1"/>
          </p:cNvSpPr>
          <p:nvPr>
            <p:ph type="body" idx="1"/>
          </p:nvPr>
        </p:nvSpPr>
        <p:spPr>
          <a:xfrm>
            <a:off x="435805" y="1512897"/>
            <a:ext cx="9135733" cy="4986343"/>
          </a:xfrm>
        </p:spPr>
        <p:txBody>
          <a:bodyPr/>
          <a:lstStyle/>
          <a:p>
            <a:pPr defTabSz="876300"/>
            <a:r>
              <a:rPr lang="en-US" sz="1400" b="1" dirty="0">
                <a:cs typeface="Times New Roman" charset="0"/>
              </a:rPr>
              <a:t>CLINICAL LEVEL</a:t>
            </a:r>
          </a:p>
          <a:p>
            <a:pPr defTabSz="876300"/>
            <a:r>
              <a:rPr lang="en-US" sz="1400" b="1" dirty="0">
                <a:cs typeface="Times New Roman" charset="0"/>
              </a:rPr>
              <a:t>Partnership formation</a:t>
            </a:r>
          </a:p>
          <a:p>
            <a:pPr defTabSz="876300"/>
            <a:r>
              <a:rPr lang="en-US" sz="1400" dirty="0">
                <a:cs typeface="Times New Roman" charset="0"/>
              </a:rPr>
              <a:t>M</a:t>
            </a:r>
            <a:r>
              <a:rPr lang="en-AU" sz="1400" dirty="0" err="1">
                <a:cs typeface="Times New Roman" charset="0"/>
              </a:rPr>
              <a:t>ost</a:t>
            </a:r>
            <a:r>
              <a:rPr lang="en-AU" sz="1400" dirty="0">
                <a:cs typeface="Times New Roman" charset="0"/>
              </a:rPr>
              <a:t> common factor (22 papers) concerned partnership formation</a:t>
            </a:r>
            <a:r>
              <a:rPr lang="en-US" sz="1400" dirty="0">
                <a:cs typeface="Times New Roman" charset="0"/>
              </a:rPr>
              <a:t> - </a:t>
            </a:r>
            <a:r>
              <a:rPr lang="en-AU" sz="1400" dirty="0">
                <a:cs typeface="Times New Roman" charset="0"/>
              </a:rPr>
              <a:t>processes of human organisation central to team building</a:t>
            </a:r>
            <a:r>
              <a:rPr lang="en-US" sz="1400" dirty="0"/>
              <a:t>.</a:t>
            </a:r>
          </a:p>
          <a:p>
            <a:pPr defTabSz="876300"/>
            <a:endParaRPr lang="en-US" sz="800" dirty="0"/>
          </a:p>
          <a:p>
            <a:pPr defTabSz="876300"/>
            <a:r>
              <a:rPr lang="en-US" sz="1400" dirty="0">
                <a:cs typeface="Times New Roman" charset="0"/>
              </a:rPr>
              <a:t>J</a:t>
            </a:r>
            <a:r>
              <a:rPr lang="en-AU" sz="1400" dirty="0" err="1">
                <a:cs typeface="Times New Roman" charset="0"/>
              </a:rPr>
              <a:t>oint</a:t>
            </a:r>
            <a:r>
              <a:rPr lang="en-AU" sz="1400" dirty="0">
                <a:cs typeface="Times New Roman" charset="0"/>
              </a:rPr>
              <a:t> development by mental health and primary care agencies </a:t>
            </a:r>
            <a:r>
              <a:rPr lang="en-US" sz="1400" dirty="0">
                <a:cs typeface="Times New Roman" charset="0"/>
              </a:rPr>
              <a:t>– for </a:t>
            </a:r>
            <a:r>
              <a:rPr lang="en-AU" sz="1400" dirty="0">
                <a:cs typeface="Times New Roman" charset="0"/>
              </a:rPr>
              <a:t>joint ownership and mutually beneficial outcomes</a:t>
            </a:r>
            <a:r>
              <a:rPr lang="en-US" sz="1400" dirty="0">
                <a:cs typeface="Times New Roman" charset="0"/>
              </a:rPr>
              <a:t> - </a:t>
            </a:r>
            <a:r>
              <a:rPr lang="en-AU" sz="1400" dirty="0">
                <a:cs typeface="Times New Roman" charset="0"/>
              </a:rPr>
              <a:t>included formulating a common understanding of the nature of the partnership</a:t>
            </a:r>
            <a:r>
              <a:rPr lang="en-US" sz="1400" dirty="0">
                <a:cs typeface="Times New Roman" charset="0"/>
              </a:rPr>
              <a:t>, </a:t>
            </a:r>
            <a:r>
              <a:rPr lang="en-AU" sz="1400" dirty="0">
                <a:cs typeface="Times New Roman" charset="0"/>
              </a:rPr>
              <a:t>how it should function and set of compatible goals</a:t>
            </a:r>
            <a:r>
              <a:rPr lang="en-US" sz="1400" dirty="0">
                <a:cs typeface="Times New Roman" charset="0"/>
              </a:rPr>
              <a:t>. (GENERALISABLE FACTOR)</a:t>
            </a:r>
          </a:p>
          <a:p>
            <a:pPr defTabSz="876300"/>
            <a:endParaRPr lang="en-US" sz="800" dirty="0">
              <a:cs typeface="Times New Roman" charset="0"/>
            </a:endParaRPr>
          </a:p>
          <a:p>
            <a:pPr defTabSz="876300"/>
            <a:r>
              <a:rPr lang="en-AU" sz="1400" u="sng" dirty="0">
                <a:cs typeface="Times New Roman" charset="0"/>
              </a:rPr>
              <a:t>Role clarity</a:t>
            </a:r>
            <a:r>
              <a:rPr lang="en-AU" sz="1400" dirty="0">
                <a:cs typeface="Times New Roman" charset="0"/>
              </a:rPr>
              <a:t> </a:t>
            </a:r>
            <a:r>
              <a:rPr lang="en-US" sz="1400" dirty="0">
                <a:cs typeface="Times New Roman" charset="0"/>
              </a:rPr>
              <a:t>- </a:t>
            </a:r>
            <a:r>
              <a:rPr lang="en-AU" sz="1400" dirty="0">
                <a:cs typeface="Times New Roman" charset="0"/>
              </a:rPr>
              <a:t>most common aspect of partnership formation.</a:t>
            </a:r>
            <a:r>
              <a:rPr lang="en-US" sz="1400" dirty="0">
                <a:cs typeface="Times New Roman" charset="0"/>
              </a:rPr>
              <a:t> </a:t>
            </a:r>
          </a:p>
          <a:p>
            <a:pPr defTabSz="876300"/>
            <a:endParaRPr lang="en-US" sz="800" dirty="0">
              <a:cs typeface="Times New Roman" charset="0"/>
            </a:endParaRPr>
          </a:p>
          <a:p>
            <a:pPr defTabSz="876300"/>
            <a:r>
              <a:rPr lang="en-US" sz="1400" dirty="0">
                <a:cs typeface="Times New Roman" charset="0"/>
              </a:rPr>
              <a:t>Canadian study </a:t>
            </a:r>
            <a:r>
              <a:rPr lang="en-AU" sz="1400" dirty="0">
                <a:cs typeface="Times New Roman" charset="0"/>
              </a:rPr>
              <a:t>found clinicians disagreed in 40% of the cases about responsibility for treatment</a:t>
            </a:r>
            <a:r>
              <a:rPr lang="en-US" sz="1400" dirty="0">
                <a:cs typeface="Times New Roman" charset="0"/>
              </a:rPr>
              <a:t> - </a:t>
            </a:r>
            <a:r>
              <a:rPr lang="en-AU" sz="1400" dirty="0">
                <a:cs typeface="Times New Roman" charset="0"/>
              </a:rPr>
              <a:t>family physicians expecting the psychiatrist to provide care after referral</a:t>
            </a:r>
            <a:r>
              <a:rPr lang="en-US" sz="1400" dirty="0">
                <a:cs typeface="Times New Roman" charset="0"/>
              </a:rPr>
              <a:t> - </a:t>
            </a:r>
            <a:r>
              <a:rPr lang="en-AU" sz="1400" dirty="0">
                <a:cs typeface="Times New Roman" charset="0"/>
              </a:rPr>
              <a:t>psychiatrists considered referrals were for assessment only. </a:t>
            </a:r>
            <a:endParaRPr lang="en-US" sz="1400" dirty="0">
              <a:cs typeface="Times New Roman" charset="0"/>
            </a:endParaRPr>
          </a:p>
          <a:p>
            <a:pPr defTabSz="876300"/>
            <a:endParaRPr lang="en-US" sz="800" dirty="0">
              <a:cs typeface="Times New Roman" charset="0"/>
            </a:endParaRPr>
          </a:p>
          <a:p>
            <a:pPr defTabSz="876300"/>
            <a:r>
              <a:rPr lang="en-US" sz="1400" dirty="0">
                <a:cs typeface="Times New Roman" charset="0"/>
              </a:rPr>
              <a:t>Study of </a:t>
            </a:r>
            <a:r>
              <a:rPr lang="en-AU" sz="1400" dirty="0">
                <a:cs typeface="Times New Roman" charset="0"/>
              </a:rPr>
              <a:t>primary mental health workers in UK found some had been expected to design their own roles without guidance. </a:t>
            </a:r>
            <a:r>
              <a:rPr lang="en-US" sz="1400" dirty="0">
                <a:cs typeface="Times New Roman" charset="0"/>
              </a:rPr>
              <a:t>W</a:t>
            </a:r>
            <a:r>
              <a:rPr lang="en-AU" sz="1400" dirty="0" err="1">
                <a:cs typeface="Times New Roman" charset="0"/>
              </a:rPr>
              <a:t>orkers</a:t>
            </a:r>
            <a:r>
              <a:rPr lang="en-AU" sz="1400" dirty="0">
                <a:cs typeface="Times New Roman" charset="0"/>
              </a:rPr>
              <a:t> reported feeling like “the meat in the sandwich” between primary care staff, who wanted them to take a direct clinical role, and mental health staff, who wanted them to take a consultation liaison role.</a:t>
            </a:r>
          </a:p>
          <a:p>
            <a:pPr defTabSz="876300"/>
            <a:endParaRPr lang="en-AU" sz="800" dirty="0">
              <a:cs typeface="Times New Roman" charset="0"/>
            </a:endParaRPr>
          </a:p>
          <a:p>
            <a:pPr defTabSz="876300" fontAlgn="base">
              <a:spcAft>
                <a:spcPct val="0"/>
              </a:spcAft>
              <a:defRPr/>
            </a:pPr>
            <a:r>
              <a:rPr lang="en-AU" sz="1400" dirty="0">
                <a:cs typeface="Times New Roman" charset="0"/>
              </a:rPr>
              <a:t>Activities that supported this role clarification were weekly team meetings</a:t>
            </a:r>
            <a:r>
              <a:rPr lang="en-US" sz="1400" dirty="0">
                <a:cs typeface="Times New Roman" charset="0"/>
              </a:rPr>
              <a:t>,</a:t>
            </a:r>
            <a:r>
              <a:rPr lang="en-AU" sz="1400" dirty="0">
                <a:cs typeface="Times New Roman" charset="0"/>
              </a:rPr>
              <a:t> regular peer support</a:t>
            </a:r>
            <a:r>
              <a:rPr lang="en-US" sz="1400" dirty="0">
                <a:cs typeface="Times New Roman" charset="0"/>
              </a:rPr>
              <a:t>, a care protocol &amp; expert clinical supervision</a:t>
            </a:r>
            <a:r>
              <a:rPr lang="en-AU" sz="1400" dirty="0">
                <a:cs typeface="Times New Roman" charset="0"/>
              </a:rPr>
              <a:t>.</a:t>
            </a:r>
          </a:p>
          <a:p>
            <a:pPr defTabSz="876300"/>
            <a:endParaRPr lang="en-US" sz="800" b="1" dirty="0">
              <a:cs typeface="Times New Roman" charset="0"/>
            </a:endParaRPr>
          </a:p>
          <a:p>
            <a:pPr defTabSz="876300"/>
            <a:r>
              <a:rPr lang="en-US" sz="1400" b="1" dirty="0">
                <a:cs typeface="Times New Roman" charset="0"/>
              </a:rPr>
              <a:t>Evaluation feedback</a:t>
            </a:r>
          </a:p>
          <a:p>
            <a:pPr defTabSz="876300"/>
            <a:r>
              <a:rPr lang="en-US" sz="1400" dirty="0">
                <a:cs typeface="Times New Roman" charset="0"/>
              </a:rPr>
              <a:t>Feedback of evidence about how collaborating and impact on clients “most important factor for sustainability” (</a:t>
            </a:r>
            <a:r>
              <a:rPr lang="en-US" sz="1400" dirty="0" err="1">
                <a:cs typeface="Times New Roman" charset="0"/>
              </a:rPr>
              <a:t>Blasinsky</a:t>
            </a:r>
            <a:r>
              <a:rPr lang="en-US" sz="1400" dirty="0">
                <a:cs typeface="Times New Roman" charset="0"/>
              </a:rPr>
              <a:t> IMPACT 2008),</a:t>
            </a:r>
          </a:p>
          <a:p>
            <a:pPr defTabSz="876300"/>
            <a:endParaRPr lang="en-US" sz="800" dirty="0">
              <a:cs typeface="Times New Roman" charset="0"/>
            </a:endParaRPr>
          </a:p>
          <a:p>
            <a:pPr defTabSz="876300"/>
            <a:r>
              <a:rPr lang="en-US" sz="1400" b="1" dirty="0">
                <a:cs typeface="Times New Roman" charset="0"/>
              </a:rPr>
              <a:t>ORGANISATIONAL LEVEL</a:t>
            </a:r>
          </a:p>
          <a:p>
            <a:pPr defTabSz="876300"/>
            <a:r>
              <a:rPr lang="en-US" sz="1400" dirty="0">
                <a:cs typeface="Times New Roman" charset="0"/>
              </a:rPr>
              <a:t>A </a:t>
            </a:r>
            <a:r>
              <a:rPr lang="en-AU" sz="1400" dirty="0">
                <a:cs typeface="Times New Roman" charset="0"/>
              </a:rPr>
              <a:t>supportive institutional environment</a:t>
            </a:r>
            <a:r>
              <a:rPr lang="en-US" sz="1400" dirty="0">
                <a:cs typeface="Times New Roman" charset="0"/>
              </a:rPr>
              <a:t> </a:t>
            </a:r>
            <a:r>
              <a:rPr lang="en-AU" sz="1400" dirty="0">
                <a:cs typeface="Times New Roman" charset="0"/>
              </a:rPr>
              <a:t>legitimised a collaborative approach by providing leadership and a change management strategy </a:t>
            </a:r>
          </a:p>
          <a:p>
            <a:pPr defTabSz="876300"/>
            <a:endParaRPr lang="en-AU" sz="800" dirty="0">
              <a:cs typeface="Times New Roman" charset="0"/>
            </a:endParaRPr>
          </a:p>
          <a:p>
            <a:pPr defTabSz="876300"/>
            <a:r>
              <a:rPr lang="en-US" sz="1400" dirty="0">
                <a:cs typeface="Times New Roman" charset="0"/>
                <a:sym typeface="Symbol" pitchFamily="18" charset="2"/>
              </a:rPr>
              <a:t>Unclear </a:t>
            </a:r>
            <a:r>
              <a:rPr lang="en-US" sz="1400" dirty="0" err="1">
                <a:cs typeface="Times New Roman" charset="0"/>
                <a:sym typeface="Symbol" pitchFamily="18" charset="2"/>
              </a:rPr>
              <a:t>organisational</a:t>
            </a:r>
            <a:r>
              <a:rPr lang="en-US" sz="1400" dirty="0">
                <a:cs typeface="Times New Roman" charset="0"/>
                <a:sym typeface="Symbol" pitchFamily="18" charset="2"/>
              </a:rPr>
              <a:t> structure &amp; lack of higher system integration =  resources and team conflict.</a:t>
            </a:r>
            <a:endParaRPr lang="en-US" sz="1400" dirty="0">
              <a:cs typeface="Times New Roman" charset="0"/>
            </a:endParaRPr>
          </a:p>
          <a:p>
            <a:pPr defTabSz="876300" fontAlgn="base">
              <a:spcAft>
                <a:spcPct val="0"/>
              </a:spcAft>
              <a:defRPr/>
            </a:pPr>
            <a:r>
              <a:rPr lang="en-AU" dirty="0">
                <a:cs typeface="Times New Roman" charset="0"/>
              </a:rPr>
              <a:t> </a:t>
            </a:r>
          </a:p>
          <a:p>
            <a:endParaRPr lang="en-AU" dirty="0"/>
          </a:p>
        </p:txBody>
      </p:sp>
      <p:sp>
        <p:nvSpPr>
          <p:cNvPr id="4" name="Slide Number Placeholder 3"/>
          <p:cNvSpPr>
            <a:spLocks noGrp="1"/>
          </p:cNvSpPr>
          <p:nvPr>
            <p:ph type="sldNum" sz="quarter" idx="10"/>
          </p:nvPr>
        </p:nvSpPr>
        <p:spPr/>
        <p:txBody>
          <a:bodyPr/>
          <a:lstStyle/>
          <a:p>
            <a:fld id="{EB5D0736-F716-4E8B-8EB6-C045453ED09E}" type="slidenum">
              <a:rPr lang="en-AU" smtClean="0"/>
              <a:t>17</a:t>
            </a:fld>
            <a:endParaRPr lang="en-AU" dirty="0"/>
          </a:p>
        </p:txBody>
      </p:sp>
    </p:spTree>
    <p:extLst>
      <p:ext uri="{BB962C8B-B14F-4D97-AF65-F5344CB8AC3E}">
        <p14:creationId xmlns:p14="http://schemas.microsoft.com/office/powerpoint/2010/main" val="2017098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NZ" dirty="0" err="1"/>
              <a:t>Te</a:t>
            </a:r>
            <a:r>
              <a:rPr lang="en-NZ" dirty="0"/>
              <a:t> </a:t>
            </a:r>
            <a:r>
              <a:rPr lang="en-NZ" dirty="0" err="1"/>
              <a:t>Pou</a:t>
            </a:r>
            <a:r>
              <a:rPr lang="en-NZ" dirty="0"/>
              <a:t> conducted 2x evidence reviews in 2014 and 2017.</a:t>
            </a:r>
          </a:p>
          <a:p>
            <a:r>
              <a:rPr lang="en-NZ" dirty="0"/>
              <a:t>The</a:t>
            </a:r>
            <a:r>
              <a:rPr lang="en-NZ" baseline="0" dirty="0"/>
              <a:t> literature review asked:</a:t>
            </a:r>
          </a:p>
          <a:p>
            <a:r>
              <a:rPr lang="en-NZ" baseline="0" dirty="0"/>
              <a:t>What is the mortality and morbidity gap?</a:t>
            </a:r>
          </a:p>
          <a:p>
            <a:r>
              <a:rPr lang="en-NZ" baseline="0" dirty="0"/>
              <a:t>What’s contributing to it?</a:t>
            </a:r>
          </a:p>
          <a:p>
            <a:r>
              <a:rPr lang="en-NZ" baseline="0" dirty="0"/>
              <a:t>What can be done to improve physical health outcomes and reduce the disparity?</a:t>
            </a:r>
          </a:p>
          <a:p>
            <a:endParaRPr lang="en-NZ"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48BFAD-049E-49FB-97C6-F4EBCA14962B}" type="slidenum">
              <a:rPr kumimoji="0" lang="en-NZ" sz="1200" b="0" i="0" u="none" strike="noStrike" kern="1200" cap="none" spc="0" normalizeH="0" baseline="0" noProof="0" smtClean="0">
                <a:ln>
                  <a:noFill/>
                </a:ln>
                <a:solidFill>
                  <a:prstClr val="black"/>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66378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25" y="8129588"/>
            <a:ext cx="39027100" cy="21953537"/>
          </a:xfrm>
        </p:spPr>
      </p:sp>
      <p:sp>
        <p:nvSpPr>
          <p:cNvPr id="3" name="Notes Placeholder 2"/>
          <p:cNvSpPr>
            <a:spLocks noGrp="1"/>
          </p:cNvSpPr>
          <p:nvPr>
            <p:ph type="body" idx="1"/>
          </p:nvPr>
        </p:nvSpPr>
        <p:spPr/>
        <p:txBody>
          <a:bodyPr/>
          <a:lstStyle/>
          <a:p>
            <a:r>
              <a:rPr lang="en-NZ" dirty="0"/>
              <a:t>RUSSELL - </a:t>
            </a:r>
          </a:p>
        </p:txBody>
      </p:sp>
    </p:spTree>
    <p:extLst>
      <p:ext uri="{BB962C8B-B14F-4D97-AF65-F5344CB8AC3E}">
        <p14:creationId xmlns:p14="http://schemas.microsoft.com/office/powerpoint/2010/main" val="100561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collaborative is supported by a backbone team within CSU</a:t>
            </a:r>
            <a:endParaRPr lang="en-AU" dirty="0"/>
          </a:p>
        </p:txBody>
      </p:sp>
      <p:sp>
        <p:nvSpPr>
          <p:cNvPr id="4" name="Slide Number Placeholder 3"/>
          <p:cNvSpPr>
            <a:spLocks noGrp="1"/>
          </p:cNvSpPr>
          <p:nvPr>
            <p:ph type="sldNum" sz="quarter" idx="10"/>
          </p:nvPr>
        </p:nvSpPr>
        <p:spPr/>
        <p:txBody>
          <a:bodyPr/>
          <a:lstStyle/>
          <a:p>
            <a:fld id="{5A895152-FCE3-44E8-B0A1-D8C5747D0404}" type="slidenum">
              <a:rPr lang="en-NZ" smtClean="0"/>
              <a:t>27</a:t>
            </a:fld>
            <a:endParaRPr lang="en-NZ"/>
          </a:p>
        </p:txBody>
      </p:sp>
    </p:spTree>
    <p:extLst>
      <p:ext uri="{BB962C8B-B14F-4D97-AF65-F5344CB8AC3E}">
        <p14:creationId xmlns:p14="http://schemas.microsoft.com/office/powerpoint/2010/main" val="328525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25" y="8129588"/>
            <a:ext cx="39027100" cy="21953537"/>
          </a:xfrm>
        </p:spPr>
      </p:sp>
      <p:sp>
        <p:nvSpPr>
          <p:cNvPr id="3" name="Notes Placeholder 2"/>
          <p:cNvSpPr>
            <a:spLocks noGrp="1"/>
          </p:cNvSpPr>
          <p:nvPr>
            <p:ph type="body" idx="1"/>
          </p:nvPr>
        </p:nvSpPr>
        <p:spPr/>
        <p:txBody>
          <a:bodyPr/>
          <a:lstStyle/>
          <a:p>
            <a:pPr defTabSz="915040">
              <a:defRPr/>
            </a:pPr>
            <a:r>
              <a:rPr lang="en-AU" dirty="0"/>
              <a:t>RUSSELL -</a:t>
            </a:r>
          </a:p>
          <a:p>
            <a:endParaRPr lang="en-AU" dirty="0"/>
          </a:p>
        </p:txBody>
      </p:sp>
    </p:spTree>
    <p:extLst>
      <p:ext uri="{BB962C8B-B14F-4D97-AF65-F5344CB8AC3E}">
        <p14:creationId xmlns:p14="http://schemas.microsoft.com/office/powerpoint/2010/main" val="3209962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25" y="8129588"/>
            <a:ext cx="39027100" cy="21953537"/>
          </a:xfrm>
        </p:spPr>
      </p:sp>
      <p:sp>
        <p:nvSpPr>
          <p:cNvPr id="3" name="Notes Placeholder 2"/>
          <p:cNvSpPr>
            <a:spLocks noGrp="1"/>
          </p:cNvSpPr>
          <p:nvPr>
            <p:ph type="body" idx="1"/>
          </p:nvPr>
        </p:nvSpPr>
        <p:spPr/>
        <p:txBody>
          <a:bodyPr/>
          <a:lstStyle/>
          <a:p>
            <a:pPr defTabSz="915040">
              <a:defRPr/>
            </a:pPr>
            <a:r>
              <a:rPr lang="en-AU" dirty="0"/>
              <a:t>RUSSELL -</a:t>
            </a:r>
          </a:p>
          <a:p>
            <a:endParaRPr lang="en-AU" dirty="0"/>
          </a:p>
        </p:txBody>
      </p:sp>
    </p:spTree>
    <p:extLst>
      <p:ext uri="{BB962C8B-B14F-4D97-AF65-F5344CB8AC3E}">
        <p14:creationId xmlns:p14="http://schemas.microsoft.com/office/powerpoint/2010/main" val="264186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25" y="8129588"/>
            <a:ext cx="39027100" cy="21953537"/>
          </a:xfrm>
        </p:spPr>
      </p:sp>
      <p:sp>
        <p:nvSpPr>
          <p:cNvPr id="3" name="Notes Placeholder 2"/>
          <p:cNvSpPr>
            <a:spLocks noGrp="1"/>
          </p:cNvSpPr>
          <p:nvPr>
            <p:ph type="body" idx="1"/>
          </p:nvPr>
        </p:nvSpPr>
        <p:spPr/>
        <p:txBody>
          <a:bodyPr/>
          <a:lstStyle/>
          <a:p>
            <a:r>
              <a:rPr lang="en-NZ" dirty="0"/>
              <a:t>RUSSELL - </a:t>
            </a:r>
          </a:p>
        </p:txBody>
      </p:sp>
    </p:spTree>
    <p:extLst>
      <p:ext uri="{BB962C8B-B14F-4D97-AF65-F5344CB8AC3E}">
        <p14:creationId xmlns:p14="http://schemas.microsoft.com/office/powerpoint/2010/main" val="244766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we have presented</a:t>
            </a:r>
            <a:r>
              <a:rPr lang="en-US" baseline="0" dirty="0"/>
              <a:t> on this project at various stages in this journey:</a:t>
            </a:r>
          </a:p>
          <a:p>
            <a:pPr marL="171450" indent="-171450">
              <a:buFont typeface="Arial" panose="020B0604020202020204" pitchFamily="34" charset="0"/>
              <a:buChar char="•"/>
            </a:pPr>
            <a:r>
              <a:rPr lang="en-US" baseline="0" dirty="0"/>
              <a:t>2019 Equally Well Symposium in Melbourne, as we were embarking on the project, with a </a:t>
            </a:r>
            <a:r>
              <a:rPr lang="en-US" i="1" baseline="0" dirty="0"/>
              <a:t>focus on project context and design</a:t>
            </a:r>
          </a:p>
          <a:p>
            <a:pPr marL="171450" indent="-171450">
              <a:buFont typeface="Arial" panose="020B0604020202020204" pitchFamily="34" charset="0"/>
              <a:buChar char="•"/>
            </a:pPr>
            <a:r>
              <a:rPr lang="en-US" baseline="0" dirty="0"/>
              <a:t>2020 Equally Well webinar series, reflecting on the project approach of </a:t>
            </a:r>
            <a:r>
              <a:rPr lang="en-US" i="1" baseline="0" dirty="0"/>
              <a:t>‘building on what we know and what we have’</a:t>
            </a:r>
          </a:p>
          <a:p>
            <a:pPr marL="0" indent="0">
              <a:buFont typeface="Arial" panose="020B0604020202020204" pitchFamily="34" charset="0"/>
              <a:buNone/>
            </a:pPr>
            <a:endParaRPr lang="en-US" i="1" baseline="0" dirty="0"/>
          </a:p>
          <a:p>
            <a:pPr marL="171450" indent="-171450">
              <a:buFont typeface="Arial" panose="020B0604020202020204" pitchFamily="34" charset="0"/>
              <a:buChar char="•"/>
            </a:pPr>
            <a:r>
              <a:rPr lang="en-AU" i="0" dirty="0"/>
              <a:t>In</a:t>
            </a:r>
            <a:r>
              <a:rPr lang="en-AU" i="0" baseline="0" dirty="0"/>
              <a:t> t</a:t>
            </a:r>
            <a:r>
              <a:rPr lang="en-AU" i="0" dirty="0"/>
              <a:t>his presentation</a:t>
            </a:r>
            <a:r>
              <a:rPr lang="en-AU" i="0" baseline="0" dirty="0"/>
              <a:t> we will focus on the themes of </a:t>
            </a:r>
            <a:r>
              <a:rPr lang="en-AU" i="1" baseline="0" dirty="0"/>
              <a:t>leadership and collaboration</a:t>
            </a:r>
            <a:r>
              <a:rPr lang="en-AU" i="0" baseline="0" dirty="0"/>
              <a:t>, reflecting on:</a:t>
            </a:r>
          </a:p>
          <a:p>
            <a:pPr marL="171450" indent="-171450">
              <a:buFont typeface="Arial" panose="020B0604020202020204" pitchFamily="34" charset="0"/>
              <a:buChar char="•"/>
            </a:pPr>
            <a:r>
              <a:rPr lang="en-AU" i="0" baseline="0" dirty="0"/>
              <a:t>project design/approach</a:t>
            </a:r>
          </a:p>
          <a:p>
            <a:pPr marL="171450" indent="-171450">
              <a:buFont typeface="Arial" panose="020B0604020202020204" pitchFamily="34" charset="0"/>
              <a:buChar char="•"/>
            </a:pPr>
            <a:r>
              <a:rPr lang="en-AU" i="0" baseline="0" dirty="0"/>
              <a:t>project implementation </a:t>
            </a:r>
          </a:p>
          <a:p>
            <a:pPr marL="171450" indent="-171450">
              <a:buFont typeface="Arial" panose="020B0604020202020204" pitchFamily="34" charset="0"/>
              <a:buChar char="•"/>
            </a:pPr>
            <a:r>
              <a:rPr lang="en-AU" i="0" baseline="0" dirty="0"/>
              <a:t>reflections on the journey so far, where we are now and next steps</a:t>
            </a:r>
          </a:p>
          <a:p>
            <a:pPr marL="171450" indent="-171450">
              <a:buFont typeface="Arial" panose="020B0604020202020204" pitchFamily="34" charset="0"/>
              <a:buChar char="•"/>
            </a:pPr>
            <a:endParaRPr lang="en-AU" i="0" baseline="0" dirty="0"/>
          </a:p>
          <a:p>
            <a:pPr marL="171450" indent="-171450">
              <a:buFont typeface="Arial" panose="020B0604020202020204" pitchFamily="34" charset="0"/>
              <a:buChar char="•"/>
            </a:pPr>
            <a:r>
              <a:rPr lang="en-US" dirty="0"/>
              <a:t>Note that:</a:t>
            </a:r>
          </a:p>
          <a:p>
            <a:pPr marL="171450" indent="-171450">
              <a:buFont typeface="Arial" panose="020B0604020202020204" pitchFamily="34" charset="0"/>
              <a:buChar char="•"/>
            </a:pPr>
            <a:r>
              <a:rPr lang="en-US" dirty="0"/>
              <a:t>NEAMI and some of our LHD partners are presenting on other aspects of the project today.</a:t>
            </a:r>
          </a:p>
          <a:p>
            <a:pPr marL="171450" indent="-171450">
              <a:buFont typeface="Arial" panose="020B0604020202020204" pitchFamily="34" charset="0"/>
              <a:buChar char="•"/>
            </a:pPr>
            <a:r>
              <a:rPr lang="en-US" dirty="0"/>
              <a:t>Our presentation</a:t>
            </a:r>
            <a:r>
              <a:rPr lang="en-US" baseline="0" dirty="0"/>
              <a:t> also includes recorded reflections from Rod McKay (clinical lead), Marcelle </a:t>
            </a:r>
            <a:r>
              <a:rPr lang="en-US" baseline="0" dirty="0" err="1"/>
              <a:t>Droullers</a:t>
            </a:r>
            <a:r>
              <a:rPr lang="en-US" baseline="0" dirty="0"/>
              <a:t> (a CSU project partner) and Michelle XX (an LHD project lead)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1AE4FA-8C32-46DE-A229-C534012B33B6}"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761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2019 reflections</a:t>
            </a:r>
            <a:r>
              <a:rPr lang="en-US" sz="1200" baseline="0" dirty="0"/>
              <a:t> at commencement of project were that w</a:t>
            </a:r>
            <a:r>
              <a:rPr lang="en-US" sz="2000" dirty="0"/>
              <a:t>e need to:</a:t>
            </a:r>
          </a:p>
          <a:p>
            <a:pPr marL="342900" indent="-342900">
              <a:buFont typeface="Arial" panose="020B0604020202020204" pitchFamily="34" charset="0"/>
              <a:buChar char="•"/>
            </a:pPr>
            <a:r>
              <a:rPr lang="en-US" sz="2000" dirty="0"/>
              <a:t>Have </a:t>
            </a:r>
            <a:r>
              <a:rPr lang="en-US" sz="2000" b="1" dirty="0"/>
              <a:t>specific actions </a:t>
            </a:r>
            <a:r>
              <a:rPr lang="en-US" sz="2000" dirty="0"/>
              <a:t>to improve the physical health outcomes of older people with mental illness</a:t>
            </a:r>
          </a:p>
          <a:p>
            <a:pPr marL="342900" indent="-342900">
              <a:buFont typeface="Arial" panose="020B0604020202020204" pitchFamily="34" charset="0"/>
              <a:buChar char="•"/>
            </a:pPr>
            <a:r>
              <a:rPr lang="en-US" sz="2000" b="1" dirty="0"/>
              <a:t>Improve the evidence base </a:t>
            </a:r>
            <a:r>
              <a:rPr lang="en-US" sz="2000" dirty="0"/>
              <a:t>regarding what works to </a:t>
            </a:r>
            <a:r>
              <a:rPr lang="en-AU" sz="2000" dirty="0"/>
              <a:t>improve the physical health outcomes of older people with mental illness</a:t>
            </a:r>
          </a:p>
          <a:p>
            <a:pPr marL="342900" indent="-342900">
              <a:buFont typeface="Arial" panose="020B0604020202020204" pitchFamily="34" charset="0"/>
              <a:buChar char="•"/>
            </a:pPr>
            <a:r>
              <a:rPr lang="en-US" sz="2000" dirty="0"/>
              <a:t>Work </a:t>
            </a:r>
            <a:r>
              <a:rPr lang="en-US" sz="2000" b="1" dirty="0"/>
              <a:t>collaboratively and continually</a:t>
            </a:r>
            <a:r>
              <a:rPr lang="en-US" sz="2000" dirty="0"/>
              <a:t> to build trust between partners</a:t>
            </a:r>
          </a:p>
          <a:p>
            <a:pPr marL="342900" indent="-342900">
              <a:buFont typeface="Arial" panose="020B0604020202020204" pitchFamily="34" charset="0"/>
              <a:buChar char="•"/>
            </a:pPr>
            <a:r>
              <a:rPr lang="en-US" sz="2000" b="1" dirty="0" err="1"/>
              <a:t>Focussed</a:t>
            </a:r>
            <a:r>
              <a:rPr lang="en-US" sz="2000" b="1" dirty="0"/>
              <a:t> statewide practice improvement</a:t>
            </a:r>
            <a:r>
              <a:rPr lang="en-US" sz="2000" dirty="0"/>
              <a:t> work addresses these points</a:t>
            </a:r>
            <a:endParaRPr lang="en-AU" dirty="0"/>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The project recognized</a:t>
            </a:r>
            <a:r>
              <a:rPr lang="en-US" sz="1200" baseline="0" dirty="0"/>
              <a:t> that there was strong evidence about the need to improve the physical health of older people with mental illness, but noted the key theme of the 2019 Equally Well symposium about the so-called ‘implementation gap’ in terms of evidence about ‘what works’ to address this (as per quote from Liu)</a:t>
            </a:r>
          </a:p>
          <a:p>
            <a:pPr marL="171450" indent="-171450">
              <a:buFont typeface="Arial" panose="020B0604020202020204" pitchFamily="34" charset="0"/>
              <a:buChar char="•"/>
            </a:pPr>
            <a:r>
              <a:rPr lang="en-US" sz="1200" baseline="0" dirty="0"/>
              <a:t>Other key context was:</a:t>
            </a:r>
          </a:p>
          <a:p>
            <a:pPr marL="171450" indent="-171450">
              <a:buFont typeface="Arial" panose="020B0604020202020204" pitchFamily="34" charset="0"/>
              <a:buChar char="•"/>
            </a:pPr>
            <a:r>
              <a:rPr lang="en-US" sz="1200" dirty="0"/>
              <a:t>Recognition</a:t>
            </a:r>
            <a:r>
              <a:rPr lang="en-US" sz="1200" baseline="0" dirty="0"/>
              <a:t> of improving the physical health of people with mental illness as a policy priority (both in NSW and nationally), and NSW Health’s commitment to Equally Well</a:t>
            </a:r>
          </a:p>
          <a:p>
            <a:pPr marL="171450" indent="-171450">
              <a:buFont typeface="Arial" panose="020B0604020202020204" pitchFamily="34" charset="0"/>
              <a:buChar char="•"/>
            </a:pPr>
            <a:r>
              <a:rPr lang="en-US" sz="1200" baseline="0" dirty="0"/>
              <a:t>Identification of physical health assessment and care as a practice improvement priority within statewide OPMH benchmarking processes</a:t>
            </a:r>
          </a:p>
          <a:p>
            <a:pPr marL="171450" indent="-171450">
              <a:buFont typeface="Arial" panose="020B0604020202020204" pitchFamily="34" charset="0"/>
              <a:buChar char="•"/>
            </a:pPr>
            <a:r>
              <a:rPr lang="en-US" sz="1200" baseline="0" dirty="0"/>
              <a:t>Support for a statewide OPMH physical health practice improvement from LHD OPMH service leaders across NSW</a:t>
            </a:r>
          </a:p>
          <a:p>
            <a:pPr marL="171450" indent="-171450">
              <a:buFont typeface="Arial" panose="020B0604020202020204" pitchFamily="34" charset="0"/>
              <a:buChar char="•"/>
            </a:pPr>
            <a:r>
              <a:rPr lang="en-US" sz="1200" baseline="0" dirty="0"/>
              <a:t>Opportunity to build on project approach from a previous statewide OPMH practice improvement project, focused on promoting recovery-oriented practice in NSW OPMH services</a:t>
            </a:r>
            <a:endParaRPr lang="en-US" sz="1200" dirty="0"/>
          </a:p>
          <a:p>
            <a:endParaRPr lang="en-US" sz="1200" dirty="0"/>
          </a:p>
          <a:p>
            <a:r>
              <a:rPr lang="en-US" sz="1200" u="sng" dirty="0"/>
              <a:t>			</a:t>
            </a:r>
          </a:p>
          <a:p>
            <a:pPr marL="171450" indent="-171450">
              <a:buFont typeface="Arial" panose="020B0604020202020204" pitchFamily="34" charset="0"/>
              <a:buChar char="•"/>
            </a:pPr>
            <a:r>
              <a:rPr lang="en-US" sz="900" dirty="0"/>
              <a:t>There is substantial evidence in Australia and internationally that the risk factors for chronic physical disease are higher among people living with severe and persistent mental illness than in the general population. Older people with mental illness experience disadvantage in accessing appropriate physical health assessment and care, and experience poorer physical health and earlier mortality than the general population. This is particularly so for people who grow older with a continuing experience of severe and persistent mental illness, compared with older people who have developed mental illness in later life and generally have a history of better health care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The project supports state and national policy, population health and practice improvement priorities including </a:t>
            </a:r>
            <a:r>
              <a:rPr lang="en-AU" sz="900" i="1" dirty="0">
                <a:effectLst/>
                <a:ea typeface="Times New Roman" panose="02020603050405020304" pitchFamily="18" charset="0"/>
                <a:cs typeface="Times New Roman" panose="02020603050405020304" pitchFamily="18" charset="0"/>
              </a:rPr>
              <a:t>NSW OPMH Service Plan 2017-2027</a:t>
            </a:r>
            <a:r>
              <a:rPr lang="en-AU" sz="900" dirty="0">
                <a:effectLst/>
                <a:ea typeface="Times New Roman" panose="02020603050405020304" pitchFamily="18" charset="0"/>
                <a:cs typeface="Times New Roman" panose="02020603050405020304" pitchFamily="18" charset="0"/>
              </a:rPr>
              <a:t> , </a:t>
            </a:r>
            <a:r>
              <a:rPr lang="en-AU" sz="900" i="1" dirty="0">
                <a:effectLst/>
                <a:ea typeface="Times New Roman" panose="02020603050405020304" pitchFamily="18" charset="0"/>
                <a:cs typeface="Arial" panose="020B0604020202020204" pitchFamily="34" charset="0"/>
              </a:rPr>
              <a:t>Fifth National Mental Health and Suicide Prevention Plan</a:t>
            </a:r>
            <a:r>
              <a:rPr lang="en-AU" sz="900" dirty="0">
                <a:effectLst/>
                <a:ea typeface="Times New Roman" panose="02020603050405020304" pitchFamily="18" charset="0"/>
                <a:cs typeface="Arial" panose="020B0604020202020204" pitchFamily="34" charset="0"/>
              </a:rPr>
              <a:t>, the National Mental Health Commission’s </a:t>
            </a:r>
            <a:r>
              <a:rPr lang="en-AU" sz="900" i="1" dirty="0">
                <a:effectLst/>
                <a:ea typeface="Times New Roman" panose="02020603050405020304" pitchFamily="18" charset="0"/>
                <a:cs typeface="Arial" panose="020B0604020202020204" pitchFamily="34" charset="0"/>
              </a:rPr>
              <a:t>Equally Well</a:t>
            </a:r>
            <a:r>
              <a:rPr lang="en-AU" sz="900" dirty="0">
                <a:effectLst/>
                <a:ea typeface="Times New Roman" panose="02020603050405020304" pitchFamily="18" charset="0"/>
                <a:cs typeface="Arial" panose="020B0604020202020204" pitchFamily="34" charset="0"/>
              </a:rPr>
              <a:t> Consensus Statement, and the </a:t>
            </a:r>
            <a:r>
              <a:rPr lang="en-AU" sz="900" i="1" dirty="0">
                <a:effectLst/>
                <a:ea typeface="Times New Roman" panose="02020603050405020304" pitchFamily="18" charset="0"/>
                <a:cs typeface="Arial" panose="020B0604020202020204" pitchFamily="34" charset="0"/>
              </a:rPr>
              <a:t>NSW Mental Health Strategic Framework and Workforce Plan</a:t>
            </a:r>
            <a:r>
              <a:rPr lang="en-AU" sz="900" dirty="0">
                <a:effectLst/>
                <a:ea typeface="Times New Roman" panose="02020603050405020304" pitchFamily="18" charset="0"/>
                <a:cs typeface="Arial" panose="020B0604020202020204" pitchFamily="34" charset="0"/>
              </a:rPr>
              <a:t> and the recently published NSW health guideline </a:t>
            </a:r>
            <a:r>
              <a:rPr lang="en-US" sz="900" dirty="0">
                <a:effectLst/>
                <a:ea typeface="Times New Roman" panose="02020603050405020304" pitchFamily="18" charset="0"/>
                <a:cs typeface="Arial" panose="020B0604020202020204" pitchFamily="34" charset="0"/>
              </a:rPr>
              <a:t>Physical Health Care for People Living with Mental Health Issues.</a:t>
            </a:r>
          </a:p>
          <a:p>
            <a:pPr marL="171450" indent="-171450">
              <a:buFont typeface="Arial" panose="020B0604020202020204" pitchFamily="34" charset="0"/>
              <a:buChar char="•"/>
            </a:pPr>
            <a:r>
              <a:rPr lang="en-AU" sz="900" dirty="0"/>
              <a:t>The project supports NSW Health's commitment to Equally Well</a:t>
            </a:r>
          </a:p>
          <a:p>
            <a:pPr marL="171450" indent="-171450">
              <a:buFont typeface="Arial" panose="020B0604020202020204" pitchFamily="34" charset="0"/>
              <a:buChar char="•"/>
            </a:pPr>
            <a:r>
              <a:rPr lang="en-US" sz="900" dirty="0"/>
              <a:t>The OPMH physical health care practice improvement project has developed from OPMH benchmarking discussions and policy work indicating the need for new strategies to improve physical health assessment and care for consumers of OPMH services. NSW OPMH annual benchmarking self-audit findings indicate that OPMH services are challenged by a number of standards relating to physical health care including the involvement of GPs, physical examination of older consumers in the community and action about falls prevention (especially in the community). The  NSW OPMH Community Model of Care Evaluation confirms that OPMH community services are  experiencing challenges related to physical health assessment and accessing skilled staff for assessment and management (physios, dieticians, GPs).</a:t>
            </a:r>
            <a:endParaRPr lang="en-AU" sz="900" dirty="0"/>
          </a:p>
          <a:p>
            <a:pPr marL="171450" indent="-171450">
              <a:buFont typeface="Arial" panose="020B0604020202020204" pitchFamily="34" charset="0"/>
              <a:buChar char="•"/>
            </a:pPr>
            <a:r>
              <a:rPr lang="en-US" sz="900" dirty="0"/>
              <a:t>The project was endorsed by the OPMH Services Advisory Group, which has representation from all LHD OPMH services. There is strong interest in membership of the project steering group. This interest ensured buy in from local health districts before any major planning for the project took place</a:t>
            </a:r>
            <a:endParaRPr lang="en-AU" sz="9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513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project was build on a previously successful model used to improve recovery oriented care in NSW OPMH services, see  McKay Roderick, Jackson Kate, Stevens John (2021) Implementing recovery-oriented practice in older people’s mental health services: the NSW experience. Australian Health Review and the related project report that can be found on the NSW</a:t>
            </a:r>
            <a:r>
              <a:rPr lang="en-US" sz="1200" baseline="0" dirty="0"/>
              <a:t> H</a:t>
            </a:r>
            <a:r>
              <a:rPr lang="en-US" sz="1200" dirty="0"/>
              <a:t>ealth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project was undertaken with no additional resources, leveraging on the passion and commitment for change by our key stakeholders.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acknowledged early on that different LHD services were at different stages of readiness, and so a ‘start where you can’ approach was adopted, with the scope and scale of projects being undertaken were dictated by each LHDs readiness and resources to commit to the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project brought together partners from the academic, NGO and government sectors, seeking to leverage each's strengths to help drive projects towards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Following endorsement of the project by both LHD coordinators and with the ministry executive, a recruitment drive took place to recruit LHD project champions to develop and initiate local projects that would bring about practice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To support the LHD champions and their projects a state level project team was formed that was an intermediary between a state level expert reference group and the local projects, bringing a panel of experts together to provide support and advice to each of the LHD projects.</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6054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From</a:t>
            </a:r>
            <a:r>
              <a:rPr lang="en-US" baseline="0" dirty="0"/>
              <a:t> the perspective of the statewide project manager for the project, some key reflections I would emphasize is that:</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Communicating progress and celebrating successes helps maintain</a:t>
            </a:r>
            <a:r>
              <a:rPr lang="en-US" baseline="0" dirty="0"/>
              <a:t> momentum, engagement and motivation</a:t>
            </a:r>
            <a:endParaRPr lang="en-US" dirty="0"/>
          </a:p>
          <a:p>
            <a:pPr marL="171450" indent="-171450">
              <a:buFont typeface="Arial" panose="020B0604020202020204" pitchFamily="34" charset="0"/>
              <a:buChar char="•"/>
            </a:pPr>
            <a:r>
              <a:rPr lang="en-AU" dirty="0"/>
              <a:t>Having the project design adopt a ‘start where you can’ approach</a:t>
            </a:r>
            <a:r>
              <a:rPr lang="en-AU" baseline="0" dirty="0"/>
              <a:t> </a:t>
            </a:r>
            <a:r>
              <a:rPr lang="en-AU" dirty="0"/>
              <a:t>allows it to be adaptive if there is a crisis and ensures that your partners are taking on something manageable and</a:t>
            </a:r>
            <a:r>
              <a:rPr lang="en-AU" baseline="0" dirty="0"/>
              <a:t> impactful to where they are at as a service</a:t>
            </a:r>
            <a:endParaRPr lang="en-AU" dirty="0"/>
          </a:p>
          <a:p>
            <a:pPr marL="171450" indent="-171450">
              <a:buFont typeface="Arial" panose="020B0604020202020204" pitchFamily="34" charset="0"/>
              <a:buChar char="•"/>
            </a:pPr>
            <a:r>
              <a:rPr lang="en-AU" dirty="0"/>
              <a:t>You can bring about quality improvement during a pandemic, but it does take patience</a:t>
            </a:r>
            <a:r>
              <a:rPr lang="en-AU" baseline="0" dirty="0"/>
              <a:t> and persistence.</a:t>
            </a:r>
            <a:endParaRPr lang="en-AU" dirty="0"/>
          </a:p>
          <a:p>
            <a:pPr marL="171450" indent="-171450">
              <a:buFont typeface="Arial" panose="020B0604020202020204" pitchFamily="34" charset="0"/>
              <a:buChar char="•"/>
            </a:pPr>
            <a:r>
              <a:rPr lang="en-AU" dirty="0"/>
              <a:t>Engaging in Team building across sectors requires commitment and time,</a:t>
            </a:r>
            <a:r>
              <a:rPr lang="en-AU" baseline="0" dirty="0"/>
              <a:t> getting to know each other sessions and building professional relationship by getting to know your colleagues personally can break down some of the sector barriers when you are needing to bridge that gap.</a:t>
            </a:r>
            <a:endParaRPr lang="en-AU" dirty="0"/>
          </a:p>
          <a:p>
            <a:pPr marL="171450" indent="-171450">
              <a:buFont typeface="Arial" panose="020B0604020202020204" pitchFamily="34" charset="0"/>
              <a:buChar char="•"/>
            </a:pPr>
            <a:r>
              <a:rPr lang="en-AU" dirty="0"/>
              <a:t>More complexity results in better work but needs persistence, time and support so be prepared to have</a:t>
            </a:r>
            <a:r>
              <a:rPr lang="en-AU" baseline="0" dirty="0"/>
              <a:t> everyone involved allocate more time to the project as you increase its design in complexity.</a:t>
            </a:r>
            <a:endParaRPr lang="en-AU" dirty="0"/>
          </a:p>
          <a:p>
            <a:pPr marL="171450" indent="-171450">
              <a:buFont typeface="Arial" panose="020B0604020202020204" pitchFamily="34" charset="0"/>
              <a:buChar char="•"/>
            </a:pP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84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Creating</a:t>
            </a:r>
            <a:r>
              <a:rPr lang="en-AU" baseline="0" dirty="0"/>
              <a:t> the right environment and processes to support </a:t>
            </a:r>
            <a:r>
              <a:rPr lang="en-AU" baseline="0" dirty="0" err="1"/>
              <a:t>statewide</a:t>
            </a:r>
            <a:r>
              <a:rPr lang="en-AU" baseline="0" dirty="0"/>
              <a:t> practice improvement - e</a:t>
            </a:r>
            <a:r>
              <a:rPr lang="en-AU" dirty="0"/>
              <a:t>stablished mechanisms encouraging </a:t>
            </a:r>
            <a:r>
              <a:rPr lang="en-AU" dirty="0" err="1"/>
              <a:t>statewide</a:t>
            </a:r>
            <a:r>
              <a:rPr lang="en-AU" dirty="0"/>
              <a:t> cooperation between OPMH clinicians, service managers,</a:t>
            </a:r>
            <a:r>
              <a:rPr lang="en-AU" baseline="0" dirty="0"/>
              <a:t> </a:t>
            </a:r>
            <a:r>
              <a:rPr lang="en-AU" dirty="0"/>
              <a:t>policy makers</a:t>
            </a:r>
            <a:r>
              <a:rPr lang="en-AU" baseline="0" dirty="0"/>
              <a:t> and key stakeholders/partners </a:t>
            </a:r>
            <a:r>
              <a:rPr lang="en-AU" dirty="0"/>
              <a:t>have been significant facilitators of engagement in practice change</a:t>
            </a:r>
            <a:r>
              <a:rPr lang="en-AU" baseline="0" dirty="0"/>
              <a:t> (as per OPMH recovery project).</a:t>
            </a:r>
            <a:endParaRPr lang="en-AU" dirty="0"/>
          </a:p>
          <a:p>
            <a:pPr marL="171450" indent="-171450">
              <a:buFont typeface="Arial" panose="020B0604020202020204" pitchFamily="34" charset="0"/>
              <a:buChar char="•"/>
            </a:pPr>
            <a:r>
              <a:rPr lang="en-AU" dirty="0"/>
              <a:t>Leadership</a:t>
            </a:r>
            <a:r>
              <a:rPr lang="en-AU" baseline="0" dirty="0"/>
              <a:t> is partly about communicating an aim and vision, and engaging people in working together to achieve that aim and vision. Leadership has can’t achieve anything without collaboration. This project confirms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Policy commitment was important in establishing initial support for the project, and in maintaining support amidst many challenges to progressing the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A distributive leadership approach, involving both state-level and local level/service partner leadership, has kept the project on track (as per OPMH recovery project) in the context of a complex adaptive system of health and mental health care.</a:t>
            </a:r>
          </a:p>
          <a:p>
            <a:pPr marL="171450" indent="-171450">
              <a:buFont typeface="Arial" panose="020B0604020202020204" pitchFamily="34" charset="0"/>
              <a:buChar char="•"/>
            </a:pPr>
            <a:r>
              <a:rPr lang="en-AU" baseline="0" dirty="0"/>
              <a:t>This project is ambitious in the number of leaders it has involved and the extent/scope of collaboration (</a:t>
            </a:r>
            <a:r>
              <a:rPr lang="en-AU" baseline="0" dirty="0" err="1"/>
              <a:t>statewide</a:t>
            </a:r>
            <a:r>
              <a:rPr lang="en-AU" baseline="0" dirty="0"/>
              <a:t>, LHD and CMO, research partners </a:t>
            </a:r>
            <a:r>
              <a:rPr lang="en-AU" baseline="0" dirty="0" err="1"/>
              <a:t>etc</a:t>
            </a:r>
            <a:r>
              <a:rPr lang="en-AU" baseline="0" dirty="0"/>
              <a:t>), and the pandemic has added further complexity. Persistence and adaptability have been essential.</a:t>
            </a:r>
          </a:p>
          <a:p>
            <a:pPr marL="171450" indent="-171450">
              <a:buFont typeface="Arial" panose="020B0604020202020204" pitchFamily="34" charset="0"/>
              <a:buChar char="•"/>
            </a:pPr>
            <a:r>
              <a:rPr lang="en-AU" baseline="0" dirty="0"/>
              <a:t>The ‘start where you can’ approach meant that local projects were more adaptable to change as the pandemic altered the personnel, workforce and resources to progress the project changed in the context of the pandemic. With staffing changes and limitations and project delays, some projects have had to ‘restart where they could’ at various points in time.</a:t>
            </a:r>
          </a:p>
          <a:p>
            <a:pPr marL="171450" indent="-171450">
              <a:buFont typeface="Arial" panose="020B0604020202020204" pitchFamily="34" charset="0"/>
              <a:buChar char="•"/>
            </a:pPr>
            <a:r>
              <a:rPr lang="en-AU" baseline="0" dirty="0"/>
              <a:t>Leveraging the leadership, investment and collaborative design of one project (NEAMI physical health prompt) to offer LHDs with limited local capacity the opportunity to participate in a multi-site trial has helped maintain </a:t>
            </a:r>
            <a:r>
              <a:rPr lang="en-AU" baseline="0" dirty="0" err="1"/>
              <a:t>statewide</a:t>
            </a:r>
            <a:r>
              <a:rPr lang="en-AU" baseline="0" dirty="0"/>
              <a:t> participation.</a:t>
            </a:r>
          </a:p>
          <a:p>
            <a:pPr marL="171450" indent="-171450">
              <a:buFont typeface="Arial" panose="020B0604020202020204" pitchFamily="34" charset="0"/>
              <a:buChar char="•"/>
            </a:pPr>
            <a:r>
              <a:rPr lang="en-AU" baseline="0" dirty="0"/>
              <a:t>Adding the research partnership and collaboration to the project approach (building further on the OPMH recovery project and noting the need to address the gap in the implementation literature) added to the complexity of the project, but should/will ultimately lead to greater publication. This may in turn build further implementation and action.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555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solidFill>
                  <a:prstClr val="black"/>
                </a:solidFill>
              </a:rPr>
              <a:pPr/>
              <a:t>12</a:t>
            </a:fld>
            <a:endParaRPr lang="en-AU" dirty="0">
              <a:solidFill>
                <a:prstClr val="black"/>
              </a:solidFill>
            </a:endParaRPr>
          </a:p>
        </p:txBody>
      </p:sp>
    </p:spTree>
    <p:extLst>
      <p:ext uri="{BB962C8B-B14F-4D97-AF65-F5344CB8AC3E}">
        <p14:creationId xmlns:p14="http://schemas.microsoft.com/office/powerpoint/2010/main" val="98396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5057" y="4777194"/>
            <a:ext cx="6142007" cy="3908614"/>
          </a:xfrm>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7902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6815" y="4777194"/>
            <a:ext cx="6142008" cy="3908614"/>
          </a:xfrm>
        </p:spPr>
        <p:txBody>
          <a:bodyPr/>
          <a:lstStyle/>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C9E35-E9F3-4F69-AAEB-DBBAC33C112E}"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741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5918DE5-F757-43DA-AEF8-8ECD2F54A05C}" type="datetime1">
              <a:rPr lang="en-AU" smtClean="0"/>
              <a:t>9/04/2022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10278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BD7ADAC-D6DE-46F0-B5CE-D66113518E4D}" type="datetime1">
              <a:rPr lang="en-AU" smtClean="0"/>
              <a:t>9/04/2022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67849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519BF87-0D0E-41A4-8515-0F2FA3DF7D8F}" type="datetime1">
              <a:rPr lang="en-AU" smtClean="0"/>
              <a:t>9/04/2022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3664408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age">
    <p:spTree>
      <p:nvGrpSpPr>
        <p:cNvPr id="1" name=""/>
        <p:cNvGrpSpPr/>
        <p:nvPr/>
      </p:nvGrpSpPr>
      <p:grpSpPr>
        <a:xfrm>
          <a:off x="0" y="0"/>
          <a:ext cx="0" cy="0"/>
          <a:chOff x="0" y="0"/>
          <a:chExt cx="0" cy="0"/>
        </a:xfrm>
      </p:grpSpPr>
      <p:sp>
        <p:nvSpPr>
          <p:cNvPr id="4" name="Title 1"/>
          <p:cNvSpPr>
            <a:spLocks noGrp="1"/>
          </p:cNvSpPr>
          <p:nvPr>
            <p:ph type="title"/>
          </p:nvPr>
        </p:nvSpPr>
        <p:spPr>
          <a:xfrm>
            <a:off x="624418" y="1125540"/>
            <a:ext cx="11040533" cy="374635"/>
          </a:xfrm>
        </p:spPr>
        <p:txBody>
          <a:bodyPr/>
          <a:lstStyle>
            <a:lvl1pPr>
              <a:defRPr sz="3200"/>
            </a:lvl1pPr>
          </a:lstStyle>
          <a:p>
            <a:r>
              <a:rPr lang="en-US"/>
              <a:t>Click to edit Master title style</a:t>
            </a:r>
            <a:endParaRPr lang="en-AU" dirty="0"/>
          </a:p>
        </p:txBody>
      </p:sp>
    </p:spTree>
    <p:extLst>
      <p:ext uri="{BB962C8B-B14F-4D97-AF65-F5344CB8AC3E}">
        <p14:creationId xmlns:p14="http://schemas.microsoft.com/office/powerpoint/2010/main" val="318169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385" y="953179"/>
            <a:ext cx="5564716" cy="2387600"/>
          </a:xfrm>
        </p:spPr>
        <p:txBody>
          <a:bodyPr anchor="b"/>
          <a:lstStyle>
            <a:lvl1pPr algn="l">
              <a:defRPr lang="en-US" sz="6600" b="1" kern="1200" cap="none" baseline="0" dirty="0">
                <a:solidFill>
                  <a:schemeClr val="bg1"/>
                </a:solidFill>
                <a:latin typeface="+mj-lt"/>
                <a:ea typeface="+mj-ea"/>
                <a:cs typeface="+mj-cs"/>
              </a:defRPr>
            </a:lvl1pPr>
          </a:lstStyle>
          <a:p>
            <a:pPr marL="0" lvl="0" algn="l" defTabSz="914400" rtl="0" eaLnBrk="1" latinLnBrk="0" hangingPunct="1">
              <a:lnSpc>
                <a:spcPct val="90000"/>
              </a:lnSpc>
              <a:spcBef>
                <a:spcPct val="0"/>
              </a:spcBef>
              <a:buNone/>
            </a:pPr>
            <a:r>
              <a:rPr lang="en-US" dirty="0"/>
              <a:t>Title</a:t>
            </a:r>
          </a:p>
        </p:txBody>
      </p:sp>
      <p:sp>
        <p:nvSpPr>
          <p:cNvPr id="3" name="Subtitle 2"/>
          <p:cNvSpPr>
            <a:spLocks noGrp="1"/>
          </p:cNvSpPr>
          <p:nvPr>
            <p:ph type="subTitle" idx="1"/>
          </p:nvPr>
        </p:nvSpPr>
        <p:spPr>
          <a:xfrm>
            <a:off x="442385" y="3432854"/>
            <a:ext cx="5564716" cy="1655762"/>
          </a:xfrm>
        </p:spPr>
        <p:txBody>
          <a:bodyPr/>
          <a:lstStyle>
            <a:lvl1pPr marL="0" indent="0" algn="l">
              <a:buNone/>
              <a:defRPr lang="en-US" sz="1800" kern="1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600"/>
              </a:spcBef>
              <a:buClr>
                <a:schemeClr val="accent4"/>
              </a:buClr>
              <a:buSzPct val="75000"/>
              <a:buFont typeface="Arial" panose="020B0604020202020204" pitchFamily="34" charset="0"/>
              <a:buNone/>
            </a:pPr>
            <a:r>
              <a:rPr lang="en-US" dirty="0"/>
              <a:t>Click to edit Master subtitle style</a:t>
            </a:r>
          </a:p>
        </p:txBody>
      </p:sp>
      <p:pic>
        <p:nvPicPr>
          <p:cNvPr id="7" name="Picture 6">
            <a:extLst>
              <a:ext uri="{FF2B5EF4-FFF2-40B4-BE49-F238E27FC236}">
                <a16:creationId xmlns:a16="http://schemas.microsoft.com/office/drawing/2014/main" id="{24DE60F4-F358-4E62-9887-923C335577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06" r="52155"/>
          <a:stretch/>
        </p:blipFill>
        <p:spPr>
          <a:xfrm>
            <a:off x="6184904" y="546779"/>
            <a:ext cx="6007097" cy="6229421"/>
          </a:xfrm>
          <a:prstGeom prst="rect">
            <a:avLst/>
          </a:prstGeom>
        </p:spPr>
      </p:pic>
      <p:grpSp>
        <p:nvGrpSpPr>
          <p:cNvPr id="46" name="Group 45">
            <a:extLst>
              <a:ext uri="{FF2B5EF4-FFF2-40B4-BE49-F238E27FC236}">
                <a16:creationId xmlns:a16="http://schemas.microsoft.com/office/drawing/2014/main" id="{8CC6D14E-74BD-4E11-98DE-F12F38695444}"/>
              </a:ext>
            </a:extLst>
          </p:cNvPr>
          <p:cNvGrpSpPr/>
          <p:nvPr userDrawn="1"/>
        </p:nvGrpSpPr>
        <p:grpSpPr>
          <a:xfrm>
            <a:off x="447645" y="5831540"/>
            <a:ext cx="2621673" cy="773708"/>
            <a:chOff x="335733" y="5831540"/>
            <a:chExt cx="1966255" cy="773708"/>
          </a:xfrm>
        </p:grpSpPr>
        <p:grpSp>
          <p:nvGrpSpPr>
            <p:cNvPr id="44" name="Group 43">
              <a:extLst>
                <a:ext uri="{FF2B5EF4-FFF2-40B4-BE49-F238E27FC236}">
                  <a16:creationId xmlns:a16="http://schemas.microsoft.com/office/drawing/2014/main" id="{E42B522E-392F-48E7-9A80-9C3DD9A6F54D}"/>
                </a:ext>
              </a:extLst>
            </p:cNvPr>
            <p:cNvGrpSpPr/>
            <p:nvPr userDrawn="1"/>
          </p:nvGrpSpPr>
          <p:grpSpPr>
            <a:xfrm>
              <a:off x="1248829" y="5891470"/>
              <a:ext cx="1053159" cy="713778"/>
              <a:chOff x="1248829" y="5891470"/>
              <a:chExt cx="1053159" cy="713778"/>
            </a:xfrm>
            <a:solidFill>
              <a:schemeClr val="bg1"/>
            </a:solidFill>
          </p:grpSpPr>
          <p:sp>
            <p:nvSpPr>
              <p:cNvPr id="12" name="Freeform: Shape 11">
                <a:extLst>
                  <a:ext uri="{FF2B5EF4-FFF2-40B4-BE49-F238E27FC236}">
                    <a16:creationId xmlns:a16="http://schemas.microsoft.com/office/drawing/2014/main" id="{88B3282B-1F50-4B78-814E-FC0B5DA50218}"/>
                  </a:ext>
                </a:extLst>
              </p:cNvPr>
              <p:cNvSpPr/>
              <p:nvPr/>
            </p:nvSpPr>
            <p:spPr>
              <a:xfrm>
                <a:off x="1248829" y="5891470"/>
                <a:ext cx="20201" cy="713777"/>
              </a:xfrm>
              <a:custGeom>
                <a:avLst/>
                <a:gdLst>
                  <a:gd name="connsiteX0" fmla="*/ 11784 w 20201"/>
                  <a:gd name="connsiteY0" fmla="*/ 710074 h 713777"/>
                  <a:gd name="connsiteX1" fmla="*/ 5050 w 20201"/>
                  <a:gd name="connsiteY1" fmla="*/ 703340 h 713777"/>
                  <a:gd name="connsiteX2" fmla="*/ 5050 w 20201"/>
                  <a:gd name="connsiteY2" fmla="*/ 11784 h 713777"/>
                  <a:gd name="connsiteX3" fmla="*/ 11784 w 20201"/>
                  <a:gd name="connsiteY3" fmla="*/ 5050 h 713777"/>
                  <a:gd name="connsiteX4" fmla="*/ 18518 w 20201"/>
                  <a:gd name="connsiteY4" fmla="*/ 11784 h 713777"/>
                  <a:gd name="connsiteX5" fmla="*/ 18518 w 20201"/>
                  <a:gd name="connsiteY5" fmla="*/ 703340 h 713777"/>
                  <a:gd name="connsiteX6" fmla="*/ 11784 w 20201"/>
                  <a:gd name="connsiteY6" fmla="*/ 710074 h 7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01" h="713777">
                    <a:moveTo>
                      <a:pt x="11784" y="710074"/>
                    </a:moveTo>
                    <a:cubicBezTo>
                      <a:pt x="7744" y="710074"/>
                      <a:pt x="5050" y="707380"/>
                      <a:pt x="5050" y="703340"/>
                    </a:cubicBezTo>
                    <a:lnTo>
                      <a:pt x="5050" y="11784"/>
                    </a:lnTo>
                    <a:cubicBezTo>
                      <a:pt x="5050" y="7744"/>
                      <a:pt x="8417" y="5050"/>
                      <a:pt x="11784" y="5050"/>
                    </a:cubicBezTo>
                    <a:cubicBezTo>
                      <a:pt x="15824" y="5050"/>
                      <a:pt x="18518" y="7744"/>
                      <a:pt x="18518" y="11784"/>
                    </a:cubicBezTo>
                    <a:lnTo>
                      <a:pt x="18518" y="703340"/>
                    </a:lnTo>
                    <a:cubicBezTo>
                      <a:pt x="18518" y="706707"/>
                      <a:pt x="15824" y="710074"/>
                      <a:pt x="11784" y="710074"/>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13" name="Freeform: Shape 12">
                <a:extLst>
                  <a:ext uri="{FF2B5EF4-FFF2-40B4-BE49-F238E27FC236}">
                    <a16:creationId xmlns:a16="http://schemas.microsoft.com/office/drawing/2014/main" id="{925AE764-48BB-4EBA-BFA5-4FD71B215039}"/>
                  </a:ext>
                </a:extLst>
              </p:cNvPr>
              <p:cNvSpPr/>
              <p:nvPr/>
            </p:nvSpPr>
            <p:spPr>
              <a:xfrm>
                <a:off x="1471043" y="6397175"/>
                <a:ext cx="168344" cy="202012"/>
              </a:xfrm>
              <a:custGeom>
                <a:avLst/>
                <a:gdLst>
                  <a:gd name="connsiteX0" fmla="*/ 5050 w 168343"/>
                  <a:gd name="connsiteY0" fmla="*/ 5050 h 202012"/>
                  <a:gd name="connsiteX1" fmla="*/ 39392 w 168343"/>
                  <a:gd name="connsiteY1" fmla="*/ 5050 h 202012"/>
                  <a:gd name="connsiteX2" fmla="*/ 39392 w 168343"/>
                  <a:gd name="connsiteY2" fmla="*/ 85855 h 202012"/>
                  <a:gd name="connsiteX3" fmla="*/ 132318 w 168343"/>
                  <a:gd name="connsiteY3" fmla="*/ 85855 h 202012"/>
                  <a:gd name="connsiteX4" fmla="*/ 132318 w 168343"/>
                  <a:gd name="connsiteY4" fmla="*/ 5050 h 202012"/>
                  <a:gd name="connsiteX5" fmla="*/ 166660 w 168343"/>
                  <a:gd name="connsiteY5" fmla="*/ 5050 h 202012"/>
                  <a:gd name="connsiteX6" fmla="*/ 166660 w 168343"/>
                  <a:gd name="connsiteY6" fmla="*/ 199656 h 202012"/>
                  <a:gd name="connsiteX7" fmla="*/ 132318 w 168343"/>
                  <a:gd name="connsiteY7" fmla="*/ 199656 h 202012"/>
                  <a:gd name="connsiteX8" fmla="*/ 132318 w 168343"/>
                  <a:gd name="connsiteY8" fmla="*/ 117504 h 202012"/>
                  <a:gd name="connsiteX9" fmla="*/ 39392 w 168343"/>
                  <a:gd name="connsiteY9" fmla="*/ 117504 h 202012"/>
                  <a:gd name="connsiteX10" fmla="*/ 39392 w 168343"/>
                  <a:gd name="connsiteY10" fmla="*/ 199656 h 202012"/>
                  <a:gd name="connsiteX11" fmla="*/ 5050 w 168343"/>
                  <a:gd name="connsiteY11" fmla="*/ 199656 h 202012"/>
                  <a:gd name="connsiteX12" fmla="*/ 5050 w 168343"/>
                  <a:gd name="connsiteY12" fmla="*/ 5050 h 2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43" h="202012">
                    <a:moveTo>
                      <a:pt x="5050" y="5050"/>
                    </a:moveTo>
                    <a:lnTo>
                      <a:pt x="39392" y="5050"/>
                    </a:lnTo>
                    <a:lnTo>
                      <a:pt x="39392" y="85855"/>
                    </a:lnTo>
                    <a:lnTo>
                      <a:pt x="132318" y="85855"/>
                    </a:lnTo>
                    <a:lnTo>
                      <a:pt x="132318" y="5050"/>
                    </a:lnTo>
                    <a:lnTo>
                      <a:pt x="166660" y="5050"/>
                    </a:lnTo>
                    <a:lnTo>
                      <a:pt x="166660" y="199656"/>
                    </a:lnTo>
                    <a:lnTo>
                      <a:pt x="132318" y="199656"/>
                    </a:lnTo>
                    <a:lnTo>
                      <a:pt x="132318" y="117504"/>
                    </a:lnTo>
                    <a:lnTo>
                      <a:pt x="39392" y="117504"/>
                    </a:lnTo>
                    <a:lnTo>
                      <a:pt x="39392" y="199656"/>
                    </a:lnTo>
                    <a:lnTo>
                      <a:pt x="5050" y="199656"/>
                    </a:lnTo>
                    <a:lnTo>
                      <a:pt x="5050" y="5050"/>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14" name="Freeform: Shape 13">
                <a:extLst>
                  <a:ext uri="{FF2B5EF4-FFF2-40B4-BE49-F238E27FC236}">
                    <a16:creationId xmlns:a16="http://schemas.microsoft.com/office/drawing/2014/main" id="{C77FCD12-1DB4-4EDB-919F-F15A7332A811}"/>
                  </a:ext>
                </a:extLst>
              </p:cNvPr>
              <p:cNvSpPr/>
              <p:nvPr/>
            </p:nvSpPr>
            <p:spPr>
              <a:xfrm>
                <a:off x="1662282" y="6442291"/>
                <a:ext cx="148143" cy="161610"/>
              </a:xfrm>
              <a:custGeom>
                <a:avLst/>
                <a:gdLst>
                  <a:gd name="connsiteX0" fmla="*/ 5050 w 148142"/>
                  <a:gd name="connsiteY0" fmla="*/ 81815 h 161609"/>
                  <a:gd name="connsiteX1" fmla="*/ 5050 w 148142"/>
                  <a:gd name="connsiteY1" fmla="*/ 81815 h 161609"/>
                  <a:gd name="connsiteX2" fmla="*/ 76428 w 148142"/>
                  <a:gd name="connsiteY2" fmla="*/ 5050 h 161609"/>
                  <a:gd name="connsiteX3" fmla="*/ 146459 w 148142"/>
                  <a:gd name="connsiteY3" fmla="*/ 83835 h 161609"/>
                  <a:gd name="connsiteX4" fmla="*/ 145786 w 148142"/>
                  <a:gd name="connsiteY4" fmla="*/ 93262 h 161609"/>
                  <a:gd name="connsiteX5" fmla="*/ 38046 w 148142"/>
                  <a:gd name="connsiteY5" fmla="*/ 93262 h 161609"/>
                  <a:gd name="connsiteX6" fmla="*/ 80468 w 148142"/>
                  <a:gd name="connsiteY6" fmla="*/ 130298 h 161609"/>
                  <a:gd name="connsiteX7" fmla="*/ 120197 w 148142"/>
                  <a:gd name="connsiteY7" fmla="*/ 112790 h 161609"/>
                  <a:gd name="connsiteX8" fmla="*/ 139725 w 148142"/>
                  <a:gd name="connsiteY8" fmla="*/ 130298 h 161609"/>
                  <a:gd name="connsiteX9" fmla="*/ 79795 w 148142"/>
                  <a:gd name="connsiteY9" fmla="*/ 157906 h 161609"/>
                  <a:gd name="connsiteX10" fmla="*/ 5050 w 148142"/>
                  <a:gd name="connsiteY10" fmla="*/ 81815 h 161609"/>
                  <a:gd name="connsiteX11" fmla="*/ 113464 w 148142"/>
                  <a:gd name="connsiteY11" fmla="*/ 71041 h 161609"/>
                  <a:gd name="connsiteX12" fmla="*/ 76428 w 148142"/>
                  <a:gd name="connsiteY12" fmla="*/ 32659 h 161609"/>
                  <a:gd name="connsiteX13" fmla="*/ 38046 w 148142"/>
                  <a:gd name="connsiteY13" fmla="*/ 71041 h 161609"/>
                  <a:gd name="connsiteX14" fmla="*/ 113464 w 148142"/>
                  <a:gd name="connsiteY14" fmla="*/ 71041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142" h="161609">
                    <a:moveTo>
                      <a:pt x="5050" y="81815"/>
                    </a:moveTo>
                    <a:lnTo>
                      <a:pt x="5050" y="81815"/>
                    </a:lnTo>
                    <a:cubicBezTo>
                      <a:pt x="5050" y="39392"/>
                      <a:pt x="34679" y="5050"/>
                      <a:pt x="76428" y="5050"/>
                    </a:cubicBezTo>
                    <a:cubicBezTo>
                      <a:pt x="122891" y="5050"/>
                      <a:pt x="146459" y="41413"/>
                      <a:pt x="146459" y="83835"/>
                    </a:cubicBezTo>
                    <a:cubicBezTo>
                      <a:pt x="146459" y="87202"/>
                      <a:pt x="146459" y="89896"/>
                      <a:pt x="145786" y="93262"/>
                    </a:cubicBezTo>
                    <a:lnTo>
                      <a:pt x="38046" y="93262"/>
                    </a:lnTo>
                    <a:cubicBezTo>
                      <a:pt x="41413" y="116831"/>
                      <a:pt x="58920" y="130298"/>
                      <a:pt x="80468" y="130298"/>
                    </a:cubicBezTo>
                    <a:cubicBezTo>
                      <a:pt x="96629" y="130298"/>
                      <a:pt x="108750" y="124238"/>
                      <a:pt x="120197" y="112790"/>
                    </a:cubicBezTo>
                    <a:lnTo>
                      <a:pt x="139725" y="130298"/>
                    </a:lnTo>
                    <a:cubicBezTo>
                      <a:pt x="125584" y="147132"/>
                      <a:pt x="106730" y="157906"/>
                      <a:pt x="79795" y="157906"/>
                    </a:cubicBezTo>
                    <a:cubicBezTo>
                      <a:pt x="37372" y="157906"/>
                      <a:pt x="5050" y="126931"/>
                      <a:pt x="5050" y="81815"/>
                    </a:cubicBezTo>
                    <a:close/>
                    <a:moveTo>
                      <a:pt x="113464" y="71041"/>
                    </a:moveTo>
                    <a:cubicBezTo>
                      <a:pt x="111443" y="49493"/>
                      <a:pt x="98649" y="32659"/>
                      <a:pt x="76428" y="32659"/>
                    </a:cubicBezTo>
                    <a:cubicBezTo>
                      <a:pt x="55553" y="32659"/>
                      <a:pt x="41413" y="48820"/>
                      <a:pt x="38046" y="71041"/>
                    </a:cubicBezTo>
                    <a:lnTo>
                      <a:pt x="113464" y="71041"/>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15" name="Freeform: Shape 14">
                <a:extLst>
                  <a:ext uri="{FF2B5EF4-FFF2-40B4-BE49-F238E27FC236}">
                    <a16:creationId xmlns:a16="http://schemas.microsoft.com/office/drawing/2014/main" id="{2523881F-21DA-49EC-B0B8-6B0CD42EBB04}"/>
                  </a:ext>
                </a:extLst>
              </p:cNvPr>
              <p:cNvSpPr/>
              <p:nvPr/>
            </p:nvSpPr>
            <p:spPr>
              <a:xfrm>
                <a:off x="1819851" y="6443638"/>
                <a:ext cx="141409" cy="161610"/>
              </a:xfrm>
              <a:custGeom>
                <a:avLst/>
                <a:gdLst>
                  <a:gd name="connsiteX0" fmla="*/ 5050 w 141408"/>
                  <a:gd name="connsiteY0" fmla="*/ 110770 h 161609"/>
                  <a:gd name="connsiteX1" fmla="*/ 5050 w 141408"/>
                  <a:gd name="connsiteY1" fmla="*/ 110770 h 161609"/>
                  <a:gd name="connsiteX2" fmla="*/ 65654 w 141408"/>
                  <a:gd name="connsiteY2" fmla="*/ 62961 h 161609"/>
                  <a:gd name="connsiteX3" fmla="*/ 105383 w 141408"/>
                  <a:gd name="connsiteY3" fmla="*/ 69021 h 161609"/>
                  <a:gd name="connsiteX4" fmla="*/ 105383 w 141408"/>
                  <a:gd name="connsiteY4" fmla="*/ 65654 h 161609"/>
                  <a:gd name="connsiteX5" fmla="*/ 69021 w 141408"/>
                  <a:gd name="connsiteY5" fmla="*/ 34005 h 161609"/>
                  <a:gd name="connsiteX6" fmla="*/ 27272 w 141408"/>
                  <a:gd name="connsiteY6" fmla="*/ 43433 h 161609"/>
                  <a:gd name="connsiteX7" fmla="*/ 18518 w 141408"/>
                  <a:gd name="connsiteY7" fmla="*/ 17171 h 161609"/>
                  <a:gd name="connsiteX8" fmla="*/ 73735 w 141408"/>
                  <a:gd name="connsiteY8" fmla="*/ 5050 h 161609"/>
                  <a:gd name="connsiteX9" fmla="*/ 122218 w 141408"/>
                  <a:gd name="connsiteY9" fmla="*/ 21211 h 161609"/>
                  <a:gd name="connsiteX10" fmla="*/ 138379 w 141408"/>
                  <a:gd name="connsiteY10" fmla="*/ 66327 h 161609"/>
                  <a:gd name="connsiteX11" fmla="*/ 138379 w 141408"/>
                  <a:gd name="connsiteY11" fmla="*/ 153193 h 161609"/>
                  <a:gd name="connsiteX12" fmla="*/ 105383 w 141408"/>
                  <a:gd name="connsiteY12" fmla="*/ 153193 h 161609"/>
                  <a:gd name="connsiteX13" fmla="*/ 105383 w 141408"/>
                  <a:gd name="connsiteY13" fmla="*/ 135012 h 161609"/>
                  <a:gd name="connsiteX14" fmla="*/ 57574 w 141408"/>
                  <a:gd name="connsiteY14" fmla="*/ 156560 h 161609"/>
                  <a:gd name="connsiteX15" fmla="*/ 5050 w 141408"/>
                  <a:gd name="connsiteY15" fmla="*/ 110770 h 161609"/>
                  <a:gd name="connsiteX16" fmla="*/ 105383 w 141408"/>
                  <a:gd name="connsiteY16" fmla="*/ 99996 h 161609"/>
                  <a:gd name="connsiteX17" fmla="*/ 105383 w 141408"/>
                  <a:gd name="connsiteY17" fmla="*/ 90569 h 161609"/>
                  <a:gd name="connsiteX18" fmla="*/ 71714 w 141408"/>
                  <a:gd name="connsiteY18" fmla="*/ 84509 h 161609"/>
                  <a:gd name="connsiteX19" fmla="*/ 37372 w 141408"/>
                  <a:gd name="connsiteY19" fmla="*/ 108750 h 161609"/>
                  <a:gd name="connsiteX20" fmla="*/ 37372 w 141408"/>
                  <a:gd name="connsiteY20" fmla="*/ 109423 h 161609"/>
                  <a:gd name="connsiteX21" fmla="*/ 66327 w 141408"/>
                  <a:gd name="connsiteY21" fmla="*/ 131645 h 161609"/>
                  <a:gd name="connsiteX22" fmla="*/ 105383 w 141408"/>
                  <a:gd name="connsiteY22" fmla="*/ 99996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408" h="161609">
                    <a:moveTo>
                      <a:pt x="5050" y="110770"/>
                    </a:moveTo>
                    <a:lnTo>
                      <a:pt x="5050" y="110770"/>
                    </a:lnTo>
                    <a:cubicBezTo>
                      <a:pt x="5050" y="78448"/>
                      <a:pt x="29965" y="62961"/>
                      <a:pt x="65654" y="62961"/>
                    </a:cubicBezTo>
                    <a:cubicBezTo>
                      <a:pt x="81815" y="62961"/>
                      <a:pt x="93936" y="65654"/>
                      <a:pt x="105383" y="69021"/>
                    </a:cubicBezTo>
                    <a:lnTo>
                      <a:pt x="105383" y="65654"/>
                    </a:lnTo>
                    <a:cubicBezTo>
                      <a:pt x="105383" y="44779"/>
                      <a:pt x="92589" y="34005"/>
                      <a:pt x="69021" y="34005"/>
                    </a:cubicBezTo>
                    <a:cubicBezTo>
                      <a:pt x="52860" y="34005"/>
                      <a:pt x="40066" y="37372"/>
                      <a:pt x="27272" y="43433"/>
                    </a:cubicBezTo>
                    <a:lnTo>
                      <a:pt x="18518" y="17171"/>
                    </a:lnTo>
                    <a:cubicBezTo>
                      <a:pt x="34679" y="9764"/>
                      <a:pt x="50166" y="5050"/>
                      <a:pt x="73735" y="5050"/>
                    </a:cubicBezTo>
                    <a:cubicBezTo>
                      <a:pt x="95956" y="5050"/>
                      <a:pt x="112117" y="11111"/>
                      <a:pt x="122218" y="21211"/>
                    </a:cubicBezTo>
                    <a:cubicBezTo>
                      <a:pt x="132992" y="31985"/>
                      <a:pt x="138379" y="47473"/>
                      <a:pt x="138379" y="66327"/>
                    </a:cubicBezTo>
                    <a:lnTo>
                      <a:pt x="138379" y="153193"/>
                    </a:lnTo>
                    <a:lnTo>
                      <a:pt x="105383" y="153193"/>
                    </a:lnTo>
                    <a:lnTo>
                      <a:pt x="105383" y="135012"/>
                    </a:lnTo>
                    <a:cubicBezTo>
                      <a:pt x="95283" y="147132"/>
                      <a:pt x="79795" y="156560"/>
                      <a:pt x="57574" y="156560"/>
                    </a:cubicBezTo>
                    <a:cubicBezTo>
                      <a:pt x="29292" y="155886"/>
                      <a:pt x="5050" y="140399"/>
                      <a:pt x="5050" y="110770"/>
                    </a:cubicBezTo>
                    <a:close/>
                    <a:moveTo>
                      <a:pt x="105383" y="99996"/>
                    </a:moveTo>
                    <a:lnTo>
                      <a:pt x="105383" y="90569"/>
                    </a:lnTo>
                    <a:cubicBezTo>
                      <a:pt x="96629" y="87202"/>
                      <a:pt x="85182" y="84509"/>
                      <a:pt x="71714" y="84509"/>
                    </a:cubicBezTo>
                    <a:cubicBezTo>
                      <a:pt x="50166" y="84509"/>
                      <a:pt x="37372" y="93936"/>
                      <a:pt x="37372" y="108750"/>
                    </a:cubicBezTo>
                    <a:lnTo>
                      <a:pt x="37372" y="109423"/>
                    </a:lnTo>
                    <a:cubicBezTo>
                      <a:pt x="37372" y="123564"/>
                      <a:pt x="50166" y="131645"/>
                      <a:pt x="66327" y="131645"/>
                    </a:cubicBezTo>
                    <a:cubicBezTo>
                      <a:pt x="88549" y="131645"/>
                      <a:pt x="105383" y="118851"/>
                      <a:pt x="105383" y="99996"/>
                    </a:cubicBez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16" name="Freeform: Shape 15">
                <a:extLst>
                  <a:ext uri="{FF2B5EF4-FFF2-40B4-BE49-F238E27FC236}">
                    <a16:creationId xmlns:a16="http://schemas.microsoft.com/office/drawing/2014/main" id="{FCA13037-3BFE-4A29-A334-A9CD319900A5}"/>
                  </a:ext>
                </a:extLst>
              </p:cNvPr>
              <p:cNvSpPr/>
              <p:nvPr/>
            </p:nvSpPr>
            <p:spPr>
              <a:xfrm>
                <a:off x="1985502" y="6389094"/>
                <a:ext cx="40403" cy="208746"/>
              </a:xfrm>
              <a:custGeom>
                <a:avLst/>
                <a:gdLst>
                  <a:gd name="connsiteX0" fmla="*/ 5050 w 40402"/>
                  <a:gd name="connsiteY0" fmla="*/ 5050 h 208746"/>
                  <a:gd name="connsiteX1" fmla="*/ 38719 w 40402"/>
                  <a:gd name="connsiteY1" fmla="*/ 5050 h 208746"/>
                  <a:gd name="connsiteX2" fmla="*/ 38719 w 40402"/>
                  <a:gd name="connsiteY2" fmla="*/ 207736 h 208746"/>
                  <a:gd name="connsiteX3" fmla="*/ 5050 w 40402"/>
                  <a:gd name="connsiteY3" fmla="*/ 207736 h 208746"/>
                  <a:gd name="connsiteX4" fmla="*/ 5050 w 40402"/>
                  <a:gd name="connsiteY4" fmla="*/ 5050 h 2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2" h="208746">
                    <a:moveTo>
                      <a:pt x="5050" y="5050"/>
                    </a:moveTo>
                    <a:lnTo>
                      <a:pt x="38719" y="5050"/>
                    </a:lnTo>
                    <a:lnTo>
                      <a:pt x="38719" y="207736"/>
                    </a:lnTo>
                    <a:lnTo>
                      <a:pt x="5050" y="207736"/>
                    </a:lnTo>
                    <a:lnTo>
                      <a:pt x="5050" y="5050"/>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17" name="Freeform: Shape 16">
                <a:extLst>
                  <a:ext uri="{FF2B5EF4-FFF2-40B4-BE49-F238E27FC236}">
                    <a16:creationId xmlns:a16="http://schemas.microsoft.com/office/drawing/2014/main" id="{B150A889-ABF5-4AC0-83C5-C74B20FDC59A}"/>
                  </a:ext>
                </a:extLst>
              </p:cNvPr>
              <p:cNvSpPr/>
              <p:nvPr/>
            </p:nvSpPr>
            <p:spPr>
              <a:xfrm>
                <a:off x="2042738" y="6404582"/>
                <a:ext cx="101006" cy="195279"/>
              </a:xfrm>
              <a:custGeom>
                <a:avLst/>
                <a:gdLst>
                  <a:gd name="connsiteX0" fmla="*/ 23905 w 101006"/>
                  <a:gd name="connsiteY0" fmla="*/ 151846 h 195278"/>
                  <a:gd name="connsiteX1" fmla="*/ 23905 w 101006"/>
                  <a:gd name="connsiteY1" fmla="*/ 74408 h 195278"/>
                  <a:gd name="connsiteX2" fmla="*/ 5050 w 101006"/>
                  <a:gd name="connsiteY2" fmla="*/ 74408 h 195278"/>
                  <a:gd name="connsiteX3" fmla="*/ 5050 w 101006"/>
                  <a:gd name="connsiteY3" fmla="*/ 45453 h 195278"/>
                  <a:gd name="connsiteX4" fmla="*/ 23905 w 101006"/>
                  <a:gd name="connsiteY4" fmla="*/ 45453 h 195278"/>
                  <a:gd name="connsiteX5" fmla="*/ 23905 w 101006"/>
                  <a:gd name="connsiteY5" fmla="*/ 5050 h 195278"/>
                  <a:gd name="connsiteX6" fmla="*/ 57573 w 101006"/>
                  <a:gd name="connsiteY6" fmla="*/ 5050 h 195278"/>
                  <a:gd name="connsiteX7" fmla="*/ 57573 w 101006"/>
                  <a:gd name="connsiteY7" fmla="*/ 45453 h 195278"/>
                  <a:gd name="connsiteX8" fmla="*/ 97303 w 101006"/>
                  <a:gd name="connsiteY8" fmla="*/ 45453 h 195278"/>
                  <a:gd name="connsiteX9" fmla="*/ 97303 w 101006"/>
                  <a:gd name="connsiteY9" fmla="*/ 74408 h 195278"/>
                  <a:gd name="connsiteX10" fmla="*/ 57573 w 101006"/>
                  <a:gd name="connsiteY10" fmla="*/ 74408 h 195278"/>
                  <a:gd name="connsiteX11" fmla="*/ 57573 w 101006"/>
                  <a:gd name="connsiteY11" fmla="*/ 146459 h 195278"/>
                  <a:gd name="connsiteX12" fmla="*/ 75755 w 101006"/>
                  <a:gd name="connsiteY12" fmla="*/ 164640 h 195278"/>
                  <a:gd name="connsiteX13" fmla="*/ 96629 w 101006"/>
                  <a:gd name="connsiteY13" fmla="*/ 159927 h 195278"/>
                  <a:gd name="connsiteX14" fmla="*/ 96629 w 101006"/>
                  <a:gd name="connsiteY14" fmla="*/ 187535 h 195278"/>
                  <a:gd name="connsiteX15" fmla="*/ 66327 w 101006"/>
                  <a:gd name="connsiteY15" fmla="*/ 194942 h 195278"/>
                  <a:gd name="connsiteX16" fmla="*/ 23905 w 101006"/>
                  <a:gd name="connsiteY16" fmla="*/ 151846 h 1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006" h="195278">
                    <a:moveTo>
                      <a:pt x="23905" y="151846"/>
                    </a:moveTo>
                    <a:lnTo>
                      <a:pt x="23905" y="74408"/>
                    </a:lnTo>
                    <a:lnTo>
                      <a:pt x="5050" y="74408"/>
                    </a:lnTo>
                    <a:lnTo>
                      <a:pt x="5050" y="45453"/>
                    </a:lnTo>
                    <a:lnTo>
                      <a:pt x="23905" y="45453"/>
                    </a:lnTo>
                    <a:lnTo>
                      <a:pt x="23905" y="5050"/>
                    </a:lnTo>
                    <a:lnTo>
                      <a:pt x="57573" y="5050"/>
                    </a:lnTo>
                    <a:lnTo>
                      <a:pt x="57573" y="45453"/>
                    </a:lnTo>
                    <a:lnTo>
                      <a:pt x="97303" y="45453"/>
                    </a:lnTo>
                    <a:lnTo>
                      <a:pt x="97303" y="74408"/>
                    </a:lnTo>
                    <a:lnTo>
                      <a:pt x="57573" y="74408"/>
                    </a:lnTo>
                    <a:lnTo>
                      <a:pt x="57573" y="146459"/>
                    </a:lnTo>
                    <a:cubicBezTo>
                      <a:pt x="57573" y="159253"/>
                      <a:pt x="64307" y="164640"/>
                      <a:pt x="75755" y="164640"/>
                    </a:cubicBezTo>
                    <a:cubicBezTo>
                      <a:pt x="83162" y="164640"/>
                      <a:pt x="89896" y="163293"/>
                      <a:pt x="96629" y="159927"/>
                    </a:cubicBezTo>
                    <a:lnTo>
                      <a:pt x="96629" y="187535"/>
                    </a:lnTo>
                    <a:cubicBezTo>
                      <a:pt x="88549" y="192249"/>
                      <a:pt x="79122" y="194942"/>
                      <a:pt x="66327" y="194942"/>
                    </a:cubicBezTo>
                    <a:cubicBezTo>
                      <a:pt x="41413" y="194942"/>
                      <a:pt x="23905" y="183495"/>
                      <a:pt x="23905" y="151846"/>
                    </a:cubicBez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18" name="Freeform: Shape 17">
                <a:extLst>
                  <a:ext uri="{FF2B5EF4-FFF2-40B4-BE49-F238E27FC236}">
                    <a16:creationId xmlns:a16="http://schemas.microsoft.com/office/drawing/2014/main" id="{D1009FE2-7C69-4F31-A0C0-94266B3AA453}"/>
                  </a:ext>
                </a:extLst>
              </p:cNvPr>
              <p:cNvSpPr/>
              <p:nvPr/>
            </p:nvSpPr>
            <p:spPr>
              <a:xfrm>
                <a:off x="2160579" y="6389094"/>
                <a:ext cx="141409" cy="208746"/>
              </a:xfrm>
              <a:custGeom>
                <a:avLst/>
                <a:gdLst>
                  <a:gd name="connsiteX0" fmla="*/ 5050 w 141408"/>
                  <a:gd name="connsiteY0" fmla="*/ 5050 h 208746"/>
                  <a:gd name="connsiteX1" fmla="*/ 38719 w 141408"/>
                  <a:gd name="connsiteY1" fmla="*/ 5050 h 208746"/>
                  <a:gd name="connsiteX2" fmla="*/ 38719 w 141408"/>
                  <a:gd name="connsiteY2" fmla="*/ 83835 h 208746"/>
                  <a:gd name="connsiteX3" fmla="*/ 84508 w 141408"/>
                  <a:gd name="connsiteY3" fmla="*/ 58247 h 208746"/>
                  <a:gd name="connsiteX4" fmla="*/ 137032 w 141408"/>
                  <a:gd name="connsiteY4" fmla="*/ 114137 h 208746"/>
                  <a:gd name="connsiteX5" fmla="*/ 137032 w 141408"/>
                  <a:gd name="connsiteY5" fmla="*/ 207736 h 208746"/>
                  <a:gd name="connsiteX6" fmla="*/ 103363 w 141408"/>
                  <a:gd name="connsiteY6" fmla="*/ 207736 h 208746"/>
                  <a:gd name="connsiteX7" fmla="*/ 103363 w 141408"/>
                  <a:gd name="connsiteY7" fmla="*/ 124238 h 208746"/>
                  <a:gd name="connsiteX8" fmla="*/ 71714 w 141408"/>
                  <a:gd name="connsiteY8" fmla="*/ 88549 h 208746"/>
                  <a:gd name="connsiteX9" fmla="*/ 38719 w 141408"/>
                  <a:gd name="connsiteY9" fmla="*/ 124911 h 208746"/>
                  <a:gd name="connsiteX10" fmla="*/ 38719 w 141408"/>
                  <a:gd name="connsiteY10" fmla="*/ 207736 h 208746"/>
                  <a:gd name="connsiteX11" fmla="*/ 5050 w 141408"/>
                  <a:gd name="connsiteY11" fmla="*/ 207736 h 208746"/>
                  <a:gd name="connsiteX12" fmla="*/ 5050 w 141408"/>
                  <a:gd name="connsiteY12" fmla="*/ 5050 h 2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408" h="208746">
                    <a:moveTo>
                      <a:pt x="5050" y="5050"/>
                    </a:moveTo>
                    <a:lnTo>
                      <a:pt x="38719" y="5050"/>
                    </a:lnTo>
                    <a:lnTo>
                      <a:pt x="38719" y="83835"/>
                    </a:lnTo>
                    <a:cubicBezTo>
                      <a:pt x="48146" y="70368"/>
                      <a:pt x="61614" y="58247"/>
                      <a:pt x="84508" y="58247"/>
                    </a:cubicBezTo>
                    <a:cubicBezTo>
                      <a:pt x="117504" y="58247"/>
                      <a:pt x="137032" y="80468"/>
                      <a:pt x="137032" y="114137"/>
                    </a:cubicBezTo>
                    <a:lnTo>
                      <a:pt x="137032" y="207736"/>
                    </a:lnTo>
                    <a:lnTo>
                      <a:pt x="103363" y="207736"/>
                    </a:lnTo>
                    <a:lnTo>
                      <a:pt x="103363" y="124238"/>
                    </a:lnTo>
                    <a:cubicBezTo>
                      <a:pt x="103363" y="101343"/>
                      <a:pt x="91916" y="88549"/>
                      <a:pt x="71714" y="88549"/>
                    </a:cubicBezTo>
                    <a:cubicBezTo>
                      <a:pt x="52187" y="88549"/>
                      <a:pt x="38719" y="102016"/>
                      <a:pt x="38719" y="124911"/>
                    </a:cubicBezTo>
                    <a:lnTo>
                      <a:pt x="38719" y="207736"/>
                    </a:lnTo>
                    <a:lnTo>
                      <a:pt x="5050" y="207736"/>
                    </a:lnTo>
                    <a:lnTo>
                      <a:pt x="5050" y="5050"/>
                    </a:lnTo>
                    <a:close/>
                  </a:path>
                </a:pathLst>
              </a:custGeom>
              <a:grpFill/>
              <a:ln w="9525" cap="flat">
                <a:noFill/>
                <a:prstDash val="solid"/>
                <a:miter/>
              </a:ln>
            </p:spPr>
            <p:txBody>
              <a:bodyPr rtlCol="0" anchor="ctr"/>
              <a:lstStyle/>
              <a:p>
                <a:pPr defTabSz="457200"/>
                <a:endParaRPr lang="en-AU" sz="1800">
                  <a:solidFill>
                    <a:srgbClr val="262626"/>
                  </a:solidFill>
                </a:endParaRPr>
              </a:p>
            </p:txBody>
          </p:sp>
        </p:grpSp>
        <p:grpSp>
          <p:nvGrpSpPr>
            <p:cNvPr id="45" name="Group 44">
              <a:extLst>
                <a:ext uri="{FF2B5EF4-FFF2-40B4-BE49-F238E27FC236}">
                  <a16:creationId xmlns:a16="http://schemas.microsoft.com/office/drawing/2014/main" id="{B0024A80-6E11-4693-B598-8DC0969F1778}"/>
                </a:ext>
              </a:extLst>
            </p:cNvPr>
            <p:cNvGrpSpPr/>
            <p:nvPr userDrawn="1"/>
          </p:nvGrpSpPr>
          <p:grpSpPr>
            <a:xfrm>
              <a:off x="335733" y="5831540"/>
              <a:ext cx="713777" cy="769667"/>
              <a:chOff x="335733" y="5831540"/>
              <a:chExt cx="713777" cy="769667"/>
            </a:xfrm>
            <a:solidFill>
              <a:schemeClr val="bg1"/>
            </a:solidFill>
          </p:grpSpPr>
          <p:sp>
            <p:nvSpPr>
              <p:cNvPr id="19" name="Freeform: Shape 18">
                <a:extLst>
                  <a:ext uri="{FF2B5EF4-FFF2-40B4-BE49-F238E27FC236}">
                    <a16:creationId xmlns:a16="http://schemas.microsoft.com/office/drawing/2014/main" id="{70D9303C-EEB2-48A1-B3BB-EE71AE2EF02E}"/>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0" name="Freeform: Shape 19">
                <a:extLst>
                  <a:ext uri="{FF2B5EF4-FFF2-40B4-BE49-F238E27FC236}">
                    <a16:creationId xmlns:a16="http://schemas.microsoft.com/office/drawing/2014/main" id="{346C0FB2-C0BB-4AFA-9767-DF8A791669BB}"/>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1" name="Freeform: Shape 20">
                <a:extLst>
                  <a:ext uri="{FF2B5EF4-FFF2-40B4-BE49-F238E27FC236}">
                    <a16:creationId xmlns:a16="http://schemas.microsoft.com/office/drawing/2014/main" id="{DE4B05A8-39D4-4E4C-ADEA-BE47AAB292A8}"/>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2" name="Freeform: Shape 21">
                <a:extLst>
                  <a:ext uri="{FF2B5EF4-FFF2-40B4-BE49-F238E27FC236}">
                    <a16:creationId xmlns:a16="http://schemas.microsoft.com/office/drawing/2014/main" id="{6E35CF6E-B995-4805-BC53-3AEA923A5DEF}"/>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3" name="Freeform: Shape 22">
                <a:extLst>
                  <a:ext uri="{FF2B5EF4-FFF2-40B4-BE49-F238E27FC236}">
                    <a16:creationId xmlns:a16="http://schemas.microsoft.com/office/drawing/2014/main" id="{335DC608-6915-4FC8-8455-8AB7FA4A3637}"/>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4" name="Freeform: Shape 23">
                <a:extLst>
                  <a:ext uri="{FF2B5EF4-FFF2-40B4-BE49-F238E27FC236}">
                    <a16:creationId xmlns:a16="http://schemas.microsoft.com/office/drawing/2014/main" id="{56DB3E12-B90B-4EBD-B985-8AE12F7A5742}"/>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5" name="Freeform: Shape 24">
                <a:extLst>
                  <a:ext uri="{FF2B5EF4-FFF2-40B4-BE49-F238E27FC236}">
                    <a16:creationId xmlns:a16="http://schemas.microsoft.com/office/drawing/2014/main" id="{D84C2F6C-EE3F-45FF-89BC-B6D5E5B2F28F}"/>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6" name="Freeform: Shape 25">
                <a:extLst>
                  <a:ext uri="{FF2B5EF4-FFF2-40B4-BE49-F238E27FC236}">
                    <a16:creationId xmlns:a16="http://schemas.microsoft.com/office/drawing/2014/main" id="{17529FAE-F330-4F78-8761-00EAFEAD7E05}"/>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7" name="Freeform: Shape 26">
                <a:extLst>
                  <a:ext uri="{FF2B5EF4-FFF2-40B4-BE49-F238E27FC236}">
                    <a16:creationId xmlns:a16="http://schemas.microsoft.com/office/drawing/2014/main" id="{BAFF6534-2B77-4FA5-8C66-E2F037A1F4A3}"/>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8" name="Freeform: Shape 27">
                <a:extLst>
                  <a:ext uri="{FF2B5EF4-FFF2-40B4-BE49-F238E27FC236}">
                    <a16:creationId xmlns:a16="http://schemas.microsoft.com/office/drawing/2014/main" id="{269A85B9-E61E-4B5B-9937-33A4F4F37F3E}"/>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29" name="Freeform: Shape 28">
                <a:extLst>
                  <a:ext uri="{FF2B5EF4-FFF2-40B4-BE49-F238E27FC236}">
                    <a16:creationId xmlns:a16="http://schemas.microsoft.com/office/drawing/2014/main" id="{43FFBDFF-DA61-4500-AFB8-63B2F57942B4}"/>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0" name="Freeform: Shape 29">
                <a:extLst>
                  <a:ext uri="{FF2B5EF4-FFF2-40B4-BE49-F238E27FC236}">
                    <a16:creationId xmlns:a16="http://schemas.microsoft.com/office/drawing/2014/main" id="{636B73BB-C82B-481D-A273-8C013A91C2A5}"/>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1" name="Freeform: Shape 30">
                <a:extLst>
                  <a:ext uri="{FF2B5EF4-FFF2-40B4-BE49-F238E27FC236}">
                    <a16:creationId xmlns:a16="http://schemas.microsoft.com/office/drawing/2014/main" id="{4C2F8C7A-F099-4A2D-AA1F-A44277624312}"/>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2" name="Freeform: Shape 31">
                <a:extLst>
                  <a:ext uri="{FF2B5EF4-FFF2-40B4-BE49-F238E27FC236}">
                    <a16:creationId xmlns:a16="http://schemas.microsoft.com/office/drawing/2014/main" id="{4F899923-2535-4043-9025-45F6D73A00D0}"/>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3" name="Freeform: Shape 32">
                <a:extLst>
                  <a:ext uri="{FF2B5EF4-FFF2-40B4-BE49-F238E27FC236}">
                    <a16:creationId xmlns:a16="http://schemas.microsoft.com/office/drawing/2014/main" id="{CEF719A9-3790-4003-B862-514AA8CF2FEA}"/>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4" name="Freeform: Shape 33">
                <a:extLst>
                  <a:ext uri="{FF2B5EF4-FFF2-40B4-BE49-F238E27FC236}">
                    <a16:creationId xmlns:a16="http://schemas.microsoft.com/office/drawing/2014/main" id="{B1160CB2-3CBB-4947-B8AE-5ABD982F7D44}"/>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5" name="Freeform: Shape 34">
                <a:extLst>
                  <a:ext uri="{FF2B5EF4-FFF2-40B4-BE49-F238E27FC236}">
                    <a16:creationId xmlns:a16="http://schemas.microsoft.com/office/drawing/2014/main" id="{0DC78740-11DB-44D9-BC3F-668932BC3DEC}"/>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6" name="Freeform: Shape 35">
                <a:extLst>
                  <a:ext uri="{FF2B5EF4-FFF2-40B4-BE49-F238E27FC236}">
                    <a16:creationId xmlns:a16="http://schemas.microsoft.com/office/drawing/2014/main" id="{F4B6AFAF-E85A-488F-9803-D56D7BE45F35}"/>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7" name="Freeform: Shape 36">
                <a:extLst>
                  <a:ext uri="{FF2B5EF4-FFF2-40B4-BE49-F238E27FC236}">
                    <a16:creationId xmlns:a16="http://schemas.microsoft.com/office/drawing/2014/main" id="{05D4CE94-FE59-45AE-9329-8407846AA036}"/>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8" name="Freeform: Shape 37">
                <a:extLst>
                  <a:ext uri="{FF2B5EF4-FFF2-40B4-BE49-F238E27FC236}">
                    <a16:creationId xmlns:a16="http://schemas.microsoft.com/office/drawing/2014/main" id="{514BC14D-57E3-4588-8317-47CAC58B102F}"/>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39" name="Freeform: Shape 38">
                <a:extLst>
                  <a:ext uri="{FF2B5EF4-FFF2-40B4-BE49-F238E27FC236}">
                    <a16:creationId xmlns:a16="http://schemas.microsoft.com/office/drawing/2014/main" id="{33A4A2AF-6218-4503-8D00-5248FB0CE7E4}"/>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40" name="Freeform: Shape 39">
                <a:extLst>
                  <a:ext uri="{FF2B5EF4-FFF2-40B4-BE49-F238E27FC236}">
                    <a16:creationId xmlns:a16="http://schemas.microsoft.com/office/drawing/2014/main" id="{63AFBCE8-E6CF-4F80-B447-DD74AF31BE1C}"/>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41" name="Freeform: Shape 40">
                <a:extLst>
                  <a:ext uri="{FF2B5EF4-FFF2-40B4-BE49-F238E27FC236}">
                    <a16:creationId xmlns:a16="http://schemas.microsoft.com/office/drawing/2014/main" id="{4FFD4AF0-439B-4397-8B10-0294EB71A17B}"/>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42" name="Freeform: Shape 41">
                <a:extLst>
                  <a:ext uri="{FF2B5EF4-FFF2-40B4-BE49-F238E27FC236}">
                    <a16:creationId xmlns:a16="http://schemas.microsoft.com/office/drawing/2014/main" id="{E8EDB8EF-7CD7-48ED-9DF3-C71A322E53E6}"/>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defTabSz="457200"/>
                <a:endParaRPr lang="en-AU" sz="1800">
                  <a:solidFill>
                    <a:srgbClr val="262626"/>
                  </a:solidFill>
                </a:endParaRPr>
              </a:p>
            </p:txBody>
          </p:sp>
          <p:sp>
            <p:nvSpPr>
              <p:cNvPr id="43" name="Freeform: Shape 42">
                <a:extLst>
                  <a:ext uri="{FF2B5EF4-FFF2-40B4-BE49-F238E27FC236}">
                    <a16:creationId xmlns:a16="http://schemas.microsoft.com/office/drawing/2014/main" id="{9AF0F4ED-5109-4868-B40F-0DC09CCA4E74}"/>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pPr defTabSz="457200"/>
                <a:endParaRPr lang="en-AU" sz="1800">
                  <a:solidFill>
                    <a:srgbClr val="262626"/>
                  </a:solidFill>
                </a:endParaRPr>
              </a:p>
            </p:txBody>
          </p:sp>
        </p:grpSp>
      </p:grpSp>
    </p:spTree>
    <p:extLst>
      <p:ext uri="{BB962C8B-B14F-4D97-AF65-F5344CB8AC3E}">
        <p14:creationId xmlns:p14="http://schemas.microsoft.com/office/powerpoint/2010/main" val="388716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p:cNvSpPr>
            <a:spLocks noGrp="1"/>
          </p:cNvSpPr>
          <p:nvPr>
            <p:ph type="title"/>
          </p:nvPr>
        </p:nvSpPr>
        <p:spPr>
          <a:xfrm>
            <a:off x="442915" y="365126"/>
            <a:ext cx="11306175"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5" y="1230757"/>
            <a:ext cx="1130617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37941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p:cNvSpPr>
            <a:spLocks noGrp="1"/>
          </p:cNvSpPr>
          <p:nvPr>
            <p:ph type="title"/>
          </p:nvPr>
        </p:nvSpPr>
        <p:spPr>
          <a:xfrm>
            <a:off x="442915" y="365126"/>
            <a:ext cx="11306175"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5"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
        <p:nvSpPr>
          <p:cNvPr id="9" name="Content Placeholder 2">
            <a:extLst>
              <a:ext uri="{FF2B5EF4-FFF2-40B4-BE49-F238E27FC236}">
                <a16:creationId xmlns:a16="http://schemas.microsoft.com/office/drawing/2014/main" id="{16A4921C-7F3D-4719-93DB-3B9719448234}"/>
              </a:ext>
            </a:extLst>
          </p:cNvPr>
          <p:cNvSpPr>
            <a:spLocks noGrp="1"/>
          </p:cNvSpPr>
          <p:nvPr>
            <p:ph idx="10"/>
          </p:nvPr>
        </p:nvSpPr>
        <p:spPr>
          <a:xfrm>
            <a:off x="6184901"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802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slide 4">
    <p:spTree>
      <p:nvGrpSpPr>
        <p:cNvPr id="1" name=""/>
        <p:cNvGrpSpPr/>
        <p:nvPr/>
      </p:nvGrpSpPr>
      <p:grpSpPr>
        <a:xfrm>
          <a:off x="0" y="0"/>
          <a:ext cx="0" cy="0"/>
          <a:chOff x="0" y="0"/>
          <a:chExt cx="0" cy="0"/>
        </a:xfrm>
      </p:grpSpPr>
      <p:sp>
        <p:nvSpPr>
          <p:cNvPr id="2" name="Title 1"/>
          <p:cNvSpPr>
            <a:spLocks noGrp="1"/>
          </p:cNvSpPr>
          <p:nvPr>
            <p:ph type="title"/>
          </p:nvPr>
        </p:nvSpPr>
        <p:spPr>
          <a:xfrm>
            <a:off x="442915" y="365126"/>
            <a:ext cx="11306175"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5"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
        <p:nvSpPr>
          <p:cNvPr id="9" name="Content Placeholder 2">
            <a:extLst>
              <a:ext uri="{FF2B5EF4-FFF2-40B4-BE49-F238E27FC236}">
                <a16:creationId xmlns:a16="http://schemas.microsoft.com/office/drawing/2014/main" id="{16A4921C-7F3D-4719-93DB-3B9719448234}"/>
              </a:ext>
            </a:extLst>
          </p:cNvPr>
          <p:cNvSpPr>
            <a:spLocks noGrp="1"/>
          </p:cNvSpPr>
          <p:nvPr>
            <p:ph idx="10"/>
          </p:nvPr>
        </p:nvSpPr>
        <p:spPr>
          <a:xfrm>
            <a:off x="6184901"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830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entral Image 1">
    <p:spTree>
      <p:nvGrpSpPr>
        <p:cNvPr id="1" name=""/>
        <p:cNvGrpSpPr/>
        <p:nvPr/>
      </p:nvGrpSpPr>
      <p:grpSpPr>
        <a:xfrm>
          <a:off x="0" y="0"/>
          <a:ext cx="0" cy="0"/>
          <a:chOff x="0" y="0"/>
          <a:chExt cx="0" cy="0"/>
        </a:xfrm>
      </p:grpSpPr>
      <p:sp>
        <p:nvSpPr>
          <p:cNvPr id="64" name="Picture Placeholder 63"/>
          <p:cNvSpPr>
            <a:spLocks noGrp="1"/>
          </p:cNvSpPr>
          <p:nvPr>
            <p:ph type="pic" sz="quarter" idx="10"/>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4288744" cy="540310"/>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442917" y="1230757"/>
            <a:ext cx="2876016" cy="4595368"/>
          </a:xfrm>
        </p:spPr>
        <p:txBody>
          <a:bodyPr lIns="0" tIns="0" rIns="0" bIns="0">
            <a:noAutofit/>
          </a:bodyPr>
          <a:lst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400" kern="1200" dirty="0">
                <a:solidFill>
                  <a:schemeClr val="tx1"/>
                </a:solidFill>
                <a:latin typeface="+mn-lt"/>
                <a:ea typeface="+mn-ea"/>
                <a:cs typeface="+mn-cs"/>
              </a:defRPr>
            </a:lvl1pPr>
            <a:lvl2pPr marL="685800" indent="-22860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accent3"/>
              </a:buClr>
              <a:buSzPct val="75000"/>
              <a:buFont typeface="Arial" panose="020B0604020202020204" pitchFamily="34" charset="0"/>
              <a:buChar char="►"/>
              <a:defRPr lang="en-US" sz="1400" kern="1200" dirty="0">
                <a:solidFill>
                  <a:schemeClr val="tx1"/>
                </a:solidFill>
                <a:latin typeface="+mn-lt"/>
                <a:ea typeface="+mn-ea"/>
                <a:cs typeface="+mn-cs"/>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31AF29C2-6858-4B19-835C-4DD94628AB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4" name="Graphic 13">
            <a:extLst>
              <a:ext uri="{FF2B5EF4-FFF2-40B4-BE49-F238E27FC236}">
                <a16:creationId xmlns:a16="http://schemas.microsoft.com/office/drawing/2014/main" id="{2B3C633E-9E94-4D27-A27C-FC8DFA4A40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280931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entral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76016" cy="459536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pic>
        <p:nvPicPr>
          <p:cNvPr id="10" name="Picture 9">
            <a:extLst>
              <a:ext uri="{FF2B5EF4-FFF2-40B4-BE49-F238E27FC236}">
                <a16:creationId xmlns:a16="http://schemas.microsoft.com/office/drawing/2014/main" id="{6F91FD91-311F-4E18-AE1B-4511217246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1" name="Graphic 10">
            <a:extLst>
              <a:ext uri="{FF2B5EF4-FFF2-40B4-BE49-F238E27FC236}">
                <a16:creationId xmlns:a16="http://schemas.microsoft.com/office/drawing/2014/main" id="{B6EC24EF-1308-4AB2-B068-AF082BDDE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
        <p:nvSpPr>
          <p:cNvPr id="12" name="Content Placeholder 2">
            <a:extLst>
              <a:ext uri="{FF2B5EF4-FFF2-40B4-BE49-F238E27FC236}">
                <a16:creationId xmlns:a16="http://schemas.microsoft.com/office/drawing/2014/main" id="{BBDB8CC5-553F-4A46-832E-6E4155531575}"/>
              </a:ext>
            </a:extLst>
          </p:cNvPr>
          <p:cNvSpPr>
            <a:spLocks noGrp="1"/>
          </p:cNvSpPr>
          <p:nvPr>
            <p:ph idx="10"/>
          </p:nvPr>
        </p:nvSpPr>
        <p:spPr>
          <a:xfrm>
            <a:off x="9374297" y="3711303"/>
            <a:ext cx="2374583"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1" indent="0" algn="r">
              <a:lnSpc>
                <a:spcPct val="100000"/>
              </a:lnSpc>
              <a:spcBef>
                <a:spcPts val="600"/>
              </a:spcBef>
              <a:buClr>
                <a:schemeClr val="accent2"/>
              </a:buClr>
              <a:buNone/>
              <a:defRPr sz="1600" b="1">
                <a:solidFill>
                  <a:schemeClr val="accent3"/>
                </a:solidFill>
              </a:defRPr>
            </a:lvl2pPr>
            <a:lvl3pPr marL="538149"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891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Central Image 2 exam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28394-12E6-41CC-9960-48F29A3DA7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132" r="9276"/>
          <a:stretch/>
        </p:blipFill>
        <p:spPr>
          <a:xfrm>
            <a:off x="3375761" y="0"/>
            <a:ext cx="6952275"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3"/>
            <a:stretch>
              <a:fillRect/>
            </a:stretch>
          </a:blipFill>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76016" cy="459536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74297" y="3711303"/>
            <a:ext cx="2374583"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1" indent="0" algn="r">
              <a:lnSpc>
                <a:spcPct val="100000"/>
              </a:lnSpc>
              <a:spcBef>
                <a:spcPts val="600"/>
              </a:spcBef>
              <a:buClr>
                <a:schemeClr val="accent2"/>
              </a:buClr>
              <a:buNone/>
              <a:defRPr sz="1600" b="1">
                <a:solidFill>
                  <a:schemeClr val="accent3"/>
                </a:solidFill>
              </a:defRPr>
            </a:lvl2pPr>
            <a:lvl3pPr marL="538149"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CE0A717D-D4CE-4DE8-A9AA-495A323495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1" name="Graphic 10">
            <a:extLst>
              <a:ext uri="{FF2B5EF4-FFF2-40B4-BE49-F238E27FC236}">
                <a16:creationId xmlns:a16="http://schemas.microsoft.com/office/drawing/2014/main" id="{B02DEDB0-8F6C-4AD1-8320-370A46810D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126919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17B4DA9-9E67-40BD-B367-AC55ECB2C939}" type="datetime1">
              <a:rPr lang="en-AU" smtClean="0"/>
              <a:t>9/04/2022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2638526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61" name="Picture Placeholder 60"/>
          <p:cNvSpPr>
            <a:spLocks noGrp="1"/>
          </p:cNvSpPr>
          <p:nvPr>
            <p:ph type="pic" sz="quarter" idx="10"/>
          </p:nvPr>
        </p:nvSpPr>
        <p:spPr>
          <a:xfrm>
            <a:off x="6184902" y="0"/>
            <a:ext cx="6007100"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5" y="365126"/>
            <a:ext cx="6451373"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57"/>
            <a:ext cx="5564187" cy="4596406"/>
          </a:xfrm>
        </p:spPr>
        <p:txBody>
          <a:bodyPr lIns="0" tIns="0" rIns="0" bIns="0">
            <a:noAutofit/>
          </a:bodyPr>
          <a:lst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400" kern="1200" dirty="0">
                <a:solidFill>
                  <a:schemeClr val="tx1"/>
                </a:solidFill>
                <a:latin typeface="+mn-lt"/>
                <a:ea typeface="+mn-ea"/>
                <a:cs typeface="+mn-cs"/>
              </a:defRPr>
            </a:lvl1pPr>
            <a:lvl2pPr marL="685800" indent="-22860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accent3"/>
              </a:buClr>
              <a:buSzPct val="75000"/>
              <a:buFont typeface="Arial" panose="020B0604020202020204" pitchFamily="34" charset="0"/>
              <a:buChar char="►"/>
              <a:defRPr lang="en-US" sz="1400" kern="1200" dirty="0">
                <a:solidFill>
                  <a:schemeClr val="tx1"/>
                </a:solidFill>
                <a:latin typeface="+mn-lt"/>
                <a:ea typeface="+mn-ea"/>
                <a:cs typeface="+mn-cs"/>
              </a:defRPr>
            </a:lvl3pPr>
          </a:lstStyle>
          <a:p>
            <a:pPr lvl="0"/>
            <a:r>
              <a:rPr lang="en-US" dirty="0"/>
              <a:t>Edit Master text styles</a:t>
            </a:r>
          </a:p>
          <a:p>
            <a:pPr lvl="1"/>
            <a:r>
              <a:rPr lang="en-US" dirty="0"/>
              <a:t>Second level</a:t>
            </a:r>
          </a:p>
          <a:p>
            <a:pPr lvl="2"/>
            <a:r>
              <a:rPr lang="en-US" dirty="0"/>
              <a:t>Third level</a:t>
            </a:r>
          </a:p>
        </p:txBody>
      </p:sp>
      <p:pic>
        <p:nvPicPr>
          <p:cNvPr id="8" name="Graphic 7">
            <a:extLst>
              <a:ext uri="{FF2B5EF4-FFF2-40B4-BE49-F238E27FC236}">
                <a16:creationId xmlns:a16="http://schemas.microsoft.com/office/drawing/2014/main" id="{2B00ECEF-1C80-4FB1-862D-87AAD79D4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35002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 Image 1 exa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65126"/>
            <a:ext cx="6451373"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57"/>
            <a:ext cx="5564187" cy="45964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8" name="Graphic 7">
            <a:extLst>
              <a:ext uri="{FF2B5EF4-FFF2-40B4-BE49-F238E27FC236}">
                <a16:creationId xmlns:a16="http://schemas.microsoft.com/office/drawing/2014/main" id="{2B00ECEF-1C80-4FB1-862D-87AAD79D4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502" y="5827164"/>
            <a:ext cx="2621673" cy="774381"/>
          </a:xfrm>
          <a:prstGeom prst="rect">
            <a:avLst/>
          </a:prstGeom>
        </p:spPr>
      </p:pic>
      <p:pic>
        <p:nvPicPr>
          <p:cNvPr id="10" name="Picture 9">
            <a:extLst>
              <a:ext uri="{FF2B5EF4-FFF2-40B4-BE49-F238E27FC236}">
                <a16:creationId xmlns:a16="http://schemas.microsoft.com/office/drawing/2014/main" id="{821BBA98-518F-4403-8B5E-D7EE34E6B54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491" r="38721"/>
          <a:stretch/>
        </p:blipFill>
        <p:spPr>
          <a:xfrm>
            <a:off x="6184901" y="0"/>
            <a:ext cx="6007099"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pic>
    </p:spTree>
    <p:extLst>
      <p:ext uri="{BB962C8B-B14F-4D97-AF65-F5344CB8AC3E}">
        <p14:creationId xmlns:p14="http://schemas.microsoft.com/office/powerpoint/2010/main" val="96366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Image 1">
    <p:spTree>
      <p:nvGrpSpPr>
        <p:cNvPr id="1" name=""/>
        <p:cNvGrpSpPr/>
        <p:nvPr/>
      </p:nvGrpSpPr>
      <p:grpSpPr>
        <a:xfrm>
          <a:off x="0" y="0"/>
          <a:ext cx="0" cy="0"/>
          <a:chOff x="0" y="0"/>
          <a:chExt cx="0" cy="0"/>
        </a:xfrm>
      </p:grpSpPr>
      <p:sp>
        <p:nvSpPr>
          <p:cNvPr id="67" name="Picture Placeholder 66"/>
          <p:cNvSpPr>
            <a:spLocks noGrp="1"/>
          </p:cNvSpPr>
          <p:nvPr>
            <p:ph type="pic" sz="quarter" idx="11"/>
          </p:nvPr>
        </p:nvSpPr>
        <p:spPr>
          <a:xfrm>
            <a:off x="0" y="0"/>
            <a:ext cx="12192000" cy="2910114"/>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442916" y="2005241"/>
            <a:ext cx="11306173" cy="540310"/>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5" y="3436261"/>
            <a:ext cx="5564188" cy="2390902"/>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3" y="3436261"/>
            <a:ext cx="5564188" cy="2390902"/>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B5EC3768-5B7B-4D52-964A-6513598A24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1" name="Graphic 10">
            <a:extLst>
              <a:ext uri="{FF2B5EF4-FFF2-40B4-BE49-F238E27FC236}">
                <a16:creationId xmlns:a16="http://schemas.microsoft.com/office/drawing/2014/main" id="{A3590979-895D-466B-9F87-FF23BEF011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19166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5">
    <p:bg>
      <p:bgPr>
        <a:solidFill>
          <a:schemeClr val="accent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B6DA2E-C7B9-4C03-A6D2-B6A5C318114A}"/>
              </a:ext>
            </a:extLst>
          </p:cNvPr>
          <p:cNvGrpSpPr/>
          <p:nvPr userDrawn="1"/>
        </p:nvGrpSpPr>
        <p:grpSpPr>
          <a:xfrm>
            <a:off x="423115" y="5831540"/>
            <a:ext cx="713777" cy="769667"/>
            <a:chOff x="335733" y="5831540"/>
            <a:chExt cx="713777" cy="769667"/>
          </a:xfrm>
          <a:solidFill>
            <a:schemeClr val="bg1"/>
          </a:solidFill>
        </p:grpSpPr>
        <p:sp>
          <p:nvSpPr>
            <p:cNvPr id="8" name="Freeform: Shape 7">
              <a:extLst>
                <a:ext uri="{FF2B5EF4-FFF2-40B4-BE49-F238E27FC236}">
                  <a16:creationId xmlns:a16="http://schemas.microsoft.com/office/drawing/2014/main" id="{8332E4E5-1F78-4372-9E29-73B225405749}"/>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45276A97-3D4D-4591-8890-27F5532D5548}"/>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063DEFBC-F9F2-4BA8-9807-30E8E91DDB86}"/>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96391E82-FCFC-4972-A8F3-5429A6918E26}"/>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1D4EBE62-71E4-4FF1-AE35-A2FBAAEF3B58}"/>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FBD2458-7DCD-4A39-9E02-2625EE5C909D}"/>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9225F6DF-C7D1-4AF1-AFFC-11F82FC79BC9}"/>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BCCC178-ECBC-4A16-8E3B-5E55A74E5634}"/>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6ADBA2E1-DB1E-485F-87B0-999EC5B7C92A}"/>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7486B81-9E02-46F1-9B58-E8BFCB127985}"/>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92236B37-0AD8-4DD0-ADA2-2418E17D9930}"/>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429EC025-B3B7-44E6-870C-7B52890DE426}"/>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926966C6-264E-4E10-9312-339A2F429074}"/>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40E3CC19-0ECC-4F35-91AA-BBDE104079E3}"/>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09EBF3C6-E016-4D9B-BEC9-97A083E3C452}"/>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4148BF6-D512-454C-A5B1-54A8462CE225}"/>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7C3BB346-14BE-46D1-833B-A37FA0C02BF3}"/>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ABB26088-4E80-4FFF-912C-165646572D1B}"/>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F1C585A-810F-4DB9-9CD1-6ED1EE68BF10}"/>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32B3632-279F-4F38-BE0A-087327D5C153}"/>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CD7ABF16-037C-486C-8479-F941C4680F24}"/>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637C6ABE-3759-4D42-8376-3A2A620C5F89}"/>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C139F39D-DA85-4A86-9CF2-76C8A33AB151}"/>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6307ED4-A434-4EF4-9995-87AEC25A8147}"/>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25F561ED-A50B-401A-8C14-CC2D0A853421}"/>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endParaRPr lang="en-AU"/>
            </a:p>
          </p:txBody>
        </p:sp>
      </p:grpSp>
      <p:sp>
        <p:nvSpPr>
          <p:cNvPr id="2" name="Title 1"/>
          <p:cNvSpPr>
            <a:spLocks noGrp="1"/>
          </p:cNvSpPr>
          <p:nvPr userDrawn="1">
            <p:ph type="ctrTitle" hasCustomPrompt="1"/>
          </p:nvPr>
        </p:nvSpPr>
        <p:spPr>
          <a:xfrm>
            <a:off x="450888" y="1185555"/>
            <a:ext cx="5556212" cy="2139970"/>
          </a:xfrm>
          <a:noFill/>
        </p:spPr>
        <p:txBody>
          <a:bodyPr vert="horz" lIns="0" tIns="0" rIns="0" bIns="0" rtlCol="0" anchor="b">
            <a:noAutofit/>
          </a:bodyPr>
          <a:lstStyle>
            <a:lvl1pPr>
              <a:defRPr lang="en-US" sz="6600" dirty="0">
                <a:solidFill>
                  <a:schemeClr val="bg1"/>
                </a:solidFill>
              </a:defRPr>
            </a:lvl1pPr>
          </a:lstStyle>
          <a:p>
            <a:pPr marL="0" lvl="0"/>
            <a:r>
              <a:rPr lang="en-US" dirty="0"/>
              <a:t>Title</a:t>
            </a:r>
          </a:p>
        </p:txBody>
      </p:sp>
      <p:sp>
        <p:nvSpPr>
          <p:cNvPr id="3" name="Subtitle 2"/>
          <p:cNvSpPr>
            <a:spLocks noGrp="1"/>
          </p:cNvSpPr>
          <p:nvPr userDrawn="1">
            <p:ph type="subTitle" idx="1"/>
          </p:nvPr>
        </p:nvSpPr>
        <p:spPr>
          <a:xfrm>
            <a:off x="450888" y="3456244"/>
            <a:ext cx="5556212" cy="471371"/>
          </a:xfrm>
        </p:spPr>
        <p:txBody>
          <a:bodyPr vert="horz" lIns="0" tIns="0" rIns="0" bIns="0" rtlCol="0">
            <a:noAutofit/>
          </a:bodyPr>
          <a:lstStyle>
            <a:lvl1pPr marL="0" indent="0">
              <a:buNone/>
              <a:defRPr lang="en-US" sz="1800" dirty="0">
                <a:solidFill>
                  <a:schemeClr val="bg1"/>
                </a:solidFill>
              </a:defRPr>
            </a:lvl1pPr>
          </a:lstStyle>
          <a:p>
            <a:pPr lvl="0"/>
            <a:r>
              <a:rPr lang="en-US" dirty="0"/>
              <a:t>Click to edit Master subtitle style</a:t>
            </a:r>
          </a:p>
        </p:txBody>
      </p:sp>
      <p:pic>
        <p:nvPicPr>
          <p:cNvPr id="7" name="Picture 6">
            <a:extLst>
              <a:ext uri="{FF2B5EF4-FFF2-40B4-BE49-F238E27FC236}">
                <a16:creationId xmlns:a16="http://schemas.microsoft.com/office/drawing/2014/main" id="{7C5F0EA7-F992-446A-BDED-98595CA8A0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06" r="52155"/>
          <a:stretch/>
        </p:blipFill>
        <p:spPr>
          <a:xfrm>
            <a:off x="7359707" y="176481"/>
            <a:ext cx="4832293" cy="6681519"/>
          </a:xfrm>
          <a:prstGeom prst="rect">
            <a:avLst/>
          </a:prstGeom>
        </p:spPr>
      </p:pic>
    </p:spTree>
    <p:extLst>
      <p:ext uri="{BB962C8B-B14F-4D97-AF65-F5344CB8AC3E}">
        <p14:creationId xmlns:p14="http://schemas.microsoft.com/office/powerpoint/2010/main" val="56344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0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slide 1">
    <p:spTree>
      <p:nvGrpSpPr>
        <p:cNvPr id="1" name=""/>
        <p:cNvGrpSpPr/>
        <p:nvPr/>
      </p:nvGrpSpPr>
      <p:grpSpPr>
        <a:xfrm>
          <a:off x="0" y="0"/>
          <a:ext cx="0" cy="0"/>
          <a:chOff x="0" y="0"/>
          <a:chExt cx="0" cy="0"/>
        </a:xfrm>
      </p:grpSpPr>
      <p:grpSp>
        <p:nvGrpSpPr>
          <p:cNvPr id="4" name="Graphic 5">
            <a:extLst>
              <a:ext uri="{FF2B5EF4-FFF2-40B4-BE49-F238E27FC236}">
                <a16:creationId xmlns:a16="http://schemas.microsoft.com/office/drawing/2014/main" id="{08FA145D-3FA0-4D32-BA3D-F7021B8A2096}"/>
              </a:ext>
            </a:extLst>
          </p:cNvPr>
          <p:cNvGrpSpPr/>
          <p:nvPr/>
        </p:nvGrpSpPr>
        <p:grpSpPr>
          <a:xfrm>
            <a:off x="420202" y="5825072"/>
            <a:ext cx="713780" cy="769667"/>
            <a:chOff x="420202" y="5825072"/>
            <a:chExt cx="713780" cy="769667"/>
          </a:xfrm>
        </p:grpSpPr>
        <p:sp>
          <p:nvSpPr>
            <p:cNvPr id="14" name="Freeform: Shape 13">
              <a:extLst>
                <a:ext uri="{FF2B5EF4-FFF2-40B4-BE49-F238E27FC236}">
                  <a16:creationId xmlns:a16="http://schemas.microsoft.com/office/drawing/2014/main" id="{8EDD7D81-DDB7-40E9-AABE-9448D1CDA53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950E9F7E-F024-46E1-A983-24B512A42A02}"/>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6FA4582C-B85B-4A8A-B47A-01924292C6C8}"/>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863908C-1F04-40F3-B559-4CF11BF6CDBC}"/>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3A2DAFC-1BD5-453D-8F95-930EEB9D8337}"/>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5308B514-76BB-4DF9-B882-0A9A1F8ACFD9}"/>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24C3B622-8D33-4906-A592-650B5DC80439}"/>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0D4703E5-D5D6-4ACB-B729-E7B663D3B849}"/>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F310E539-2538-4073-BF44-490DEA424A17}"/>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D080CF3-BD1D-4C1D-A9A8-1C59C67A4915}"/>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F672392A-7517-4B6D-BF7C-D3CD307FC9DF}"/>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3D8B5B95-B629-44BC-A10B-08C3B8C1F8B4}"/>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EC4C742-DAE3-4817-A045-78BAF0E8A8DE}"/>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7E6BC123-B2E3-4A2A-9515-16C4D35A431B}"/>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FF2AE2E-F750-49C4-9BA0-CA4910D91C5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F590255-C933-478C-8ECF-6BD8737D8CC6}"/>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015BEB6B-3C44-43DE-A422-2352ADDFDCEF}"/>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22C944D-DC3C-4418-ADE2-F34E2CEA8A70}"/>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09C757D-CE36-437A-8ACC-4BC6038F2341}"/>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A11E83F7-3E3C-4FFE-93E9-5AB86191C787}"/>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43BF71AE-85E0-4CD1-A6AD-FC367857BDBC}"/>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B4038EB6-E348-4DC8-A16F-2D9B67C438C9}"/>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C2BF3012-DFC2-43EC-80C6-1E4D459B9C4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8319EDED-145F-45AB-A038-2B077848C200}"/>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F19230FA-3AC1-468C-A5C7-9060BEF7385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5" name="Picture 4">
            <a:extLst>
              <a:ext uri="{FF2B5EF4-FFF2-40B4-BE49-F238E27FC236}">
                <a16:creationId xmlns:a16="http://schemas.microsoft.com/office/drawing/2014/main" id="{154A6901-767C-4DC5-BB23-866F5CBFD2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11306174"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7305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grpSp>
        <p:nvGrpSpPr>
          <p:cNvPr id="7" name="Graphic 5">
            <a:extLst>
              <a:ext uri="{FF2B5EF4-FFF2-40B4-BE49-F238E27FC236}">
                <a16:creationId xmlns:a16="http://schemas.microsoft.com/office/drawing/2014/main" id="{E87C2A52-95BC-41BD-8CA9-906B2D6A2230}"/>
              </a:ext>
            </a:extLst>
          </p:cNvPr>
          <p:cNvGrpSpPr/>
          <p:nvPr userDrawn="1"/>
        </p:nvGrpSpPr>
        <p:grpSpPr>
          <a:xfrm>
            <a:off x="420202" y="5825072"/>
            <a:ext cx="713780" cy="769667"/>
            <a:chOff x="420202" y="5825072"/>
            <a:chExt cx="713780" cy="769667"/>
          </a:xfrm>
        </p:grpSpPr>
        <p:sp>
          <p:nvSpPr>
            <p:cNvPr id="8" name="Freeform: Shape 7">
              <a:extLst>
                <a:ext uri="{FF2B5EF4-FFF2-40B4-BE49-F238E27FC236}">
                  <a16:creationId xmlns:a16="http://schemas.microsoft.com/office/drawing/2014/main" id="{A2F0D1AB-9941-4249-83BA-EB1A816CA379}"/>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E6B03906-DDEF-486A-A403-7D417D72C076}"/>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B73E435D-5B0E-44DF-A40D-9174114DE1BE}"/>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EB517C09-9152-4E6D-8942-541CB0E06E11}"/>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EBF94A7C-FD49-470B-B43B-FBDCD50C800B}"/>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F31551CB-EC35-41B3-9F9F-FFC1054FB57D}"/>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3558D9DA-901C-403B-8E77-1441AF4887ED}"/>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1EF4411-1DA4-4443-B204-9C919DC4FCE7}"/>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634E95A-3FC3-4B14-A873-7161C7BAB1C8}"/>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3315EE3B-A9B2-4187-9E98-231AB2039A2D}"/>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53F3FB8-3DF5-4B65-817E-04B5EE7DA2A0}"/>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8F6E63E5-65DB-40A1-B39C-9DB3566560A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518D4767-5073-45CB-AC80-A70199B0DEDF}"/>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35FC85E-D04B-4048-93F7-22F8A4E5D63F}"/>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CC92E31B-2738-423F-8036-7088C829B0C5}"/>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622AD64-C532-4A0D-AD39-B026FB5567B4}"/>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502E917-6D9B-487B-B4A9-ECEE10F3C85E}"/>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EC7EF62-DDF2-472F-92C3-5291963D795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B9E122F1-540B-4529-8693-2B18B4B6BA19}"/>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2EB1D852-C474-45FF-B2BB-EFCBBBF70B86}"/>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18F8577-7612-4E13-BD37-227970443EA7}"/>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BCC0C39A-F9C8-4E08-9A6D-48504F4AE2E5}"/>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DC52392-C893-4FF7-A519-7FEB000B6BD0}"/>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25CEB2F1-1E03-4B76-834A-97C94CAD6BB3}"/>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FF179E7A-B095-4F9D-8D6A-4EA9303F191B}"/>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a:xfrm>
            <a:off x="442913" y="365126"/>
            <a:ext cx="11306174"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3" y="1230757"/>
            <a:ext cx="11306174"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8954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General slide 3">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2506DE90-A8C5-4BD4-AD4D-33BF1251AA62}"/>
              </a:ext>
            </a:extLst>
          </p:cNvPr>
          <p:cNvGrpSpPr/>
          <p:nvPr userDrawn="1"/>
        </p:nvGrpSpPr>
        <p:grpSpPr>
          <a:xfrm>
            <a:off x="420202" y="5825072"/>
            <a:ext cx="713780" cy="769667"/>
            <a:chOff x="420202" y="5825072"/>
            <a:chExt cx="713780" cy="769667"/>
          </a:xfrm>
        </p:grpSpPr>
        <p:sp>
          <p:nvSpPr>
            <p:cNvPr id="10" name="Freeform: Shape 9">
              <a:extLst>
                <a:ext uri="{FF2B5EF4-FFF2-40B4-BE49-F238E27FC236}">
                  <a16:creationId xmlns:a16="http://schemas.microsoft.com/office/drawing/2014/main" id="{C9BF6943-AA73-41CF-9B01-FD5B60350602}"/>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3EEB0B2-C8C1-4694-BE7B-DD24E2B94411}"/>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9D26BD64-AE3C-4FF0-906A-F358D39980FC}"/>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2A6CB804-7985-4390-86E4-4F4A6704297B}"/>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FF456FB8-E926-4429-ACC4-6D5202CCC986}"/>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3A3C1014-7E9D-4FFE-91FE-402584FBBC4E}"/>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7DAFB6FB-E89E-44EC-847F-7412242B8901}"/>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43991C0-EC76-477E-B5CC-FF5C82340F7E}"/>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813909F-040D-45BE-AE6E-9822A297A8A9}"/>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657624A-5DDF-4D11-B5BE-F73F9AAB4D54}"/>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2477FA7-9E30-4792-BDFA-522D3D9ECC9F}"/>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CB6ADC4-E60A-4DA2-BCA7-D638AAFF51E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D00AC986-254B-4ED2-90ED-E63231876A19}"/>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62F7571-3EE6-4359-826F-8F3C88EE01A2}"/>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6AD11D4-87EB-4208-8A21-792032E1D06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8360B888-1654-4792-9D5E-53B8DD02B83C}"/>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523FFAC9-C914-4FF7-BE9D-9B554FCFE13B}"/>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1B263004-835D-401E-B69A-7B198B130D7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5D521C17-BDBA-470F-9DCE-D2DD7347AE2C}"/>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C530EA98-62FA-4F17-8FF7-87A1779548BE}"/>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258951F3-1FA4-4E6B-A317-78E08E3653F5}"/>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791B99D-4788-4047-AE26-4AEA39A03468}"/>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EE825E87-E03F-44AB-B7A1-448964249D3A}"/>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ED1F27C-18FF-426E-8C11-267B426F712F}"/>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152DFAAB-537C-43EF-9DA6-944ABF6B6EE7}"/>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93903" y="1230757"/>
            <a:ext cx="5564187" cy="5092234"/>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6C23E09E-15C2-41A2-9F93-690350FB20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Tree>
    <p:extLst>
      <p:ext uri="{BB962C8B-B14F-4D97-AF65-F5344CB8AC3E}">
        <p14:creationId xmlns:p14="http://schemas.microsoft.com/office/powerpoint/2010/main" val="125177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eneral slide 4">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87389C3E-E798-4F87-8C99-A79C81156CC3}"/>
              </a:ext>
            </a:extLst>
          </p:cNvPr>
          <p:cNvGrpSpPr/>
          <p:nvPr userDrawn="1"/>
        </p:nvGrpSpPr>
        <p:grpSpPr>
          <a:xfrm>
            <a:off x="420202" y="5825072"/>
            <a:ext cx="713780" cy="769667"/>
            <a:chOff x="420202" y="5825072"/>
            <a:chExt cx="713780" cy="769667"/>
          </a:xfrm>
        </p:grpSpPr>
        <p:sp>
          <p:nvSpPr>
            <p:cNvPr id="9" name="Freeform: Shape 8">
              <a:extLst>
                <a:ext uri="{FF2B5EF4-FFF2-40B4-BE49-F238E27FC236}">
                  <a16:creationId xmlns:a16="http://schemas.microsoft.com/office/drawing/2014/main" id="{A4B99DDD-86FB-460D-9995-B58E9A7CB2C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735570B-7D80-4FB2-BCCD-2F972E06FF69}"/>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C7259DBC-7039-4B49-B959-19A21B2E9A45}"/>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5955A04-1C9B-480F-8E24-B72876F40BA3}"/>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244B6B5-4D8E-4B11-8B5F-089064D97B42}"/>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14321A03-F101-4726-B288-7BAFF051F952}"/>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E9E7FF5-7681-4F58-AAEF-60317FDB9013}"/>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848C22C1-5456-4790-8D27-30F083A78358}"/>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C6DC6D36-BC85-415A-A199-7637925C70C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6E71F53-4271-4940-8E01-D0FE0C260BD6}"/>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70CAD3E5-DFE6-4B67-AEC2-A98588EF8EF1}"/>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99D61998-E6FA-4269-AC56-C2450AFFA7C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FE1246A-A6A1-4354-AFBA-38B645FA771D}"/>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DEB26E30-3FF2-4EC1-A97A-B87D24D97CF7}"/>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F0ECEC73-6321-49E9-8EDA-DFF9EBC74537}"/>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0C8F23A-3516-482D-BAF2-3D02A701C32A}"/>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1BD90A57-032C-4C31-9414-7789ECBBE91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7D8AB40F-4CAB-4537-A6A6-136222AA02D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2044043-8711-4930-94D7-43C923561C7A}"/>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463BBE02-30A8-4252-914F-66FBD0AA6660}"/>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A59E9FF2-6080-4440-96A1-48F37C66C47D}"/>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0BE5D4EE-7027-4200-A0BF-FE67F1200A6A}"/>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BB8DA65F-EBBC-40E1-8218-DA058A0224C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B1079E9F-1C3E-48B7-B1E3-258334986515}"/>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F0C8D11-6E46-478C-B26D-5798A724C7E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p:nvPr>
        </p:nvSpPr>
        <p:spPr>
          <a:xfrm>
            <a:off x="442913" y="365126"/>
            <a:ext cx="11306174" cy="540310"/>
          </a:xfrm>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84901"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2257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entral Image 1">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A5DE0B72-41CB-48A0-9391-8F698C2624A5}"/>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2FE559A7-FEA3-4C5B-B521-4D3D77F0D930}"/>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7D331091-2267-4A0F-9B32-9D28519508ED}"/>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7A976AE0-BE30-4CFF-B18A-72F5C8A18B40}"/>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8B7A5992-06BA-4CBB-9E74-5B6C840614EF}"/>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086BB83-0162-4462-842F-4A24ACE53C06}"/>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2B76203-1259-4A7F-BFF6-7DCBA2F15A89}"/>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C05C1F9-F3C8-4CA4-AC2D-72DB8796AC81}"/>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B8A2DDDF-7FE0-4CED-8469-57FD289C88D6}"/>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002CF86-123E-4E35-A49C-7477C3315FC1}"/>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F07D0F8F-618E-4003-AB61-98F9F0C5098A}"/>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F489A211-D3EE-4EE7-B6CA-7CE946ACC505}"/>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E476759-5C4C-4AB7-A98E-313293C57FC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EB2A4CB-A699-4DD3-97BB-7A6D0957E137}"/>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CF7E8C58-1ADE-48E6-8B55-A53D510966E9}"/>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4EB5D1D-3FD4-42B2-8C69-E21B498EB4FE}"/>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2F2D250A-6FEE-4EA7-AE44-1734595FDFD8}"/>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F2B40970-B509-4A57-A9CF-56DEECA213B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D59A23DC-1611-4133-9146-618807985E33}"/>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195AA460-70C8-4166-8C70-F5EFA73090AA}"/>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5C2122B-9F5B-48E8-8B41-93F93DBF331C}"/>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D2F65351-88D1-4EAD-BDCD-284A3E4DB809}"/>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B68E8B3C-3D0A-4C02-822C-53070EE6ED2A}"/>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AE0CDCCB-4CB7-464B-9DDA-A4CC9C7A00F3}"/>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FD09F3C1-ADCC-4304-9A6A-3A18D731C228}"/>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E945F684-A205-45CA-AA21-8CAEBDB59B74}"/>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64" name="Picture Placeholder 63"/>
          <p:cNvSpPr>
            <a:spLocks noGrp="1"/>
          </p:cNvSpPr>
          <p:nvPr>
            <p:ph type="pic" sz="quarter" idx="10"/>
          </p:nvPr>
        </p:nvSpPr>
        <p:spPr>
          <a:xfrm>
            <a:off x="3375762" y="0"/>
            <a:ext cx="6952274"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4288744" cy="540310"/>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442915" y="1230757"/>
            <a:ext cx="2898299"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6348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89350C-27A1-4483-A928-F51B1E0D94C5}" type="datetime1">
              <a:rPr lang="en-AU" smtClean="0"/>
              <a:t>9/04/2022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319149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Central Image 1 example">
    <p:spTree>
      <p:nvGrpSpPr>
        <p:cNvPr id="1" name=""/>
        <p:cNvGrpSpPr/>
        <p:nvPr/>
      </p:nvGrpSpPr>
      <p:grpSpPr>
        <a:xfrm>
          <a:off x="0" y="0"/>
          <a:ext cx="0" cy="0"/>
          <a:chOff x="0" y="0"/>
          <a:chExt cx="0" cy="0"/>
        </a:xfrm>
      </p:grpSpPr>
      <p:grpSp>
        <p:nvGrpSpPr>
          <p:cNvPr id="8" name="Graphic 5">
            <a:extLst>
              <a:ext uri="{FF2B5EF4-FFF2-40B4-BE49-F238E27FC236}">
                <a16:creationId xmlns:a16="http://schemas.microsoft.com/office/drawing/2014/main" id="{FDC69EDC-DB20-40CC-B228-FD34C617DBA7}"/>
              </a:ext>
            </a:extLst>
          </p:cNvPr>
          <p:cNvGrpSpPr/>
          <p:nvPr userDrawn="1"/>
        </p:nvGrpSpPr>
        <p:grpSpPr>
          <a:xfrm>
            <a:off x="420202" y="5825072"/>
            <a:ext cx="713780" cy="769667"/>
            <a:chOff x="420202" y="5825072"/>
            <a:chExt cx="713780" cy="769667"/>
          </a:xfrm>
        </p:grpSpPr>
        <p:sp>
          <p:nvSpPr>
            <p:cNvPr id="9" name="Freeform: Shape 8">
              <a:extLst>
                <a:ext uri="{FF2B5EF4-FFF2-40B4-BE49-F238E27FC236}">
                  <a16:creationId xmlns:a16="http://schemas.microsoft.com/office/drawing/2014/main" id="{31538E1E-54A0-40FC-AB7B-299989B0577C}"/>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43729558-62ED-4E5A-A003-4895BA035D00}"/>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4C6A25B-D80F-464B-A9ED-0B298280B32A}"/>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9FCD00A-9D3F-41C5-84B4-563708CE8C6F}"/>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3DE11DEF-2EA3-4286-9551-5D7FEB77D7FF}"/>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FB3AEF4E-E508-419C-B975-65BA73B4AEFB}"/>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0395762-55BC-40EC-92C0-FC2834B71A74}"/>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00BD5D42-EFEC-4997-80CC-0F39798892A1}"/>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1E1C481A-E837-4888-BC9C-40ABC788BED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F1FD4E8-79C7-40CB-8665-84B6513188E9}"/>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29C6942-0CAB-4FBF-B67F-5B885EDE549B}"/>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93F52AB2-0122-40BA-AAE1-6BDA42147352}"/>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23E3F25-A38B-433C-82CE-A33CA6350B93}"/>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3A8286D2-3B05-4E94-8101-D0175A09E411}"/>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23806565-51DA-495C-A45E-D2C80C3DD58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E8856FEB-44D2-4F5E-96C2-6210F4B801A3}"/>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D0384AA-B4C3-46FB-B08F-E690ED03E49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4E3751D0-70DB-4DE3-94EB-D35539D02E2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45B20D5-532D-418B-88AE-E0F36BE75CDD}"/>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F30372B4-36BD-4430-A6FF-A9EEB3643459}"/>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9B9D6DFC-729A-4756-AADE-DB9D67BE9CE6}"/>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394ACAD7-DED6-45EE-8ACA-63611F8458A2}"/>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71AB385B-301B-4E38-8C33-C217F2C3B1FF}"/>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A31C76C-DE67-47A2-982D-51B6F33E0D78}"/>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5B5E2C3F-1910-4AF6-B3D4-86AFD25F1C4E}"/>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11" name="Picture 10">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pic>
        <p:nvPicPr>
          <p:cNvPr id="5" name="Picture 4">
            <a:extLst>
              <a:ext uri="{FF2B5EF4-FFF2-40B4-BE49-F238E27FC236}">
                <a16:creationId xmlns:a16="http://schemas.microsoft.com/office/drawing/2014/main" id="{24DFB14E-B2AF-4D3F-A793-371C553321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886" t="5792" r="25484" b="7490"/>
          <a:stretch/>
        </p:blipFill>
        <p:spPr>
          <a:xfrm>
            <a:off x="3375762" y="0"/>
            <a:ext cx="6952274" cy="685637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70" name="TextBox 69"/>
          <p:cNvSpPr txBox="1"/>
          <p:nvPr userDrawn="1"/>
        </p:nvSpPr>
        <p:spPr>
          <a:xfrm>
            <a:off x="10139363" y="6330762"/>
            <a:ext cx="1685925" cy="276999"/>
          </a:xfrm>
          <a:prstGeom prst="rect">
            <a:avLst/>
          </a:prstGeom>
          <a:noFill/>
        </p:spPr>
        <p:txBody>
          <a:bodyPr wrap="square" lIns="0" tIns="0" rIns="0" bIns="0" rtlCol="0" anchor="b">
            <a:noAutofit/>
          </a:bodyPr>
          <a:lstStyle/>
          <a:p>
            <a:pPr algn="r"/>
            <a:fld id="{BB0550BB-1B04-43DD-891E-0AC4A154F765}" type="slidenum">
              <a:rPr lang="en-AU" sz="600" smtClean="0">
                <a:solidFill>
                  <a:schemeClr val="tx2"/>
                </a:solidFill>
                <a:latin typeface="Arial" panose="020B0604020202020204" pitchFamily="34" charset="0"/>
              </a:rPr>
              <a:pPr algn="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9337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entral Image 2">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8B137DFB-FEA2-45EA-85FD-5376D330A48A}"/>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1B20754B-DA7B-4244-9AED-BA37EB39AB2C}"/>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4B3B370B-698A-4356-A49D-EEC5FA696D5C}"/>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93A28153-E867-4218-B94F-E29275D6841C}"/>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55500C47-B0B0-4F92-B13C-9BFE37D29F95}"/>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FDFC730-E3DB-4BBF-9233-F38CCB66F50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01F0405-6B2E-4852-83A2-C179D40F2526}"/>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9F3EBB3F-303E-487D-8AAA-8AD96342D364}"/>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A4F22E0-01AA-4A2E-9E1B-4512CBC98EC2}"/>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88B5E16B-8B12-4AD3-8E8D-BC0B21E25E3A}"/>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34787409-DB03-4437-BC6D-58FAC9726681}"/>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28DA564F-CA81-4A56-96A6-0EAEE97DE3C3}"/>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AC25CC6-2E6B-46F7-9A71-0BBB1D05E846}"/>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FB9348F4-9968-4E94-9EEC-EAEB2C0E0EDA}"/>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90E5C2E8-3FDB-41A3-A7B5-9A2923850825}"/>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9A11BED-6191-4DDD-ABAA-40E2D785725C}"/>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5A37EDAD-7DEA-413E-AB4D-5C85697C5642}"/>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ACF3297D-CD7D-4E14-BA6B-CF87D117320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AABED05-7EF6-45AA-A71C-B97D4A54C21F}"/>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CCCDE7D7-F441-4BC4-95BA-9482AFCFDEC4}"/>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026A2D7-1620-409E-AE29-D74BB909AEB6}"/>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5E15D9F-7791-4DA4-8526-3539DCF68319}"/>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ADB9952F-DDD2-4678-9A29-9F649FCB2EA5}"/>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97C07BA8-1811-408B-8DC9-6D6770164E38}"/>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D6F15F08-ED9C-4D77-88E0-8D00EB297416}"/>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486A5A25-2352-4D1B-BA56-C43ACB08F166}"/>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4294653"/>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200" y="4107543"/>
            <a:ext cx="2374582"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8" indent="0" algn="r">
              <a:lnSpc>
                <a:spcPct val="100000"/>
              </a:lnSpc>
              <a:spcBef>
                <a:spcPts val="600"/>
              </a:spcBef>
              <a:buClr>
                <a:schemeClr val="accent2"/>
              </a:buClr>
              <a:buNone/>
              <a:defRPr sz="1600" b="1">
                <a:solidFill>
                  <a:schemeClr val="accent3"/>
                </a:solidFill>
              </a:defRPr>
            </a:lvl2pPr>
            <a:lvl3pPr marL="538162"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3375762" y="0"/>
            <a:ext cx="6952274"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Tree>
    <p:extLst>
      <p:ext uri="{BB962C8B-B14F-4D97-AF65-F5344CB8AC3E}">
        <p14:creationId xmlns:p14="http://schemas.microsoft.com/office/powerpoint/2010/main" val="241405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Central Image 2 example">
    <p:spTree>
      <p:nvGrpSpPr>
        <p:cNvPr id="1" name=""/>
        <p:cNvGrpSpPr/>
        <p:nvPr/>
      </p:nvGrpSpPr>
      <p:grpSpPr>
        <a:xfrm>
          <a:off x="0" y="0"/>
          <a:ext cx="0" cy="0"/>
          <a:chOff x="0" y="0"/>
          <a:chExt cx="0" cy="0"/>
        </a:xfrm>
      </p:grpSpPr>
      <p:grpSp>
        <p:nvGrpSpPr>
          <p:cNvPr id="10" name="Graphic 5">
            <a:extLst>
              <a:ext uri="{FF2B5EF4-FFF2-40B4-BE49-F238E27FC236}">
                <a16:creationId xmlns:a16="http://schemas.microsoft.com/office/drawing/2014/main" id="{E47982A6-937D-42D8-A568-4971C2E85D71}"/>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15E49558-14E0-414F-A34E-64457C3832F1}"/>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8874B607-D4D2-4A87-8BEE-B16046E2699E}"/>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84B96045-3C54-48C0-AA18-32A1E82FED79}"/>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9E205C6-1D2C-4E76-BD32-2EC9728E0C2A}"/>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B46EF8A-EB8E-42BE-8769-034D5C97CBF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A474C614-C128-4425-93A5-4362644F45F3}"/>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B2BA3DF-993C-4060-AC18-39D7A3C659E7}"/>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E8CDC72-95B9-4256-9B82-8BDF82672A7B}"/>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BFF7463C-D5E5-477D-AB73-7C6E112217DE}"/>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1193F717-005A-4252-AD86-D8E8093B6A23}"/>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1D970EEB-3375-4103-B3AB-65E4075E1E77}"/>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6BB30195-FAFB-4ECD-99F0-5E172E3EA5F5}"/>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E1B7FF4-5A59-4F1A-866D-DD2647BF688D}"/>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DAB08F9C-F752-442D-BD4A-213DB4CCFA70}"/>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62195677-CAB1-476B-B290-665856C2336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0AEF34DC-CC46-4F21-8633-0E185CA17FBB}"/>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3C8AE92-464E-489B-BF0F-AEEEB02B2B8D}"/>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585508A-635F-4F72-8533-68FF844AC2D6}"/>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F19CA67-0C48-4CDF-8C91-54A7376581CB}"/>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819DDE20-9DFD-4B97-9E6D-ECB5357D4E83}"/>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A2CD4691-2E5C-44AD-8248-3562F60D3352}"/>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D23E5E3C-BC9D-47A2-BEFF-B8AC8E0FC55B}"/>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9363D97F-3E2A-4BF9-8461-ADDE443534B5}"/>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240999DF-F0BA-444E-BF1F-7386F7ECD800}"/>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DE7E15E3-0895-4DFA-BF1F-91F8B316C24F}"/>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pic>
        <p:nvPicPr>
          <p:cNvPr id="5" name="Picture 4">
            <a:extLst>
              <a:ext uri="{FF2B5EF4-FFF2-40B4-BE49-F238E27FC236}">
                <a16:creationId xmlns:a16="http://schemas.microsoft.com/office/drawing/2014/main" id="{D8028394-12E6-41CC-9960-48F29A3DA74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638" r="2050" b="9107"/>
          <a:stretch/>
        </p:blipFill>
        <p:spPr>
          <a:xfrm>
            <a:off x="3375762" y="0"/>
            <a:ext cx="6952274"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4"/>
            <a:stretch>
              <a:fillRect/>
            </a:stretch>
          </a:blipFill>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5" y="1230757"/>
            <a:ext cx="2898299" cy="4294653"/>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200" y="4107543"/>
            <a:ext cx="2374583"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8" indent="0" algn="r">
              <a:lnSpc>
                <a:spcPct val="100000"/>
              </a:lnSpc>
              <a:spcBef>
                <a:spcPts val="600"/>
              </a:spcBef>
              <a:buClr>
                <a:schemeClr val="accent2"/>
              </a:buClr>
              <a:buNone/>
              <a:defRPr sz="1600" b="1">
                <a:solidFill>
                  <a:schemeClr val="accent3"/>
                </a:solidFill>
              </a:defRPr>
            </a:lvl2pPr>
            <a:lvl3pPr marL="538162"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5399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grpSp>
        <p:nvGrpSpPr>
          <p:cNvPr id="7" name="Graphic 5">
            <a:extLst>
              <a:ext uri="{FF2B5EF4-FFF2-40B4-BE49-F238E27FC236}">
                <a16:creationId xmlns:a16="http://schemas.microsoft.com/office/drawing/2014/main" id="{74294086-C6D0-42EB-922F-C873A2D79A79}"/>
              </a:ext>
            </a:extLst>
          </p:cNvPr>
          <p:cNvGrpSpPr/>
          <p:nvPr userDrawn="1"/>
        </p:nvGrpSpPr>
        <p:grpSpPr>
          <a:xfrm>
            <a:off x="420202" y="5825072"/>
            <a:ext cx="713780" cy="769667"/>
            <a:chOff x="420202" y="5825072"/>
            <a:chExt cx="713780" cy="769667"/>
          </a:xfrm>
        </p:grpSpPr>
        <p:sp>
          <p:nvSpPr>
            <p:cNvPr id="8" name="Freeform: Shape 7">
              <a:extLst>
                <a:ext uri="{FF2B5EF4-FFF2-40B4-BE49-F238E27FC236}">
                  <a16:creationId xmlns:a16="http://schemas.microsoft.com/office/drawing/2014/main" id="{4BA8D665-6437-4B81-947B-98A94CC3CFF8}"/>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E4FE8F35-A939-4141-A477-D9A1347859E4}"/>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0394252B-0EEC-4648-956B-33450C182995}"/>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EF277E7-2C72-4F37-BC39-85ECE5E5871D}"/>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C121E25B-0A7C-4C80-9ABE-3ED2102F862E}"/>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64BB9E21-EAC7-4344-A839-F3926ED1E97D}"/>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025BAECE-E4CA-4966-A2FD-13318AABF3B3}"/>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C9D875C-4622-4C04-8A29-A5F914B9F27E}"/>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3DE84F6-9161-4FA0-9ACB-E6225637B568}"/>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72BA6F8-FEAE-4C0E-8842-A6E8F5FE267F}"/>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B0296F8B-FF4D-4380-9193-34E7504D3153}"/>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DA4BD6C-9400-479C-A8D8-B02452A27941}"/>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7F99431-34D2-49B0-BB91-5683153AF1BE}"/>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1A77514F-38A3-4F29-8437-8025B6119656}"/>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FF9D3540-BCEE-441B-BC83-54EF57A1AC43}"/>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5961580F-1057-4962-AD16-AAF1993859C6}"/>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3A45E2EA-75FC-45C7-9A1C-F59C988B5CAA}"/>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5F58428A-ACFB-463D-AA1E-4EEFF40C2C2A}"/>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7452FD3C-469F-4F5A-AE57-4755822546F3}"/>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D1DFB7E-9996-40D1-97D3-8FBBED92A75B}"/>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1AEF7058-6906-447B-BDFF-AF59D988C67C}"/>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71B4B886-821B-484F-BB53-5AF0485D4711}"/>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28A30B1-2095-4C76-B96E-AFE9E967ADE1}"/>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5DFD3F5A-829C-4774-A904-86EE3436F98A}"/>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D1579ABC-0DC3-484B-9555-F45B017D01CE}"/>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61" name="Picture Placeholder 60"/>
          <p:cNvSpPr>
            <a:spLocks noGrp="1"/>
          </p:cNvSpPr>
          <p:nvPr>
            <p:ph type="pic" sz="quarter" idx="10"/>
          </p:nvPr>
        </p:nvSpPr>
        <p:spPr>
          <a:xfrm>
            <a:off x="6184900" y="0"/>
            <a:ext cx="6007100"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6451373"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57"/>
            <a:ext cx="5564187" cy="509223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9659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Image 1">
    <p:spTree>
      <p:nvGrpSpPr>
        <p:cNvPr id="1" name=""/>
        <p:cNvGrpSpPr/>
        <p:nvPr/>
      </p:nvGrpSpPr>
      <p:grpSpPr>
        <a:xfrm>
          <a:off x="0" y="0"/>
          <a:ext cx="0" cy="0"/>
          <a:chOff x="0" y="0"/>
          <a:chExt cx="0" cy="0"/>
        </a:xfrm>
      </p:grpSpPr>
      <p:grpSp>
        <p:nvGrpSpPr>
          <p:cNvPr id="9" name="Graphic 5">
            <a:extLst>
              <a:ext uri="{FF2B5EF4-FFF2-40B4-BE49-F238E27FC236}">
                <a16:creationId xmlns:a16="http://schemas.microsoft.com/office/drawing/2014/main" id="{FF7C73FB-75BB-413A-9A6B-66E94C3AE581}"/>
              </a:ext>
            </a:extLst>
          </p:cNvPr>
          <p:cNvGrpSpPr/>
          <p:nvPr userDrawn="1"/>
        </p:nvGrpSpPr>
        <p:grpSpPr>
          <a:xfrm>
            <a:off x="420202" y="5825072"/>
            <a:ext cx="713780" cy="769667"/>
            <a:chOff x="420202" y="5825072"/>
            <a:chExt cx="713780" cy="769667"/>
          </a:xfrm>
        </p:grpSpPr>
        <p:sp>
          <p:nvSpPr>
            <p:cNvPr id="11" name="Freeform: Shape 10">
              <a:extLst>
                <a:ext uri="{FF2B5EF4-FFF2-40B4-BE49-F238E27FC236}">
                  <a16:creationId xmlns:a16="http://schemas.microsoft.com/office/drawing/2014/main" id="{7D12BB20-A63D-42E9-9ADC-61CED1A17D87}"/>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FB2CCC9A-D7BF-4DFB-A85C-A2CF80BABB89}"/>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F7268C12-37D2-4ADC-858E-502FBEEEAE04}"/>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5C47D86-2857-4344-A22D-201D99DC0879}"/>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FAAB8310-66F6-4F9F-BF1A-A9229DAEFA3A}"/>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0843E277-7AE3-459C-AC51-AB882EF156FB}"/>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A91C4C7D-CF88-4550-8D61-1E8AB1ACFEC9}"/>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3C8377A-82CA-4397-AF45-797E8A9893A7}"/>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F3EA36E9-991B-4698-98B0-5BACFB18D0AE}"/>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AABC766F-B1DE-4641-B8E9-4563D379F1F8}"/>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DA42E4FF-5679-4D7C-A787-2C6500F689F1}"/>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D12027F-ABA0-4B21-B893-CD0FEFAA4D59}"/>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03F650C5-5B8C-4FD6-A91F-A9C7FB62823F}"/>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EF6E526-0254-4F1F-94F7-499A3376C94B}"/>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EFC5782E-D8A5-4189-95F4-572272B07535}"/>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200CC6E-3206-42E7-B094-46E5594BAD00}"/>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991E24C2-FA24-46CC-BE47-1E0628E6DD43}"/>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2775199-495F-4AEF-8651-72959F54129B}"/>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8EE18788-641F-4A47-9252-75DFF9358156}"/>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3B6A4BEF-B48B-481C-B434-9A941BD55A04}"/>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3C196E7E-6890-46A2-BE3F-20BCC1D7ADEE}"/>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26378E62-06CA-4E86-8A57-3973C6F58BB1}"/>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F3EA6EC-E077-4695-92C9-0805E14736EF}"/>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CC823A59-5309-4B41-A451-FC7F5D12CDB2}"/>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E13C67E8-7984-4489-B473-AB028991406C}"/>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sp>
        <p:nvSpPr>
          <p:cNvPr id="67" name="Picture Placeholder 66"/>
          <p:cNvSpPr>
            <a:spLocks noGrp="1"/>
          </p:cNvSpPr>
          <p:nvPr>
            <p:ph type="pic" sz="quarter" idx="11"/>
          </p:nvPr>
        </p:nvSpPr>
        <p:spPr>
          <a:xfrm>
            <a:off x="0" y="0"/>
            <a:ext cx="12192000" cy="2910114"/>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442914" y="2005241"/>
            <a:ext cx="11306173" cy="540310"/>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3"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2"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0F17E73-6792-40C8-8C15-06EC5B21EE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Tree>
    <p:extLst>
      <p:ext uri="{BB962C8B-B14F-4D97-AF65-F5344CB8AC3E}">
        <p14:creationId xmlns:p14="http://schemas.microsoft.com/office/powerpoint/2010/main" val="125091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Image 1 example">
    <p:spTree>
      <p:nvGrpSpPr>
        <p:cNvPr id="1" name=""/>
        <p:cNvGrpSpPr/>
        <p:nvPr/>
      </p:nvGrpSpPr>
      <p:grpSpPr>
        <a:xfrm>
          <a:off x="0" y="0"/>
          <a:ext cx="0" cy="0"/>
          <a:chOff x="0" y="0"/>
          <a:chExt cx="0" cy="0"/>
        </a:xfrm>
      </p:grpSpPr>
      <p:grpSp>
        <p:nvGrpSpPr>
          <p:cNvPr id="11" name="Graphic 5">
            <a:extLst>
              <a:ext uri="{FF2B5EF4-FFF2-40B4-BE49-F238E27FC236}">
                <a16:creationId xmlns:a16="http://schemas.microsoft.com/office/drawing/2014/main" id="{5DA4DE15-1135-4A7C-8611-C6E6A7942949}"/>
              </a:ext>
            </a:extLst>
          </p:cNvPr>
          <p:cNvGrpSpPr/>
          <p:nvPr userDrawn="1"/>
        </p:nvGrpSpPr>
        <p:grpSpPr>
          <a:xfrm>
            <a:off x="420202" y="5825072"/>
            <a:ext cx="713780" cy="769667"/>
            <a:chOff x="420202" y="5825072"/>
            <a:chExt cx="713780" cy="769667"/>
          </a:xfrm>
        </p:grpSpPr>
        <p:sp>
          <p:nvSpPr>
            <p:cNvPr id="12" name="Freeform: Shape 11">
              <a:extLst>
                <a:ext uri="{FF2B5EF4-FFF2-40B4-BE49-F238E27FC236}">
                  <a16:creationId xmlns:a16="http://schemas.microsoft.com/office/drawing/2014/main" id="{208E76F6-379B-4EED-81F0-2DE09CF49997}"/>
                </a:ext>
              </a:extLst>
            </p:cNvPr>
            <p:cNvSpPr/>
            <p:nvPr/>
          </p:nvSpPr>
          <p:spPr>
            <a:xfrm>
              <a:off x="546797" y="5883656"/>
              <a:ext cx="141409" cy="329954"/>
            </a:xfrm>
            <a:custGeom>
              <a:avLst/>
              <a:gdLst>
                <a:gd name="connsiteX0" fmla="*/ 17845 w 141409"/>
                <a:gd name="connsiteY0" fmla="*/ 5050 h 329953"/>
                <a:gd name="connsiteX1" fmla="*/ 9764 w 141409"/>
                <a:gd name="connsiteY1" fmla="*/ 13131 h 329953"/>
                <a:gd name="connsiteX2" fmla="*/ 7744 w 141409"/>
                <a:gd name="connsiteY2" fmla="*/ 34005 h 329953"/>
                <a:gd name="connsiteX3" fmla="*/ 5050 w 141409"/>
                <a:gd name="connsiteY3" fmla="*/ 87202 h 329953"/>
                <a:gd name="connsiteX4" fmla="*/ 42759 w 141409"/>
                <a:gd name="connsiteY4" fmla="*/ 263626 h 329953"/>
                <a:gd name="connsiteX5" fmla="*/ 138379 w 141409"/>
                <a:gd name="connsiteY5" fmla="*/ 330290 h 329953"/>
                <a:gd name="connsiteX6" fmla="*/ 96630 w 141409"/>
                <a:gd name="connsiteY6" fmla="*/ 271033 h 329953"/>
                <a:gd name="connsiteX7" fmla="*/ 83162 w 141409"/>
                <a:gd name="connsiteY7" fmla="*/ 174067 h 329953"/>
                <a:gd name="connsiteX8" fmla="*/ 93936 w 141409"/>
                <a:gd name="connsiteY8" fmla="*/ 67674 h 329953"/>
                <a:gd name="connsiteX9" fmla="*/ 93936 w 141409"/>
                <a:gd name="connsiteY9" fmla="*/ 67001 h 329953"/>
                <a:gd name="connsiteX10" fmla="*/ 104710 w 141409"/>
                <a:gd name="connsiteY10" fmla="*/ 51513 h 329953"/>
                <a:gd name="connsiteX11" fmla="*/ 26598 w 141409"/>
                <a:gd name="connsiteY11" fmla="*/ 9091 h 329953"/>
                <a:gd name="connsiteX12" fmla="*/ 20538 w 141409"/>
                <a:gd name="connsiteY12" fmla="*/ 6397 h 329953"/>
                <a:gd name="connsiteX13" fmla="*/ 20538 w 141409"/>
                <a:gd name="connsiteY13" fmla="*/ 6397 h 329953"/>
                <a:gd name="connsiteX14" fmla="*/ 20538 w 141409"/>
                <a:gd name="connsiteY14" fmla="*/ 6397 h 329953"/>
                <a:gd name="connsiteX15" fmla="*/ 17845 w 141409"/>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9" h="329953">
                  <a:moveTo>
                    <a:pt x="17845"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5" y="318843"/>
                    <a:pt x="106057" y="299988"/>
                    <a:pt x="96630" y="271033"/>
                  </a:cubicBezTo>
                  <a:cubicBezTo>
                    <a:pt x="87876"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8" y="26598"/>
                    <a:pt x="32659" y="12457"/>
                    <a:pt x="26598" y="9091"/>
                  </a:cubicBezTo>
                  <a:cubicBezTo>
                    <a:pt x="22558" y="7070"/>
                    <a:pt x="20538" y="6397"/>
                    <a:pt x="20538" y="6397"/>
                  </a:cubicBezTo>
                  <a:lnTo>
                    <a:pt x="20538" y="6397"/>
                  </a:lnTo>
                  <a:lnTo>
                    <a:pt x="20538" y="6397"/>
                  </a:lnTo>
                  <a:cubicBezTo>
                    <a:pt x="20538" y="5050"/>
                    <a:pt x="19191" y="5050"/>
                    <a:pt x="17845" y="5050"/>
                  </a:cubicBezTo>
                </a:path>
              </a:pathLst>
            </a:custGeom>
            <a:solidFill>
              <a:srgbClr val="E3173E"/>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B6E7F5F0-1588-4677-B5C7-E5394E238290}"/>
                </a:ext>
              </a:extLst>
            </p:cNvPr>
            <p:cNvSpPr/>
            <p:nvPr/>
          </p:nvSpPr>
          <p:spPr>
            <a:xfrm>
              <a:off x="764899" y="5942239"/>
              <a:ext cx="148143" cy="282817"/>
            </a:xfrm>
            <a:custGeom>
              <a:avLst/>
              <a:gdLst>
                <a:gd name="connsiteX0" fmla="*/ 129024 w 148143"/>
                <a:gd name="connsiteY0" fmla="*/ 5050 h 282817"/>
                <a:gd name="connsiteX1" fmla="*/ 125657 w 148143"/>
                <a:gd name="connsiteY1" fmla="*/ 6397 h 282817"/>
                <a:gd name="connsiteX2" fmla="*/ 122290 w 148143"/>
                <a:gd name="connsiteY2" fmla="*/ 9091 h 282817"/>
                <a:gd name="connsiteX3" fmla="*/ 112863 w 148143"/>
                <a:gd name="connsiteY3" fmla="*/ 17171 h 282817"/>
                <a:gd name="connsiteX4" fmla="*/ 81214 w 148143"/>
                <a:gd name="connsiteY4" fmla="*/ 48146 h 282817"/>
                <a:gd name="connsiteX5" fmla="*/ 16570 w 148143"/>
                <a:gd name="connsiteY5" fmla="*/ 154540 h 282817"/>
                <a:gd name="connsiteX6" fmla="*/ 5123 w 148143"/>
                <a:gd name="connsiteY6" fmla="*/ 221204 h 282817"/>
                <a:gd name="connsiteX7" fmla="*/ 11856 w 148143"/>
                <a:gd name="connsiteY7" fmla="*/ 255546 h 282817"/>
                <a:gd name="connsiteX8" fmla="*/ 31384 w 148143"/>
                <a:gd name="connsiteY8" fmla="*/ 275074 h 282817"/>
                <a:gd name="connsiteX9" fmla="*/ 45525 w 148143"/>
                <a:gd name="connsiteY9" fmla="*/ 277767 h 282817"/>
                <a:gd name="connsiteX10" fmla="*/ 45525 w 148143"/>
                <a:gd name="connsiteY10" fmla="*/ 277767 h 282817"/>
                <a:gd name="connsiteX11" fmla="*/ 131044 w 148143"/>
                <a:gd name="connsiteY11" fmla="*/ 207063 h 282817"/>
                <a:gd name="connsiteX12" fmla="*/ 143165 w 148143"/>
                <a:gd name="connsiteY12" fmla="*/ 114137 h 282817"/>
                <a:gd name="connsiteX13" fmla="*/ 134411 w 148143"/>
                <a:gd name="connsiteY13" fmla="*/ 18518 h 282817"/>
                <a:gd name="connsiteX14" fmla="*/ 133064 w 148143"/>
                <a:gd name="connsiteY14" fmla="*/ 10437 h 282817"/>
                <a:gd name="connsiteX15" fmla="*/ 129024 w 148143"/>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3" h="282817">
                  <a:moveTo>
                    <a:pt x="129024" y="5050"/>
                  </a:moveTo>
                  <a:cubicBezTo>
                    <a:pt x="128351" y="5050"/>
                    <a:pt x="127004" y="5724"/>
                    <a:pt x="125657" y="6397"/>
                  </a:cubicBezTo>
                  <a:cubicBezTo>
                    <a:pt x="125657" y="6397"/>
                    <a:pt x="124311" y="7070"/>
                    <a:pt x="122290" y="9091"/>
                  </a:cubicBezTo>
                  <a:cubicBezTo>
                    <a:pt x="120270" y="11111"/>
                    <a:pt x="116903" y="13804"/>
                    <a:pt x="112863" y="17171"/>
                  </a:cubicBezTo>
                  <a:cubicBezTo>
                    <a:pt x="106803"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1" y="271033"/>
                    <a:pt x="31384" y="275074"/>
                  </a:cubicBezTo>
                  <a:cubicBezTo>
                    <a:pt x="35425" y="276420"/>
                    <a:pt x="40138" y="277767"/>
                    <a:pt x="45525" y="277767"/>
                  </a:cubicBezTo>
                  <a:lnTo>
                    <a:pt x="45525" y="277767"/>
                  </a:lnTo>
                  <a:cubicBezTo>
                    <a:pt x="71787" y="277767"/>
                    <a:pt x="116230" y="255546"/>
                    <a:pt x="131044" y="207063"/>
                  </a:cubicBezTo>
                  <a:cubicBezTo>
                    <a:pt x="139125" y="180801"/>
                    <a:pt x="143165" y="149826"/>
                    <a:pt x="143165" y="114137"/>
                  </a:cubicBezTo>
                  <a:cubicBezTo>
                    <a:pt x="143165" y="70368"/>
                    <a:pt x="137105" y="32659"/>
                    <a:pt x="134411" y="18518"/>
                  </a:cubicBezTo>
                  <a:cubicBezTo>
                    <a:pt x="133064" y="13131"/>
                    <a:pt x="133064" y="10437"/>
                    <a:pt x="133064" y="10437"/>
                  </a:cubicBezTo>
                  <a:cubicBezTo>
                    <a:pt x="132391" y="8417"/>
                    <a:pt x="131044" y="5050"/>
                    <a:pt x="129024" y="5050"/>
                  </a:cubicBezTo>
                </a:path>
              </a:pathLst>
            </a:custGeom>
            <a:solidFill>
              <a:srgbClr val="E3173E"/>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E11E243-4006-4D0C-AD3F-718EE57417A4}"/>
                </a:ext>
              </a:extLst>
            </p:cNvPr>
            <p:cNvSpPr/>
            <p:nvPr/>
          </p:nvSpPr>
          <p:spPr>
            <a:xfrm>
              <a:off x="640396" y="5942239"/>
              <a:ext cx="134676"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5 w 134675"/>
                <a:gd name="connsiteY5" fmla="*/ 206389 h 282817"/>
                <a:gd name="connsiteX6" fmla="*/ 105384 w 134675"/>
                <a:gd name="connsiteY6" fmla="*/ 277767 h 282817"/>
                <a:gd name="connsiteX7" fmla="*/ 105384 w 134675"/>
                <a:gd name="connsiteY7" fmla="*/ 277767 h 282817"/>
                <a:gd name="connsiteX8" fmla="*/ 120198 w 134675"/>
                <a:gd name="connsiteY8" fmla="*/ 275074 h 282817"/>
                <a:gd name="connsiteX9" fmla="*/ 126932 w 134675"/>
                <a:gd name="connsiteY9" fmla="*/ 271707 h 282817"/>
                <a:gd name="connsiteX10" fmla="*/ 121545 w 134675"/>
                <a:gd name="connsiteY10" fmla="*/ 262953 h 282817"/>
                <a:gd name="connsiteX11" fmla="*/ 114137 w 134675"/>
                <a:gd name="connsiteY11" fmla="*/ 221877 h 282817"/>
                <a:gd name="connsiteX12" fmla="*/ 126932 w 134675"/>
                <a:gd name="connsiteY12" fmla="*/ 151173 h 282817"/>
                <a:gd name="connsiteX13" fmla="*/ 129625 w 134675"/>
                <a:gd name="connsiteY13" fmla="*/ 143766 h 282817"/>
                <a:gd name="connsiteX14" fmla="*/ 130299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5" y="206389"/>
                  </a:cubicBezTo>
                  <a:cubicBezTo>
                    <a:pt x="33332" y="255546"/>
                    <a:pt x="78448" y="277767"/>
                    <a:pt x="105384" y="277767"/>
                  </a:cubicBezTo>
                  <a:lnTo>
                    <a:pt x="105384" y="277767"/>
                  </a:lnTo>
                  <a:cubicBezTo>
                    <a:pt x="111444" y="277767"/>
                    <a:pt x="116158" y="277094"/>
                    <a:pt x="120198" y="275074"/>
                  </a:cubicBezTo>
                  <a:cubicBezTo>
                    <a:pt x="122218" y="274400"/>
                    <a:pt x="124238" y="273053"/>
                    <a:pt x="126932" y="271707"/>
                  </a:cubicBezTo>
                  <a:cubicBezTo>
                    <a:pt x="124912" y="269013"/>
                    <a:pt x="122891" y="266320"/>
                    <a:pt x="121545" y="262953"/>
                  </a:cubicBezTo>
                  <a:cubicBezTo>
                    <a:pt x="116831" y="251506"/>
                    <a:pt x="114137" y="238711"/>
                    <a:pt x="114137" y="221877"/>
                  </a:cubicBezTo>
                  <a:cubicBezTo>
                    <a:pt x="114137" y="201676"/>
                    <a:pt x="118851" y="177434"/>
                    <a:pt x="126932" y="151173"/>
                  </a:cubicBezTo>
                  <a:cubicBezTo>
                    <a:pt x="127605" y="148479"/>
                    <a:pt x="128278" y="146459"/>
                    <a:pt x="129625" y="143766"/>
                  </a:cubicBezTo>
                  <a:cubicBezTo>
                    <a:pt x="129625" y="143092"/>
                    <a:pt x="130299" y="141745"/>
                    <a:pt x="130299" y="141072"/>
                  </a:cubicBezTo>
                  <a:cubicBezTo>
                    <a:pt x="101343" y="69694"/>
                    <a:pt x="35352" y="15824"/>
                    <a:pt x="27945" y="9764"/>
                  </a:cubicBezTo>
                  <a:cubicBezTo>
                    <a:pt x="25252" y="7744"/>
                    <a:pt x="24578" y="7070"/>
                    <a:pt x="24578" y="7070"/>
                  </a:cubicBezTo>
                  <a:cubicBezTo>
                    <a:pt x="23232" y="5724"/>
                    <a:pt x="21885" y="5050"/>
                    <a:pt x="20538" y="5050"/>
                  </a:cubicBezTo>
                </a:path>
              </a:pathLst>
            </a:custGeom>
            <a:solidFill>
              <a:srgbClr val="E3173E"/>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D6162AB1-1C6D-4EDC-90BD-5B686EC04005}"/>
                </a:ext>
              </a:extLst>
            </p:cNvPr>
            <p:cNvSpPr/>
            <p:nvPr/>
          </p:nvSpPr>
          <p:spPr>
            <a:xfrm>
              <a:off x="705041" y="5825072"/>
              <a:ext cx="141409" cy="242415"/>
            </a:xfrm>
            <a:custGeom>
              <a:avLst/>
              <a:gdLst>
                <a:gd name="connsiteX0" fmla="*/ 72388 w 141409"/>
                <a:gd name="connsiteY0" fmla="*/ 5050 h 242414"/>
                <a:gd name="connsiteX1" fmla="*/ 67674 w 141409"/>
                <a:gd name="connsiteY1" fmla="*/ 9091 h 242414"/>
                <a:gd name="connsiteX2" fmla="*/ 64308 w 141409"/>
                <a:gd name="connsiteY2" fmla="*/ 14478 h 242414"/>
                <a:gd name="connsiteX3" fmla="*/ 54880 w 141409"/>
                <a:gd name="connsiteY3" fmla="*/ 30639 h 242414"/>
                <a:gd name="connsiteX4" fmla="*/ 25925 w 141409"/>
                <a:gd name="connsiteY4" fmla="*/ 89222 h 242414"/>
                <a:gd name="connsiteX5" fmla="*/ 5050 w 141409"/>
                <a:gd name="connsiteY5" fmla="*/ 143092 h 242414"/>
                <a:gd name="connsiteX6" fmla="*/ 74408 w 141409"/>
                <a:gd name="connsiteY6" fmla="*/ 238711 h 242414"/>
                <a:gd name="connsiteX7" fmla="*/ 141073 w 141409"/>
                <a:gd name="connsiteY7" fmla="*/ 144439 h 242414"/>
                <a:gd name="connsiteX8" fmla="*/ 81142 w 141409"/>
                <a:gd name="connsiteY8" fmla="*/ 14478 h 242414"/>
                <a:gd name="connsiteX9" fmla="*/ 77775 w 141409"/>
                <a:gd name="connsiteY9" fmla="*/ 8417 h 242414"/>
                <a:gd name="connsiteX10" fmla="*/ 72388 w 141409"/>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9" h="242414">
                  <a:moveTo>
                    <a:pt x="72388" y="5050"/>
                  </a:moveTo>
                  <a:cubicBezTo>
                    <a:pt x="71041" y="5050"/>
                    <a:pt x="69021" y="6397"/>
                    <a:pt x="67674" y="9091"/>
                  </a:cubicBezTo>
                  <a:cubicBezTo>
                    <a:pt x="67674" y="9091"/>
                    <a:pt x="66328" y="11111"/>
                    <a:pt x="64308" y="14478"/>
                  </a:cubicBezTo>
                  <a:cubicBezTo>
                    <a:pt x="60941" y="19865"/>
                    <a:pt x="57574" y="25252"/>
                    <a:pt x="54880" y="30639"/>
                  </a:cubicBezTo>
                  <a:cubicBezTo>
                    <a:pt x="47473" y="43433"/>
                    <a:pt x="36699" y="63634"/>
                    <a:pt x="25925" y="89222"/>
                  </a:cubicBezTo>
                  <a:cubicBezTo>
                    <a:pt x="18518" y="106730"/>
                    <a:pt x="11111" y="124911"/>
                    <a:pt x="5050" y="143092"/>
                  </a:cubicBezTo>
                  <a:cubicBezTo>
                    <a:pt x="26598" y="164640"/>
                    <a:pt x="55554" y="197636"/>
                    <a:pt x="74408" y="238711"/>
                  </a:cubicBezTo>
                  <a:cubicBezTo>
                    <a:pt x="89223" y="207063"/>
                    <a:pt x="111444" y="175414"/>
                    <a:pt x="141073" y="144439"/>
                  </a:cubicBezTo>
                  <a:cubicBezTo>
                    <a:pt x="120871" y="83162"/>
                    <a:pt x="92589" y="33332"/>
                    <a:pt x="81142" y="14478"/>
                  </a:cubicBezTo>
                  <a:cubicBezTo>
                    <a:pt x="78448" y="10437"/>
                    <a:pt x="77775" y="8417"/>
                    <a:pt x="77775" y="8417"/>
                  </a:cubicBezTo>
                  <a:cubicBezTo>
                    <a:pt x="74408" y="5050"/>
                    <a:pt x="72388" y="5050"/>
                    <a:pt x="72388" y="5050"/>
                  </a:cubicBezTo>
                </a:path>
              </a:pathLst>
            </a:custGeom>
            <a:solidFill>
              <a:srgbClr val="E3173E"/>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B1C07C3-26C7-42BD-8F52-00BEF24DEF7C}"/>
                </a:ext>
              </a:extLst>
            </p:cNvPr>
            <p:cNvSpPr/>
            <p:nvPr/>
          </p:nvSpPr>
          <p:spPr>
            <a:xfrm>
              <a:off x="864631" y="5883656"/>
              <a:ext cx="141409" cy="329954"/>
            </a:xfrm>
            <a:custGeom>
              <a:avLst/>
              <a:gdLst>
                <a:gd name="connsiteX0" fmla="*/ 124912 w 141409"/>
                <a:gd name="connsiteY0" fmla="*/ 5050 h 329953"/>
                <a:gd name="connsiteX1" fmla="*/ 120871 w 141409"/>
                <a:gd name="connsiteY1" fmla="*/ 5724 h 329953"/>
                <a:gd name="connsiteX2" fmla="*/ 120871 w 141409"/>
                <a:gd name="connsiteY2" fmla="*/ 5724 h 329953"/>
                <a:gd name="connsiteX3" fmla="*/ 120871 w 141409"/>
                <a:gd name="connsiteY3" fmla="*/ 5724 h 329953"/>
                <a:gd name="connsiteX4" fmla="*/ 114811 w 141409"/>
                <a:gd name="connsiteY4" fmla="*/ 8417 h 329953"/>
                <a:gd name="connsiteX5" fmla="*/ 99997 w 141409"/>
                <a:gd name="connsiteY5" fmla="*/ 15151 h 329953"/>
                <a:gd name="connsiteX6" fmla="*/ 97976 w 141409"/>
                <a:gd name="connsiteY6" fmla="*/ 15824 h 329953"/>
                <a:gd name="connsiteX7" fmla="*/ 42759 w 141409"/>
                <a:gd name="connsiteY7" fmla="*/ 46126 h 329953"/>
                <a:gd name="connsiteX8" fmla="*/ 36699 w 141409"/>
                <a:gd name="connsiteY8" fmla="*/ 49493 h 329953"/>
                <a:gd name="connsiteX9" fmla="*/ 48147 w 141409"/>
                <a:gd name="connsiteY9" fmla="*/ 64981 h 329953"/>
                <a:gd name="connsiteX10" fmla="*/ 48147 w 141409"/>
                <a:gd name="connsiteY10" fmla="*/ 65654 h 329953"/>
                <a:gd name="connsiteX11" fmla="*/ 58921 w 141409"/>
                <a:gd name="connsiteY11" fmla="*/ 172047 h 329953"/>
                <a:gd name="connsiteX12" fmla="*/ 46126 w 141409"/>
                <a:gd name="connsiteY12" fmla="*/ 269013 h 329953"/>
                <a:gd name="connsiteX13" fmla="*/ 5050 w 141409"/>
                <a:gd name="connsiteY13" fmla="*/ 328270 h 329953"/>
                <a:gd name="connsiteX14" fmla="*/ 99323 w 141409"/>
                <a:gd name="connsiteY14" fmla="*/ 261606 h 329953"/>
                <a:gd name="connsiteX15" fmla="*/ 137032 w 141409"/>
                <a:gd name="connsiteY15" fmla="*/ 85182 h 329953"/>
                <a:gd name="connsiteX16" fmla="*/ 134339 w 141409"/>
                <a:gd name="connsiteY16" fmla="*/ 31985 h 329953"/>
                <a:gd name="connsiteX17" fmla="*/ 132319 w 141409"/>
                <a:gd name="connsiteY17" fmla="*/ 11784 h 329953"/>
                <a:gd name="connsiteX18" fmla="*/ 124912 w 141409"/>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9" h="329953">
                  <a:moveTo>
                    <a:pt x="124912" y="5050"/>
                  </a:moveTo>
                  <a:cubicBezTo>
                    <a:pt x="124238" y="5050"/>
                    <a:pt x="122891" y="5050"/>
                    <a:pt x="120871" y="5724"/>
                  </a:cubicBezTo>
                  <a:lnTo>
                    <a:pt x="120871" y="5724"/>
                  </a:lnTo>
                  <a:lnTo>
                    <a:pt x="120871" y="5724"/>
                  </a:lnTo>
                  <a:cubicBezTo>
                    <a:pt x="120871" y="5724"/>
                    <a:pt x="118851" y="6397"/>
                    <a:pt x="114811" y="8417"/>
                  </a:cubicBezTo>
                  <a:cubicBezTo>
                    <a:pt x="111444" y="9764"/>
                    <a:pt x="106057" y="12457"/>
                    <a:pt x="99997" y="15151"/>
                  </a:cubicBezTo>
                  <a:lnTo>
                    <a:pt x="97976" y="15824"/>
                  </a:lnTo>
                  <a:cubicBezTo>
                    <a:pt x="79122" y="25252"/>
                    <a:pt x="60267" y="35352"/>
                    <a:pt x="42759" y="46126"/>
                  </a:cubicBezTo>
                  <a:cubicBezTo>
                    <a:pt x="40739" y="47473"/>
                    <a:pt x="38719" y="48820"/>
                    <a:pt x="36699" y="49493"/>
                  </a:cubicBezTo>
                  <a:cubicBezTo>
                    <a:pt x="42086" y="52187"/>
                    <a:pt x="46126" y="58247"/>
                    <a:pt x="48147" y="64981"/>
                  </a:cubicBezTo>
                  <a:cubicBezTo>
                    <a:pt x="48147" y="64981"/>
                    <a:pt x="48147" y="65654"/>
                    <a:pt x="48147" y="65654"/>
                  </a:cubicBezTo>
                  <a:cubicBezTo>
                    <a:pt x="50840" y="77775"/>
                    <a:pt x="58921" y="121544"/>
                    <a:pt x="58921" y="172047"/>
                  </a:cubicBezTo>
                  <a:cubicBezTo>
                    <a:pt x="58921" y="208409"/>
                    <a:pt x="54880" y="241405"/>
                    <a:pt x="46126" y="269013"/>
                  </a:cubicBezTo>
                  <a:cubicBezTo>
                    <a:pt x="36699" y="297968"/>
                    <a:pt x="19865" y="316823"/>
                    <a:pt x="5050" y="328270"/>
                  </a:cubicBezTo>
                  <a:cubicBezTo>
                    <a:pt x="42086" y="326250"/>
                    <a:pt x="75755" y="303355"/>
                    <a:pt x="99323" y="261606"/>
                  </a:cubicBezTo>
                  <a:cubicBezTo>
                    <a:pt x="130299" y="207063"/>
                    <a:pt x="137032" y="135685"/>
                    <a:pt x="137032" y="85182"/>
                  </a:cubicBezTo>
                  <a:cubicBezTo>
                    <a:pt x="137032" y="67674"/>
                    <a:pt x="136359" y="49493"/>
                    <a:pt x="134339" y="31985"/>
                  </a:cubicBezTo>
                  <a:cubicBezTo>
                    <a:pt x="132992" y="19191"/>
                    <a:pt x="132319" y="11784"/>
                    <a:pt x="132319" y="11784"/>
                  </a:cubicBezTo>
                  <a:cubicBezTo>
                    <a:pt x="131645" y="7744"/>
                    <a:pt x="129625" y="5050"/>
                    <a:pt x="124912" y="5050"/>
                  </a:cubicBezTo>
                </a:path>
              </a:pathLst>
            </a:custGeom>
            <a:solidFill>
              <a:srgbClr val="E3173E"/>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0262CAC5-241D-48AF-8AFB-CD354A7EF14F}"/>
                </a:ext>
              </a:extLst>
            </p:cNvPr>
            <p:cNvSpPr/>
            <p:nvPr/>
          </p:nvSpPr>
          <p:spPr>
            <a:xfrm>
              <a:off x="823555" y="5841233"/>
              <a:ext cx="87539" cy="107740"/>
            </a:xfrm>
            <a:custGeom>
              <a:avLst/>
              <a:gdLst>
                <a:gd name="connsiteX0" fmla="*/ 62287 w 87539"/>
                <a:gd name="connsiteY0" fmla="*/ 5050 h 107739"/>
                <a:gd name="connsiteX1" fmla="*/ 60941 w 87539"/>
                <a:gd name="connsiteY1" fmla="*/ 5050 h 107739"/>
                <a:gd name="connsiteX2" fmla="*/ 60941 w 87539"/>
                <a:gd name="connsiteY2" fmla="*/ 5050 h 107739"/>
                <a:gd name="connsiteX3" fmla="*/ 60941 w 87539"/>
                <a:gd name="connsiteY3" fmla="*/ 5050 h 107739"/>
                <a:gd name="connsiteX4" fmla="*/ 57574 w 87539"/>
                <a:gd name="connsiteY4" fmla="*/ 6397 h 107739"/>
                <a:gd name="connsiteX5" fmla="*/ 57574 w 87539"/>
                <a:gd name="connsiteY5" fmla="*/ 6397 h 107739"/>
                <a:gd name="connsiteX6" fmla="*/ 57574 w 87539"/>
                <a:gd name="connsiteY6" fmla="*/ 6397 h 107739"/>
                <a:gd name="connsiteX7" fmla="*/ 36699 w 87539"/>
                <a:gd name="connsiteY7" fmla="*/ 20538 h 107739"/>
                <a:gd name="connsiteX8" fmla="*/ 5050 w 87539"/>
                <a:gd name="connsiteY8" fmla="*/ 45453 h 107739"/>
                <a:gd name="connsiteX9" fmla="*/ 31312 w 87539"/>
                <a:gd name="connsiteY9" fmla="*/ 108077 h 107739"/>
                <a:gd name="connsiteX10" fmla="*/ 85856 w 87539"/>
                <a:gd name="connsiteY10" fmla="*/ 71041 h 107739"/>
                <a:gd name="connsiteX11" fmla="*/ 70368 w 87539"/>
                <a:gd name="connsiteY11" fmla="*/ 11784 h 107739"/>
                <a:gd name="connsiteX12" fmla="*/ 70368 w 87539"/>
                <a:gd name="connsiteY12" fmla="*/ 11111 h 107739"/>
                <a:gd name="connsiteX13" fmla="*/ 62287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62287" y="5050"/>
                  </a:moveTo>
                  <a:cubicBezTo>
                    <a:pt x="61614" y="5050"/>
                    <a:pt x="61614" y="5050"/>
                    <a:pt x="60941" y="5050"/>
                  </a:cubicBezTo>
                  <a:lnTo>
                    <a:pt x="60941" y="5050"/>
                  </a:lnTo>
                  <a:lnTo>
                    <a:pt x="60941" y="5050"/>
                  </a:lnTo>
                  <a:cubicBezTo>
                    <a:pt x="59594" y="5050"/>
                    <a:pt x="58921"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6" y="71041"/>
                  </a:cubicBezTo>
                  <a:cubicBezTo>
                    <a:pt x="79122" y="41413"/>
                    <a:pt x="73061" y="19865"/>
                    <a:pt x="70368" y="11784"/>
                  </a:cubicBezTo>
                  <a:cubicBezTo>
                    <a:pt x="70368" y="11784"/>
                    <a:pt x="70368" y="11111"/>
                    <a:pt x="70368" y="11111"/>
                  </a:cubicBezTo>
                  <a:cubicBezTo>
                    <a:pt x="68348" y="7070"/>
                    <a:pt x="65654" y="5050"/>
                    <a:pt x="62287" y="5050"/>
                  </a:cubicBezTo>
                </a:path>
              </a:pathLst>
            </a:custGeom>
            <a:solidFill>
              <a:srgbClr val="E3173E"/>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8FDD859B-12BB-4638-A729-A959148D5E9F}"/>
                </a:ext>
              </a:extLst>
            </p:cNvPr>
            <p:cNvSpPr/>
            <p:nvPr/>
          </p:nvSpPr>
          <p:spPr>
            <a:xfrm>
              <a:off x="641070" y="5841233"/>
              <a:ext cx="87539" cy="107740"/>
            </a:xfrm>
            <a:custGeom>
              <a:avLst/>
              <a:gdLst>
                <a:gd name="connsiteX0" fmla="*/ 27272 w 87539"/>
                <a:gd name="connsiteY0" fmla="*/ 5050 h 107739"/>
                <a:gd name="connsiteX1" fmla="*/ 19865 w 87539"/>
                <a:gd name="connsiteY1" fmla="*/ 11111 h 107739"/>
                <a:gd name="connsiteX2" fmla="*/ 19865 w 87539"/>
                <a:gd name="connsiteY2" fmla="*/ 11784 h 107739"/>
                <a:gd name="connsiteX3" fmla="*/ 5050 w 87539"/>
                <a:gd name="connsiteY3" fmla="*/ 70368 h 107739"/>
                <a:gd name="connsiteX4" fmla="*/ 59594 w 87539"/>
                <a:gd name="connsiteY4" fmla="*/ 107403 h 107739"/>
                <a:gd name="connsiteX5" fmla="*/ 85856 w 87539"/>
                <a:gd name="connsiteY5" fmla="*/ 44779 h 107739"/>
                <a:gd name="connsiteX6" fmla="*/ 54207 w 87539"/>
                <a:gd name="connsiteY6" fmla="*/ 19865 h 107739"/>
                <a:gd name="connsiteX7" fmla="*/ 32659 w 87539"/>
                <a:gd name="connsiteY7" fmla="*/ 6397 h 107739"/>
                <a:gd name="connsiteX8" fmla="*/ 32659 w 87539"/>
                <a:gd name="connsiteY8" fmla="*/ 6397 h 107739"/>
                <a:gd name="connsiteX9" fmla="*/ 32659 w 87539"/>
                <a:gd name="connsiteY9" fmla="*/ 6397 h 107739"/>
                <a:gd name="connsiteX10" fmla="*/ 29292 w 87539"/>
                <a:gd name="connsiteY10" fmla="*/ 5050 h 107739"/>
                <a:gd name="connsiteX11" fmla="*/ 29292 w 87539"/>
                <a:gd name="connsiteY11" fmla="*/ 5050 h 107739"/>
                <a:gd name="connsiteX12" fmla="*/ 29292 w 87539"/>
                <a:gd name="connsiteY12" fmla="*/ 5050 h 107739"/>
                <a:gd name="connsiteX13" fmla="*/ 27272 w 87539"/>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9"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6" y="44779"/>
                  </a:cubicBezTo>
                  <a:cubicBezTo>
                    <a:pt x="75082" y="36026"/>
                    <a:pt x="64308"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9" y="5050"/>
                    <a:pt x="27945" y="5050"/>
                    <a:pt x="27272" y="5050"/>
                  </a:cubicBezTo>
                </a:path>
              </a:pathLst>
            </a:custGeom>
            <a:solidFill>
              <a:srgbClr val="E3173E"/>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EF78D29F-6E0C-4A45-97ED-C18F14BF7473}"/>
                </a:ext>
              </a:extLst>
            </p:cNvPr>
            <p:cNvSpPr/>
            <p:nvPr/>
          </p:nvSpPr>
          <p:spPr>
            <a:xfrm>
              <a:off x="450504" y="5976581"/>
              <a:ext cx="94273" cy="101006"/>
            </a:xfrm>
            <a:custGeom>
              <a:avLst/>
              <a:gdLst>
                <a:gd name="connsiteX0" fmla="*/ 35352 w 94272"/>
                <a:gd name="connsiteY0" fmla="*/ 5050 h 101006"/>
                <a:gd name="connsiteX1" fmla="*/ 17845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5" y="5050"/>
                    <a:pt x="17845"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2" y="80468"/>
                    <a:pt x="92589" y="74408"/>
                  </a:cubicBezTo>
                  <a:cubicBezTo>
                    <a:pt x="89223" y="54207"/>
                    <a:pt x="87202" y="31312"/>
                    <a:pt x="86529" y="7744"/>
                  </a:cubicBezTo>
                  <a:cubicBezTo>
                    <a:pt x="66328" y="5724"/>
                    <a:pt x="50840" y="5050"/>
                    <a:pt x="40739" y="5050"/>
                  </a:cubicBezTo>
                  <a:cubicBezTo>
                    <a:pt x="39393" y="5050"/>
                    <a:pt x="37372" y="5050"/>
                    <a:pt x="35352" y="5050"/>
                  </a:cubicBezTo>
                </a:path>
              </a:pathLst>
            </a:custGeom>
            <a:solidFill>
              <a:srgbClr val="E3173E"/>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C5005A7-3757-4A5F-A61D-4F5C2DD76B34}"/>
                </a:ext>
              </a:extLst>
            </p:cNvPr>
            <p:cNvSpPr/>
            <p:nvPr/>
          </p:nvSpPr>
          <p:spPr>
            <a:xfrm>
              <a:off x="1006040" y="5976581"/>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3" y="13131"/>
                    <a:pt x="90569" y="11784"/>
                  </a:cubicBezTo>
                  <a:cubicBezTo>
                    <a:pt x="87876" y="7744"/>
                    <a:pt x="83836" y="5724"/>
                    <a:pt x="79795" y="5050"/>
                  </a:cubicBezTo>
                  <a:cubicBezTo>
                    <a:pt x="79795" y="5724"/>
                    <a:pt x="73061" y="5050"/>
                    <a:pt x="62287" y="5050"/>
                  </a:cubicBezTo>
                </a:path>
              </a:pathLst>
            </a:custGeom>
            <a:solidFill>
              <a:srgbClr val="E3173E"/>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7474BFE-3026-4362-91E1-24BA2A6DEFF3}"/>
                </a:ext>
              </a:extLst>
            </p:cNvPr>
            <p:cNvSpPr/>
            <p:nvPr/>
          </p:nvSpPr>
          <p:spPr>
            <a:xfrm>
              <a:off x="918501" y="6061426"/>
              <a:ext cx="215481" cy="154876"/>
            </a:xfrm>
            <a:custGeom>
              <a:avLst/>
              <a:gdLst>
                <a:gd name="connsiteX0" fmla="*/ 89896 w 215480"/>
                <a:gd name="connsiteY0" fmla="*/ 5050 h 154876"/>
                <a:gd name="connsiteX1" fmla="*/ 58921 w 215480"/>
                <a:gd name="connsiteY1" fmla="*/ 92589 h 154876"/>
                <a:gd name="connsiteX2" fmla="*/ 5050 w 215480"/>
                <a:gd name="connsiteY2" fmla="*/ 150499 h 154876"/>
                <a:gd name="connsiteX3" fmla="*/ 209084 w 215480"/>
                <a:gd name="connsiteY3" fmla="*/ 86529 h 154876"/>
                <a:gd name="connsiteX4" fmla="*/ 209084 w 215480"/>
                <a:gd name="connsiteY4" fmla="*/ 86529 h 154876"/>
                <a:gd name="connsiteX5" fmla="*/ 211104 w 215480"/>
                <a:gd name="connsiteY5" fmla="*/ 79122 h 154876"/>
                <a:gd name="connsiteX6" fmla="*/ 205717 w 215480"/>
                <a:gd name="connsiteY6" fmla="*/ 67674 h 154876"/>
                <a:gd name="connsiteX7" fmla="*/ 200330 w 215480"/>
                <a:gd name="connsiteY7" fmla="*/ 64307 h 154876"/>
                <a:gd name="connsiteX8" fmla="*/ 200330 w 215480"/>
                <a:gd name="connsiteY8" fmla="*/ 64307 h 154876"/>
                <a:gd name="connsiteX9" fmla="*/ 200330 w 215480"/>
                <a:gd name="connsiteY9" fmla="*/ 64307 h 154876"/>
                <a:gd name="connsiteX10" fmla="*/ 189556 w 215480"/>
                <a:gd name="connsiteY10" fmla="*/ 56900 h 154876"/>
                <a:gd name="connsiteX11" fmla="*/ 185516 w 215480"/>
                <a:gd name="connsiteY11" fmla="*/ 54207 h 154876"/>
                <a:gd name="connsiteX12" fmla="*/ 134339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1" y="92589"/>
                  </a:cubicBezTo>
                  <a:cubicBezTo>
                    <a:pt x="44106" y="118177"/>
                    <a:pt x="25925" y="137705"/>
                    <a:pt x="5050" y="150499"/>
                  </a:cubicBezTo>
                  <a:cubicBezTo>
                    <a:pt x="160601" y="141745"/>
                    <a:pt x="204370" y="91916"/>
                    <a:pt x="209084" y="86529"/>
                  </a:cubicBezTo>
                  <a:lnTo>
                    <a:pt x="209084" y="86529"/>
                  </a:lnTo>
                  <a:cubicBezTo>
                    <a:pt x="210430" y="84509"/>
                    <a:pt x="211104" y="81815"/>
                    <a:pt x="211104" y="79122"/>
                  </a:cubicBezTo>
                  <a:cubicBezTo>
                    <a:pt x="211104" y="74408"/>
                    <a:pt x="209084" y="70368"/>
                    <a:pt x="205717" y="67674"/>
                  </a:cubicBezTo>
                  <a:cubicBezTo>
                    <a:pt x="205717" y="67674"/>
                    <a:pt x="203697" y="66327"/>
                    <a:pt x="200330" y="64307"/>
                  </a:cubicBezTo>
                  <a:lnTo>
                    <a:pt x="200330" y="64307"/>
                  </a:lnTo>
                  <a:lnTo>
                    <a:pt x="200330" y="64307"/>
                  </a:lnTo>
                  <a:cubicBezTo>
                    <a:pt x="197636" y="62287"/>
                    <a:pt x="194269" y="60267"/>
                    <a:pt x="189556" y="56900"/>
                  </a:cubicBezTo>
                  <a:cubicBezTo>
                    <a:pt x="188209" y="56227"/>
                    <a:pt x="186862" y="55553"/>
                    <a:pt x="185516" y="54207"/>
                  </a:cubicBezTo>
                  <a:cubicBezTo>
                    <a:pt x="174068" y="46800"/>
                    <a:pt x="156560" y="36026"/>
                    <a:pt x="134339" y="25252"/>
                  </a:cubicBezTo>
                  <a:cubicBezTo>
                    <a:pt x="119525" y="17171"/>
                    <a:pt x="104710" y="10437"/>
                    <a:pt x="89896" y="5050"/>
                  </a:cubicBezTo>
                </a:path>
              </a:pathLst>
            </a:custGeom>
            <a:solidFill>
              <a:srgbClr val="E3173E"/>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4F0BDDA2-84F4-4C97-9E4E-CF902E19E22B}"/>
                </a:ext>
              </a:extLst>
            </p:cNvPr>
            <p:cNvSpPr/>
            <p:nvPr/>
          </p:nvSpPr>
          <p:spPr>
            <a:xfrm>
              <a:off x="420202" y="6061426"/>
              <a:ext cx="215481" cy="154876"/>
            </a:xfrm>
            <a:custGeom>
              <a:avLst/>
              <a:gdLst>
                <a:gd name="connsiteX0" fmla="*/ 125585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4 w 215480"/>
                <a:gd name="connsiteY9" fmla="*/ 117504 h 154876"/>
                <a:gd name="connsiteX10" fmla="*/ 211104 w 215480"/>
                <a:gd name="connsiteY10" fmla="*/ 149826 h 154876"/>
                <a:gd name="connsiteX11" fmla="*/ 157234 w 215480"/>
                <a:gd name="connsiteY11" fmla="*/ 91916 h 154876"/>
                <a:gd name="connsiteX12" fmla="*/ 125585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5"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2" y="100670"/>
                    <a:pt x="34679" y="109423"/>
                    <a:pt x="53534" y="117504"/>
                  </a:cubicBezTo>
                  <a:cubicBezTo>
                    <a:pt x="92589" y="135012"/>
                    <a:pt x="147133" y="146459"/>
                    <a:pt x="211104" y="149826"/>
                  </a:cubicBezTo>
                  <a:cubicBezTo>
                    <a:pt x="190229" y="137032"/>
                    <a:pt x="171375" y="117504"/>
                    <a:pt x="157234" y="91916"/>
                  </a:cubicBezTo>
                  <a:cubicBezTo>
                    <a:pt x="143093" y="68348"/>
                    <a:pt x="132319" y="38719"/>
                    <a:pt x="125585" y="5050"/>
                  </a:cubicBezTo>
                </a:path>
              </a:pathLst>
            </a:custGeom>
            <a:solidFill>
              <a:srgbClr val="E3173E"/>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2F7A5DF0-515F-4283-8DF3-99416B8FA933}"/>
                </a:ext>
              </a:extLst>
            </p:cNvPr>
            <p:cNvSpPr/>
            <p:nvPr/>
          </p:nvSpPr>
          <p:spPr>
            <a:xfrm>
              <a:off x="789886" y="6217649"/>
              <a:ext cx="215481" cy="40402"/>
            </a:xfrm>
            <a:custGeom>
              <a:avLst/>
              <a:gdLst>
                <a:gd name="connsiteX0" fmla="*/ 198983 w 215480"/>
                <a:gd name="connsiteY0" fmla="*/ 5050 h 40402"/>
                <a:gd name="connsiteX1" fmla="*/ 161274 w 215480"/>
                <a:gd name="connsiteY1" fmla="*/ 9091 h 40402"/>
                <a:gd name="connsiteX2" fmla="*/ 153193 w 215480"/>
                <a:gd name="connsiteY2" fmla="*/ 10437 h 40402"/>
                <a:gd name="connsiteX3" fmla="*/ 123565 w 215480"/>
                <a:gd name="connsiteY3" fmla="*/ 11784 h 40402"/>
                <a:gd name="connsiteX4" fmla="*/ 99323 w 215480"/>
                <a:gd name="connsiteY4" fmla="*/ 11111 h 40402"/>
                <a:gd name="connsiteX5" fmla="*/ 98650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7 w 215480"/>
                <a:gd name="connsiteY12" fmla="*/ 29965 h 40402"/>
                <a:gd name="connsiteX13" fmla="*/ 157234 w 215480"/>
                <a:gd name="connsiteY13" fmla="*/ 38719 h 40402"/>
                <a:gd name="connsiteX14" fmla="*/ 209084 w 215480"/>
                <a:gd name="connsiteY14" fmla="*/ 24578 h 40402"/>
                <a:gd name="connsiteX15" fmla="*/ 212451 w 215480"/>
                <a:gd name="connsiteY15" fmla="*/ 15151 h 40402"/>
                <a:gd name="connsiteX16" fmla="*/ 198983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3" y="5050"/>
                  </a:moveTo>
                  <a:cubicBezTo>
                    <a:pt x="190903" y="5050"/>
                    <a:pt x="179455" y="6397"/>
                    <a:pt x="161274" y="9091"/>
                  </a:cubicBezTo>
                  <a:cubicBezTo>
                    <a:pt x="158580" y="9764"/>
                    <a:pt x="155887" y="9764"/>
                    <a:pt x="153193" y="10437"/>
                  </a:cubicBezTo>
                  <a:cubicBezTo>
                    <a:pt x="145113" y="11784"/>
                    <a:pt x="135686" y="11784"/>
                    <a:pt x="123565" y="11784"/>
                  </a:cubicBezTo>
                  <a:cubicBezTo>
                    <a:pt x="116158" y="11784"/>
                    <a:pt x="108077" y="11784"/>
                    <a:pt x="99323" y="11111"/>
                  </a:cubicBezTo>
                  <a:lnTo>
                    <a:pt x="98650" y="11111"/>
                  </a:lnTo>
                  <a:cubicBezTo>
                    <a:pt x="90569" y="11111"/>
                    <a:pt x="81142" y="10437"/>
                    <a:pt x="72388" y="10437"/>
                  </a:cubicBezTo>
                  <a:cubicBezTo>
                    <a:pt x="53534" y="10437"/>
                    <a:pt x="28619"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7" y="29965"/>
                  </a:cubicBezTo>
                  <a:cubicBezTo>
                    <a:pt x="117504" y="34679"/>
                    <a:pt x="134339" y="38719"/>
                    <a:pt x="157234" y="38719"/>
                  </a:cubicBezTo>
                  <a:cubicBezTo>
                    <a:pt x="182149" y="38719"/>
                    <a:pt x="201677" y="33332"/>
                    <a:pt x="209084" y="24578"/>
                  </a:cubicBezTo>
                  <a:cubicBezTo>
                    <a:pt x="211777" y="21885"/>
                    <a:pt x="213124" y="18518"/>
                    <a:pt x="212451" y="15151"/>
                  </a:cubicBezTo>
                  <a:cubicBezTo>
                    <a:pt x="211777" y="8417"/>
                    <a:pt x="209757" y="5050"/>
                    <a:pt x="198983" y="5050"/>
                  </a:cubicBezTo>
                </a:path>
              </a:pathLst>
            </a:custGeom>
            <a:solidFill>
              <a:srgbClr val="E3173E"/>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CDC29A7-D62B-4DA7-936E-4EEDBED719C6}"/>
                </a:ext>
              </a:extLst>
            </p:cNvPr>
            <p:cNvSpPr/>
            <p:nvPr/>
          </p:nvSpPr>
          <p:spPr>
            <a:xfrm>
              <a:off x="546797" y="6217649"/>
              <a:ext cx="215481"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1 w 215480"/>
                <a:gd name="connsiteY3" fmla="*/ 38046 h 40402"/>
                <a:gd name="connsiteX4" fmla="*/ 118178 w 215480"/>
                <a:gd name="connsiteY4" fmla="*/ 29292 h 40402"/>
                <a:gd name="connsiteX5" fmla="*/ 184842 w 215480"/>
                <a:gd name="connsiteY5" fmla="*/ 19865 h 40402"/>
                <a:gd name="connsiteX6" fmla="*/ 209757 w 215480"/>
                <a:gd name="connsiteY6" fmla="*/ 21211 h 40402"/>
                <a:gd name="connsiteX7" fmla="*/ 211104 w 215480"/>
                <a:gd name="connsiteY7" fmla="*/ 21211 h 40402"/>
                <a:gd name="connsiteX8" fmla="*/ 213797 w 215480"/>
                <a:gd name="connsiteY8" fmla="*/ 20538 h 40402"/>
                <a:gd name="connsiteX9" fmla="*/ 211777 w 215480"/>
                <a:gd name="connsiteY9" fmla="*/ 18518 h 40402"/>
                <a:gd name="connsiteX10" fmla="*/ 146460 w 215480"/>
                <a:gd name="connsiteY10" fmla="*/ 11784 h 40402"/>
                <a:gd name="connsiteX11" fmla="*/ 146460 w 215480"/>
                <a:gd name="connsiteY11" fmla="*/ 11784 h 40402"/>
                <a:gd name="connsiteX12" fmla="*/ 120198 w 215480"/>
                <a:gd name="connsiteY12" fmla="*/ 12457 h 40402"/>
                <a:gd name="connsiteX13" fmla="*/ 119525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1" y="38046"/>
                  </a:cubicBezTo>
                  <a:cubicBezTo>
                    <a:pt x="83836" y="38046"/>
                    <a:pt x="100670" y="34005"/>
                    <a:pt x="118178" y="29292"/>
                  </a:cubicBezTo>
                  <a:cubicBezTo>
                    <a:pt x="137032" y="24578"/>
                    <a:pt x="155887" y="19865"/>
                    <a:pt x="184842" y="19865"/>
                  </a:cubicBezTo>
                  <a:cubicBezTo>
                    <a:pt x="192923" y="19865"/>
                    <a:pt x="201003" y="20538"/>
                    <a:pt x="209757" y="21211"/>
                  </a:cubicBezTo>
                  <a:cubicBezTo>
                    <a:pt x="210430" y="21211"/>
                    <a:pt x="210430" y="21211"/>
                    <a:pt x="211104" y="21211"/>
                  </a:cubicBezTo>
                  <a:cubicBezTo>
                    <a:pt x="212451" y="21211"/>
                    <a:pt x="213797" y="21211"/>
                    <a:pt x="213797" y="20538"/>
                  </a:cubicBezTo>
                  <a:cubicBezTo>
                    <a:pt x="213797" y="19865"/>
                    <a:pt x="213124" y="18518"/>
                    <a:pt x="211777" y="18518"/>
                  </a:cubicBezTo>
                  <a:cubicBezTo>
                    <a:pt x="190229" y="12457"/>
                    <a:pt x="165314" y="11784"/>
                    <a:pt x="146460" y="11784"/>
                  </a:cubicBezTo>
                  <a:lnTo>
                    <a:pt x="146460" y="11784"/>
                  </a:lnTo>
                  <a:cubicBezTo>
                    <a:pt x="137032" y="11784"/>
                    <a:pt x="128278" y="11784"/>
                    <a:pt x="120198" y="12457"/>
                  </a:cubicBezTo>
                  <a:lnTo>
                    <a:pt x="119525" y="12457"/>
                  </a:lnTo>
                  <a:cubicBezTo>
                    <a:pt x="110771" y="12457"/>
                    <a:pt x="103363" y="13131"/>
                    <a:pt x="95283" y="13131"/>
                  </a:cubicBezTo>
                  <a:cubicBezTo>
                    <a:pt x="82489" y="13131"/>
                    <a:pt x="73061" y="12457"/>
                    <a:pt x="65654" y="11784"/>
                  </a:cubicBezTo>
                  <a:cubicBezTo>
                    <a:pt x="62961" y="11111"/>
                    <a:pt x="59594" y="11111"/>
                    <a:pt x="56900" y="10437"/>
                  </a:cubicBezTo>
                  <a:cubicBezTo>
                    <a:pt x="38046" y="7070"/>
                    <a:pt x="26598" y="5050"/>
                    <a:pt x="18518" y="5050"/>
                  </a:cubicBezTo>
                </a:path>
              </a:pathLst>
            </a:custGeom>
            <a:solidFill>
              <a:srgbClr val="E3173E"/>
            </a:solid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6F8557D0-9948-42ED-8C20-03E6C672CC49}"/>
                </a:ext>
              </a:extLst>
            </p:cNvPr>
            <p:cNvSpPr/>
            <p:nvPr/>
          </p:nvSpPr>
          <p:spPr>
            <a:xfrm>
              <a:off x="447810" y="6279600"/>
              <a:ext cx="666644" cy="215480"/>
            </a:xfrm>
            <a:custGeom>
              <a:avLst/>
              <a:gdLst>
                <a:gd name="connsiteX0" fmla="*/ 617151 w 666643"/>
                <a:gd name="connsiteY0" fmla="*/ 5724 h 215479"/>
                <a:gd name="connsiteX1" fmla="*/ 586175 w 666643"/>
                <a:gd name="connsiteY1" fmla="*/ 139725 h 215479"/>
                <a:gd name="connsiteX2" fmla="*/ 553853 w 666643"/>
                <a:gd name="connsiteY2" fmla="*/ 5724 h 215479"/>
                <a:gd name="connsiteX3" fmla="*/ 508737 w 666643"/>
                <a:gd name="connsiteY3" fmla="*/ 5724 h 215479"/>
                <a:gd name="connsiteX4" fmla="*/ 475741 w 666643"/>
                <a:gd name="connsiteY4" fmla="*/ 137705 h 215479"/>
                <a:gd name="connsiteX5" fmla="*/ 445439 w 666643"/>
                <a:gd name="connsiteY5" fmla="*/ 5724 h 215479"/>
                <a:gd name="connsiteX6" fmla="*/ 396283 w 666643"/>
                <a:gd name="connsiteY6" fmla="*/ 5724 h 215479"/>
                <a:gd name="connsiteX7" fmla="*/ 450826 w 666643"/>
                <a:gd name="connsiteY7" fmla="*/ 214470 h 215479"/>
                <a:gd name="connsiteX8" fmla="*/ 499309 w 666643"/>
                <a:gd name="connsiteY8" fmla="*/ 214470 h 215479"/>
                <a:gd name="connsiteX9" fmla="*/ 530958 w 666643"/>
                <a:gd name="connsiteY9" fmla="*/ 82488 h 215479"/>
                <a:gd name="connsiteX10" fmla="*/ 563280 w 666643"/>
                <a:gd name="connsiteY10" fmla="*/ 214470 h 215479"/>
                <a:gd name="connsiteX11" fmla="*/ 611090 w 666643"/>
                <a:gd name="connsiteY11" fmla="*/ 214470 h 215479"/>
                <a:gd name="connsiteX12" fmla="*/ 611764 w 666643"/>
                <a:gd name="connsiteY12" fmla="*/ 212450 h 215479"/>
                <a:gd name="connsiteX13" fmla="*/ 666307 w 666643"/>
                <a:gd name="connsiteY13" fmla="*/ 5050 h 215479"/>
                <a:gd name="connsiteX14" fmla="*/ 617151 w 666643"/>
                <a:gd name="connsiteY14" fmla="*/ 5050 h 215479"/>
                <a:gd name="connsiteX15" fmla="*/ 167334 w 666643"/>
                <a:gd name="connsiteY15" fmla="*/ 139052 h 215479"/>
                <a:gd name="connsiteX16" fmla="*/ 53534 w 666643"/>
                <a:gd name="connsiteY16" fmla="*/ 5724 h 215479"/>
                <a:gd name="connsiteX17" fmla="*/ 5050 w 666643"/>
                <a:gd name="connsiteY17" fmla="*/ 5724 h 215479"/>
                <a:gd name="connsiteX18" fmla="*/ 5050 w 666643"/>
                <a:gd name="connsiteY18" fmla="*/ 214470 h 215479"/>
                <a:gd name="connsiteX19" fmla="*/ 52187 w 666643"/>
                <a:gd name="connsiteY19" fmla="*/ 214470 h 215479"/>
                <a:gd name="connsiteX20" fmla="*/ 52187 w 666643"/>
                <a:gd name="connsiteY20" fmla="*/ 81142 h 215479"/>
                <a:gd name="connsiteX21" fmla="*/ 165314 w 666643"/>
                <a:gd name="connsiteY21" fmla="*/ 214470 h 215479"/>
                <a:gd name="connsiteX22" fmla="*/ 213797 w 666643"/>
                <a:gd name="connsiteY22" fmla="*/ 214470 h 215479"/>
                <a:gd name="connsiteX23" fmla="*/ 213797 w 666643"/>
                <a:gd name="connsiteY23" fmla="*/ 5724 h 215479"/>
                <a:gd name="connsiteX24" fmla="*/ 166661 w 666643"/>
                <a:gd name="connsiteY24" fmla="*/ 5724 h 215479"/>
                <a:gd name="connsiteX25" fmla="*/ 166661 w 666643"/>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3" h="215479">
                  <a:moveTo>
                    <a:pt x="617151" y="5724"/>
                  </a:moveTo>
                  <a:lnTo>
                    <a:pt x="586175" y="139725"/>
                  </a:lnTo>
                  <a:lnTo>
                    <a:pt x="553853" y="5724"/>
                  </a:lnTo>
                  <a:lnTo>
                    <a:pt x="508737" y="5724"/>
                  </a:lnTo>
                  <a:lnTo>
                    <a:pt x="475741" y="137705"/>
                  </a:lnTo>
                  <a:lnTo>
                    <a:pt x="445439" y="5724"/>
                  </a:lnTo>
                  <a:lnTo>
                    <a:pt x="396283" y="5724"/>
                  </a:lnTo>
                  <a:lnTo>
                    <a:pt x="450826" y="214470"/>
                  </a:lnTo>
                  <a:lnTo>
                    <a:pt x="499309" y="214470"/>
                  </a:lnTo>
                  <a:lnTo>
                    <a:pt x="530958" y="82488"/>
                  </a:lnTo>
                  <a:lnTo>
                    <a:pt x="563280" y="214470"/>
                  </a:lnTo>
                  <a:lnTo>
                    <a:pt x="611090" y="214470"/>
                  </a:lnTo>
                  <a:lnTo>
                    <a:pt x="611764" y="212450"/>
                  </a:lnTo>
                  <a:lnTo>
                    <a:pt x="666307" y="5050"/>
                  </a:lnTo>
                  <a:lnTo>
                    <a:pt x="617151" y="5050"/>
                  </a:lnTo>
                  <a:close/>
                  <a:moveTo>
                    <a:pt x="167334" y="139052"/>
                  </a:moveTo>
                  <a:lnTo>
                    <a:pt x="53534" y="5724"/>
                  </a:lnTo>
                  <a:lnTo>
                    <a:pt x="5050" y="5724"/>
                  </a:lnTo>
                  <a:lnTo>
                    <a:pt x="5050" y="214470"/>
                  </a:lnTo>
                  <a:lnTo>
                    <a:pt x="52187" y="214470"/>
                  </a:lnTo>
                  <a:lnTo>
                    <a:pt x="52187" y="81142"/>
                  </a:lnTo>
                  <a:lnTo>
                    <a:pt x="165314" y="214470"/>
                  </a:lnTo>
                  <a:lnTo>
                    <a:pt x="213797" y="214470"/>
                  </a:lnTo>
                  <a:lnTo>
                    <a:pt x="213797" y="5724"/>
                  </a:lnTo>
                  <a:lnTo>
                    <a:pt x="166661" y="5724"/>
                  </a:lnTo>
                  <a:lnTo>
                    <a:pt x="166661" y="139052"/>
                  </a:lnTo>
                  <a:close/>
                </a:path>
              </a:pathLst>
            </a:custGeom>
            <a:solidFill>
              <a:srgbClr val="15397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7CCFAA0-F96B-4C97-A761-6FEB298DA9EF}"/>
                </a:ext>
              </a:extLst>
            </p:cNvPr>
            <p:cNvSpPr/>
            <p:nvPr/>
          </p:nvSpPr>
          <p:spPr>
            <a:xfrm>
              <a:off x="669351" y="6275560"/>
              <a:ext cx="175078" cy="228947"/>
            </a:xfrm>
            <a:custGeom>
              <a:avLst/>
              <a:gdLst>
                <a:gd name="connsiteX0" fmla="*/ 5050 w 175078"/>
                <a:gd name="connsiteY0" fmla="*/ 189555 h 228947"/>
                <a:gd name="connsiteX1" fmla="*/ 32659 w 175078"/>
                <a:gd name="connsiteY1" fmla="*/ 156560 h 228947"/>
                <a:gd name="connsiteX2" fmla="*/ 95956 w 175078"/>
                <a:gd name="connsiteY2" fmla="*/ 182148 h 228947"/>
                <a:gd name="connsiteX3" fmla="*/ 126932 w 175078"/>
                <a:gd name="connsiteY3" fmla="*/ 161947 h 228947"/>
                <a:gd name="connsiteX4" fmla="*/ 126932 w 175078"/>
                <a:gd name="connsiteY4" fmla="*/ 161273 h 228947"/>
                <a:gd name="connsiteX5" fmla="*/ 83836 w 175078"/>
                <a:gd name="connsiteY5" fmla="*/ 134338 h 228947"/>
                <a:gd name="connsiteX6" fmla="*/ 13804 w 175078"/>
                <a:gd name="connsiteY6" fmla="*/ 69694 h 228947"/>
                <a:gd name="connsiteX7" fmla="*/ 13804 w 175078"/>
                <a:gd name="connsiteY7" fmla="*/ 69021 h 228947"/>
                <a:gd name="connsiteX8" fmla="*/ 87876 w 175078"/>
                <a:gd name="connsiteY8" fmla="*/ 5050 h 228947"/>
                <a:gd name="connsiteX9" fmla="*/ 166661 w 175078"/>
                <a:gd name="connsiteY9" fmla="*/ 31985 h 228947"/>
                <a:gd name="connsiteX10" fmla="*/ 142419 w 175078"/>
                <a:gd name="connsiteY10" fmla="*/ 67001 h 228947"/>
                <a:gd name="connsiteX11" fmla="*/ 87202 w 175078"/>
                <a:gd name="connsiteY11" fmla="*/ 46126 h 228947"/>
                <a:gd name="connsiteX12" fmla="*/ 59594 w 175078"/>
                <a:gd name="connsiteY12" fmla="*/ 64981 h 228947"/>
                <a:gd name="connsiteX13" fmla="*/ 59594 w 175078"/>
                <a:gd name="connsiteY13" fmla="*/ 65654 h 228947"/>
                <a:gd name="connsiteX14" fmla="*/ 105384 w 175078"/>
                <a:gd name="connsiteY14" fmla="*/ 93262 h 228947"/>
                <a:gd name="connsiteX15" fmla="*/ 172721 w 175078"/>
                <a:gd name="connsiteY15" fmla="*/ 157233 h 228947"/>
                <a:gd name="connsiteX16" fmla="*/ 172721 w 175078"/>
                <a:gd name="connsiteY16" fmla="*/ 157906 h 228947"/>
                <a:gd name="connsiteX17" fmla="*/ 94610 w 175078"/>
                <a:gd name="connsiteY17" fmla="*/ 223897 h 228947"/>
                <a:gd name="connsiteX18" fmla="*/ 5050 w 175078"/>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8" h="228947">
                  <a:moveTo>
                    <a:pt x="5050" y="189555"/>
                  </a:moveTo>
                  <a:lnTo>
                    <a:pt x="32659" y="156560"/>
                  </a:lnTo>
                  <a:cubicBezTo>
                    <a:pt x="51513" y="172047"/>
                    <a:pt x="71715" y="182148"/>
                    <a:pt x="95956" y="182148"/>
                  </a:cubicBezTo>
                  <a:cubicBezTo>
                    <a:pt x="114811" y="182148"/>
                    <a:pt x="126932" y="174741"/>
                    <a:pt x="126932" y="161947"/>
                  </a:cubicBezTo>
                  <a:lnTo>
                    <a:pt x="126932" y="161273"/>
                  </a:lnTo>
                  <a:cubicBezTo>
                    <a:pt x="126932" y="149152"/>
                    <a:pt x="119525" y="143092"/>
                    <a:pt x="83836" y="134338"/>
                  </a:cubicBezTo>
                  <a:cubicBezTo>
                    <a:pt x="41413" y="123564"/>
                    <a:pt x="13804" y="111443"/>
                    <a:pt x="13804" y="69694"/>
                  </a:cubicBezTo>
                  <a:lnTo>
                    <a:pt x="13804" y="69021"/>
                  </a:lnTo>
                  <a:cubicBezTo>
                    <a:pt x="13804" y="30639"/>
                    <a:pt x="44780" y="5050"/>
                    <a:pt x="87876" y="5050"/>
                  </a:cubicBezTo>
                  <a:cubicBezTo>
                    <a:pt x="118851" y="5050"/>
                    <a:pt x="145113" y="14478"/>
                    <a:pt x="166661" y="31985"/>
                  </a:cubicBezTo>
                  <a:lnTo>
                    <a:pt x="142419" y="67001"/>
                  </a:lnTo>
                  <a:cubicBezTo>
                    <a:pt x="123565" y="54207"/>
                    <a:pt x="105384" y="46126"/>
                    <a:pt x="87202" y="46126"/>
                  </a:cubicBezTo>
                  <a:cubicBezTo>
                    <a:pt x="69021" y="46126"/>
                    <a:pt x="59594" y="54207"/>
                    <a:pt x="59594" y="64981"/>
                  </a:cubicBezTo>
                  <a:lnTo>
                    <a:pt x="59594" y="65654"/>
                  </a:lnTo>
                  <a:cubicBezTo>
                    <a:pt x="59594" y="79795"/>
                    <a:pt x="69021" y="83835"/>
                    <a:pt x="105384" y="93262"/>
                  </a:cubicBezTo>
                  <a:cubicBezTo>
                    <a:pt x="148480" y="104710"/>
                    <a:pt x="172721" y="120197"/>
                    <a:pt x="172721" y="157233"/>
                  </a:cubicBezTo>
                  <a:lnTo>
                    <a:pt x="172721" y="157906"/>
                  </a:lnTo>
                  <a:cubicBezTo>
                    <a:pt x="172721" y="200329"/>
                    <a:pt x="140399" y="223897"/>
                    <a:pt x="94610" y="223897"/>
                  </a:cubicBezTo>
                  <a:cubicBezTo>
                    <a:pt x="62961" y="223224"/>
                    <a:pt x="30639" y="212450"/>
                    <a:pt x="5050" y="189555"/>
                  </a:cubicBezTo>
                </a:path>
              </a:pathLst>
            </a:custGeom>
            <a:solidFill>
              <a:srgbClr val="15397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CDC5A656-178A-4CEF-816A-4B4EBA4A5749}"/>
                </a:ext>
              </a:extLst>
            </p:cNvPr>
            <p:cNvSpPr/>
            <p:nvPr/>
          </p:nvSpPr>
          <p:spPr>
            <a:xfrm>
              <a:off x="443097" y="6519321"/>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3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7"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3"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7" y="71714"/>
                    <a:pt x="38719" y="71714"/>
                  </a:cubicBezTo>
                  <a:cubicBezTo>
                    <a:pt x="18518" y="72388"/>
                    <a:pt x="5050" y="57574"/>
                    <a:pt x="5050" y="38719"/>
                  </a:cubicBezTo>
                </a:path>
              </a:pathLst>
            </a:custGeom>
            <a:solidFill>
              <a:srgbClr val="15397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0CFA158-670B-4E71-B376-FFEED59CAC8C}"/>
                </a:ext>
              </a:extLst>
            </p:cNvPr>
            <p:cNvSpPr/>
            <p:nvPr/>
          </p:nvSpPr>
          <p:spPr>
            <a:xfrm>
              <a:off x="510434" y="6519321"/>
              <a:ext cx="74072" cy="74071"/>
            </a:xfrm>
            <a:custGeom>
              <a:avLst/>
              <a:gdLst>
                <a:gd name="connsiteX0" fmla="*/ 60941 w 74071"/>
                <a:gd name="connsiteY0" fmla="*/ 38719 h 74071"/>
                <a:gd name="connsiteX1" fmla="*/ 60941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3 w 74071"/>
                <a:gd name="connsiteY5" fmla="*/ 61614 h 74071"/>
                <a:gd name="connsiteX6" fmla="*/ 60941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1" y="38719"/>
                  </a:moveTo>
                  <a:lnTo>
                    <a:pt x="60941" y="38719"/>
                  </a:lnTo>
                  <a:cubicBezTo>
                    <a:pt x="60941" y="25925"/>
                    <a:pt x="51513" y="15824"/>
                    <a:pt x="38719" y="15824"/>
                  </a:cubicBezTo>
                  <a:cubicBezTo>
                    <a:pt x="25925" y="15824"/>
                    <a:pt x="17171" y="25925"/>
                    <a:pt x="17171" y="38719"/>
                  </a:cubicBezTo>
                  <a:lnTo>
                    <a:pt x="17171" y="38719"/>
                  </a:lnTo>
                  <a:cubicBezTo>
                    <a:pt x="17171" y="51513"/>
                    <a:pt x="26598" y="61614"/>
                    <a:pt x="39393" y="61614"/>
                  </a:cubicBezTo>
                  <a:cubicBezTo>
                    <a:pt x="51513" y="61614"/>
                    <a:pt x="60941" y="51513"/>
                    <a:pt x="60941" y="38719"/>
                  </a:cubicBezTo>
                  <a:moveTo>
                    <a:pt x="5050" y="38719"/>
                  </a:moveTo>
                  <a:lnTo>
                    <a:pt x="5050" y="38719"/>
                  </a:lnTo>
                  <a:cubicBezTo>
                    <a:pt x="5050" y="20538"/>
                    <a:pt x="19191" y="5050"/>
                    <a:pt x="38719" y="5050"/>
                  </a:cubicBezTo>
                  <a:cubicBezTo>
                    <a:pt x="58921" y="5050"/>
                    <a:pt x="72388" y="19865"/>
                    <a:pt x="72388" y="38046"/>
                  </a:cubicBezTo>
                  <a:lnTo>
                    <a:pt x="72388" y="38046"/>
                  </a:lnTo>
                  <a:cubicBezTo>
                    <a:pt x="72388" y="56227"/>
                    <a:pt x="58247" y="71714"/>
                    <a:pt x="38719" y="71714"/>
                  </a:cubicBezTo>
                  <a:cubicBezTo>
                    <a:pt x="18518" y="72388"/>
                    <a:pt x="5050" y="56900"/>
                    <a:pt x="5050" y="38719"/>
                  </a:cubicBezTo>
                </a:path>
              </a:pathLst>
            </a:custGeom>
            <a:solidFill>
              <a:srgbClr val="15397F"/>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0B19160F-00E4-4587-A32C-DD0E148DE7EC}"/>
                </a:ext>
              </a:extLst>
            </p:cNvPr>
            <p:cNvSpPr/>
            <p:nvPr/>
          </p:nvSpPr>
          <p:spPr>
            <a:xfrm>
              <a:off x="577099" y="6520668"/>
              <a:ext cx="74072" cy="74071"/>
            </a:xfrm>
            <a:custGeom>
              <a:avLst/>
              <a:gdLst>
                <a:gd name="connsiteX0" fmla="*/ 5050 w 74071"/>
                <a:gd name="connsiteY0" fmla="*/ 5050 h 74071"/>
                <a:gd name="connsiteX1" fmla="*/ 17845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5" y="5050"/>
                  </a:lnTo>
                  <a:lnTo>
                    <a:pt x="37372" y="54880"/>
                  </a:lnTo>
                  <a:lnTo>
                    <a:pt x="56227" y="5050"/>
                  </a:lnTo>
                  <a:lnTo>
                    <a:pt x="69021" y="5050"/>
                  </a:lnTo>
                  <a:lnTo>
                    <a:pt x="42086" y="70368"/>
                  </a:lnTo>
                  <a:lnTo>
                    <a:pt x="31985" y="70368"/>
                  </a:lnTo>
                  <a:close/>
                </a:path>
              </a:pathLst>
            </a:custGeom>
            <a:solidFill>
              <a:srgbClr val="15397F"/>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AFF7104-5965-4ED4-BD20-D493CCFBD8AE}"/>
                </a:ext>
              </a:extLst>
            </p:cNvPr>
            <p:cNvSpPr/>
            <p:nvPr/>
          </p:nvSpPr>
          <p:spPr>
            <a:xfrm>
              <a:off x="648477"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4 w 53870"/>
                <a:gd name="connsiteY9" fmla="*/ 59594 h 74071"/>
                <a:gd name="connsiteX10" fmla="*/ 53534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4" y="59594"/>
                  </a:lnTo>
                  <a:lnTo>
                    <a:pt x="5353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26A6B8D3-A060-4A94-9E19-191C7283DBF9}"/>
                </a:ext>
              </a:extLst>
            </p:cNvPr>
            <p:cNvSpPr/>
            <p:nvPr/>
          </p:nvSpPr>
          <p:spPr>
            <a:xfrm>
              <a:off x="707734" y="6520668"/>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6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6"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solidFill>
              <a:srgbClr val="15397F"/>
            </a:solid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6D6D229-103C-49F8-8DFE-C410DC9313CA}"/>
                </a:ext>
              </a:extLst>
            </p:cNvPr>
            <p:cNvSpPr/>
            <p:nvPr/>
          </p:nvSpPr>
          <p:spPr>
            <a:xfrm>
              <a:off x="771032"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18A5B8F5-9BE4-4F41-9814-28E6B50220D2}"/>
                </a:ext>
              </a:extLst>
            </p:cNvPr>
            <p:cNvSpPr/>
            <p:nvPr/>
          </p:nvSpPr>
          <p:spPr>
            <a:xfrm>
              <a:off x="839043" y="6520668"/>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67E0129D-B113-45FC-A8D0-9832B816433D}"/>
                </a:ext>
              </a:extLst>
            </p:cNvPr>
            <p:cNvSpPr/>
            <p:nvPr/>
          </p:nvSpPr>
          <p:spPr>
            <a:xfrm>
              <a:off x="913114" y="6520668"/>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366C158D-9991-42DC-944C-52A4DA1A5181}"/>
                </a:ext>
              </a:extLst>
            </p:cNvPr>
            <p:cNvSpPr/>
            <p:nvPr/>
          </p:nvSpPr>
          <p:spPr>
            <a:xfrm>
              <a:off x="973045" y="6520668"/>
              <a:ext cx="60604" cy="74071"/>
            </a:xfrm>
            <a:custGeom>
              <a:avLst/>
              <a:gdLst>
                <a:gd name="connsiteX0" fmla="*/ 5050 w 60603"/>
                <a:gd name="connsiteY0" fmla="*/ 5050 h 74071"/>
                <a:gd name="connsiteX1" fmla="*/ 15151 w 60603"/>
                <a:gd name="connsiteY1" fmla="*/ 5050 h 74071"/>
                <a:gd name="connsiteX2" fmla="*/ 50167 w 60603"/>
                <a:gd name="connsiteY2" fmla="*/ 49493 h 74071"/>
                <a:gd name="connsiteX3" fmla="*/ 50167 w 60603"/>
                <a:gd name="connsiteY3" fmla="*/ 5050 h 74071"/>
                <a:gd name="connsiteX4" fmla="*/ 60941 w 60603"/>
                <a:gd name="connsiteY4" fmla="*/ 5050 h 74071"/>
                <a:gd name="connsiteX5" fmla="*/ 60941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7" y="49493"/>
                  </a:lnTo>
                  <a:lnTo>
                    <a:pt x="50167" y="5050"/>
                  </a:lnTo>
                  <a:lnTo>
                    <a:pt x="60941" y="5050"/>
                  </a:lnTo>
                  <a:lnTo>
                    <a:pt x="60941" y="69694"/>
                  </a:lnTo>
                  <a:lnTo>
                    <a:pt x="51513" y="69694"/>
                  </a:lnTo>
                  <a:lnTo>
                    <a:pt x="15824" y="23905"/>
                  </a:lnTo>
                  <a:lnTo>
                    <a:pt x="15824" y="69694"/>
                  </a:lnTo>
                  <a:lnTo>
                    <a:pt x="5050" y="69694"/>
                  </a:lnTo>
                  <a:close/>
                </a:path>
              </a:pathLst>
            </a:custGeom>
            <a:solidFill>
              <a:srgbClr val="15397F"/>
            </a:solid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4EBDF989-551D-44C0-9739-3C63B302A317}"/>
                </a:ext>
              </a:extLst>
            </p:cNvPr>
            <p:cNvSpPr/>
            <p:nvPr/>
          </p:nvSpPr>
          <p:spPr>
            <a:xfrm>
              <a:off x="1038362" y="6520668"/>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solidFill>
              <a:srgbClr val="15397F"/>
            </a:solidFill>
            <a:ln w="9525" cap="flat">
              <a:noFill/>
              <a:prstDash val="solid"/>
              <a:miter/>
            </a:ln>
          </p:spPr>
          <p:txBody>
            <a:bodyPr rtlCol="0" anchor="ctr"/>
            <a:lstStyle/>
            <a:p>
              <a:endParaRPr lang="en-AU"/>
            </a:p>
          </p:txBody>
        </p:sp>
      </p:grpSp>
      <p:pic>
        <p:nvPicPr>
          <p:cNvPr id="9" name="Picture 8">
            <a:extLst>
              <a:ext uri="{FF2B5EF4-FFF2-40B4-BE49-F238E27FC236}">
                <a16:creationId xmlns:a16="http://schemas.microsoft.com/office/drawing/2014/main" id="{B4BD6499-F024-49A1-99A7-EEEF4D3153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729" b="27475"/>
          <a:stretch/>
        </p:blipFill>
        <p:spPr>
          <a:xfrm>
            <a:off x="1" y="0"/>
            <a:ext cx="12191999" cy="2910114"/>
          </a:xfrm>
          <a:prstGeom prst="rect">
            <a:avLst/>
          </a:prstGeom>
        </p:spPr>
      </p:pic>
      <p:sp>
        <p:nvSpPr>
          <p:cNvPr id="3" name="Content Placeholder 2"/>
          <p:cNvSpPr>
            <a:spLocks noGrp="1"/>
          </p:cNvSpPr>
          <p:nvPr>
            <p:ph idx="1"/>
          </p:nvPr>
        </p:nvSpPr>
        <p:spPr>
          <a:xfrm>
            <a:off x="442913"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2" y="3385458"/>
            <a:ext cx="5564188" cy="216010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9790BB17-D9B4-403E-8C5D-5FA30D7C38F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52962" b="18027"/>
          <a:stretch/>
        </p:blipFill>
        <p:spPr>
          <a:xfrm>
            <a:off x="10168933" y="4596276"/>
            <a:ext cx="2023068" cy="2261724"/>
          </a:xfrm>
          <a:prstGeom prst="rect">
            <a:avLst/>
          </a:prstGeom>
        </p:spPr>
      </p:pic>
      <p:sp>
        <p:nvSpPr>
          <p:cNvPr id="4" name="Rectangle 3">
            <a:extLst>
              <a:ext uri="{FF2B5EF4-FFF2-40B4-BE49-F238E27FC236}">
                <a16:creationId xmlns:a16="http://schemas.microsoft.com/office/drawing/2014/main" id="{191BFA28-2945-46F4-AA91-D1AA63DF4ACE}"/>
              </a:ext>
            </a:extLst>
          </p:cNvPr>
          <p:cNvSpPr/>
          <p:nvPr userDrawn="1"/>
        </p:nvSpPr>
        <p:spPr>
          <a:xfrm>
            <a:off x="0" y="2005240"/>
            <a:ext cx="12192000" cy="904873"/>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42914" y="2005241"/>
            <a:ext cx="11306173" cy="540310"/>
          </a:xfrm>
        </p:spPr>
        <p:txBody>
          <a:bodyPr lIns="0" tIns="0" rIns="0" bIns="0">
            <a:noAutofit/>
          </a:bodyPr>
          <a:lstStyle>
            <a:lvl1pPr>
              <a:defRPr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1748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385" y="953179"/>
            <a:ext cx="5564716" cy="2387600"/>
          </a:xfrm>
        </p:spPr>
        <p:txBody>
          <a:bodyPr anchor="b"/>
          <a:lstStyle>
            <a:lvl1pPr algn="l">
              <a:defRPr lang="en-US" sz="6600" b="1" kern="1200" cap="none" baseline="0" dirty="0">
                <a:solidFill>
                  <a:schemeClr val="bg1"/>
                </a:solidFill>
                <a:latin typeface="+mj-lt"/>
                <a:ea typeface="+mj-ea"/>
                <a:cs typeface="+mj-cs"/>
              </a:defRPr>
            </a:lvl1pPr>
          </a:lstStyle>
          <a:p>
            <a:pPr marL="0" lvl="0" algn="l" defTabSz="914400" rtl="0" eaLnBrk="1" latinLnBrk="0" hangingPunct="1">
              <a:lnSpc>
                <a:spcPct val="90000"/>
              </a:lnSpc>
              <a:spcBef>
                <a:spcPct val="0"/>
              </a:spcBef>
              <a:buNone/>
            </a:pPr>
            <a:r>
              <a:rPr lang="en-US" dirty="0"/>
              <a:t>Title</a:t>
            </a:r>
          </a:p>
        </p:txBody>
      </p:sp>
      <p:sp>
        <p:nvSpPr>
          <p:cNvPr id="3" name="Subtitle 2"/>
          <p:cNvSpPr>
            <a:spLocks noGrp="1"/>
          </p:cNvSpPr>
          <p:nvPr>
            <p:ph type="subTitle" idx="1"/>
          </p:nvPr>
        </p:nvSpPr>
        <p:spPr>
          <a:xfrm>
            <a:off x="442385" y="3432854"/>
            <a:ext cx="5564716" cy="1655762"/>
          </a:xfrm>
        </p:spPr>
        <p:txBody>
          <a:bodyPr/>
          <a:lstStyle>
            <a:lvl1pPr marL="0" indent="0" algn="l">
              <a:buNone/>
              <a:defRPr lang="en-US" sz="1800" kern="1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600"/>
              </a:spcBef>
              <a:buClr>
                <a:schemeClr val="accent4"/>
              </a:buClr>
              <a:buSzPct val="75000"/>
              <a:buFont typeface="Arial" panose="020B0604020202020204" pitchFamily="34" charset="0"/>
              <a:buNone/>
            </a:pPr>
            <a:r>
              <a:rPr lang="en-US" dirty="0"/>
              <a:t>Click to edit Master subtitle style</a:t>
            </a:r>
          </a:p>
        </p:txBody>
      </p:sp>
      <p:pic>
        <p:nvPicPr>
          <p:cNvPr id="7" name="Picture 6">
            <a:extLst>
              <a:ext uri="{FF2B5EF4-FFF2-40B4-BE49-F238E27FC236}">
                <a16:creationId xmlns:a16="http://schemas.microsoft.com/office/drawing/2014/main" id="{24DE60F4-F358-4E62-9887-923C335577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06" r="52155"/>
          <a:stretch/>
        </p:blipFill>
        <p:spPr>
          <a:xfrm>
            <a:off x="6184904" y="546779"/>
            <a:ext cx="6007097" cy="6229421"/>
          </a:xfrm>
          <a:prstGeom prst="rect">
            <a:avLst/>
          </a:prstGeom>
        </p:spPr>
      </p:pic>
      <p:grpSp>
        <p:nvGrpSpPr>
          <p:cNvPr id="46" name="Group 45">
            <a:extLst>
              <a:ext uri="{FF2B5EF4-FFF2-40B4-BE49-F238E27FC236}">
                <a16:creationId xmlns:a16="http://schemas.microsoft.com/office/drawing/2014/main" id="{8CC6D14E-74BD-4E11-98DE-F12F38695444}"/>
              </a:ext>
            </a:extLst>
          </p:cNvPr>
          <p:cNvGrpSpPr/>
          <p:nvPr userDrawn="1"/>
        </p:nvGrpSpPr>
        <p:grpSpPr>
          <a:xfrm>
            <a:off x="447645" y="5831540"/>
            <a:ext cx="2621673" cy="773708"/>
            <a:chOff x="335733" y="5831540"/>
            <a:chExt cx="1966255" cy="773708"/>
          </a:xfrm>
        </p:grpSpPr>
        <p:grpSp>
          <p:nvGrpSpPr>
            <p:cNvPr id="44" name="Group 43">
              <a:extLst>
                <a:ext uri="{FF2B5EF4-FFF2-40B4-BE49-F238E27FC236}">
                  <a16:creationId xmlns:a16="http://schemas.microsoft.com/office/drawing/2014/main" id="{E42B522E-392F-48E7-9A80-9C3DD9A6F54D}"/>
                </a:ext>
              </a:extLst>
            </p:cNvPr>
            <p:cNvGrpSpPr/>
            <p:nvPr userDrawn="1"/>
          </p:nvGrpSpPr>
          <p:grpSpPr>
            <a:xfrm>
              <a:off x="1248829" y="5891470"/>
              <a:ext cx="1053159" cy="713778"/>
              <a:chOff x="1248829" y="5891470"/>
              <a:chExt cx="1053159" cy="713778"/>
            </a:xfrm>
            <a:solidFill>
              <a:schemeClr val="bg1"/>
            </a:solidFill>
          </p:grpSpPr>
          <p:sp>
            <p:nvSpPr>
              <p:cNvPr id="12" name="Freeform: Shape 11">
                <a:extLst>
                  <a:ext uri="{FF2B5EF4-FFF2-40B4-BE49-F238E27FC236}">
                    <a16:creationId xmlns:a16="http://schemas.microsoft.com/office/drawing/2014/main" id="{88B3282B-1F50-4B78-814E-FC0B5DA50218}"/>
                  </a:ext>
                </a:extLst>
              </p:cNvPr>
              <p:cNvSpPr/>
              <p:nvPr/>
            </p:nvSpPr>
            <p:spPr>
              <a:xfrm>
                <a:off x="1248829" y="5891470"/>
                <a:ext cx="20201" cy="713777"/>
              </a:xfrm>
              <a:custGeom>
                <a:avLst/>
                <a:gdLst>
                  <a:gd name="connsiteX0" fmla="*/ 11784 w 20201"/>
                  <a:gd name="connsiteY0" fmla="*/ 710074 h 713777"/>
                  <a:gd name="connsiteX1" fmla="*/ 5050 w 20201"/>
                  <a:gd name="connsiteY1" fmla="*/ 703340 h 713777"/>
                  <a:gd name="connsiteX2" fmla="*/ 5050 w 20201"/>
                  <a:gd name="connsiteY2" fmla="*/ 11784 h 713777"/>
                  <a:gd name="connsiteX3" fmla="*/ 11784 w 20201"/>
                  <a:gd name="connsiteY3" fmla="*/ 5050 h 713777"/>
                  <a:gd name="connsiteX4" fmla="*/ 18518 w 20201"/>
                  <a:gd name="connsiteY4" fmla="*/ 11784 h 713777"/>
                  <a:gd name="connsiteX5" fmla="*/ 18518 w 20201"/>
                  <a:gd name="connsiteY5" fmla="*/ 703340 h 713777"/>
                  <a:gd name="connsiteX6" fmla="*/ 11784 w 20201"/>
                  <a:gd name="connsiteY6" fmla="*/ 710074 h 7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01" h="713777">
                    <a:moveTo>
                      <a:pt x="11784" y="710074"/>
                    </a:moveTo>
                    <a:cubicBezTo>
                      <a:pt x="7744" y="710074"/>
                      <a:pt x="5050" y="707380"/>
                      <a:pt x="5050" y="703340"/>
                    </a:cubicBezTo>
                    <a:lnTo>
                      <a:pt x="5050" y="11784"/>
                    </a:lnTo>
                    <a:cubicBezTo>
                      <a:pt x="5050" y="7744"/>
                      <a:pt x="8417" y="5050"/>
                      <a:pt x="11784" y="5050"/>
                    </a:cubicBezTo>
                    <a:cubicBezTo>
                      <a:pt x="15824" y="5050"/>
                      <a:pt x="18518" y="7744"/>
                      <a:pt x="18518" y="11784"/>
                    </a:cubicBezTo>
                    <a:lnTo>
                      <a:pt x="18518" y="703340"/>
                    </a:lnTo>
                    <a:cubicBezTo>
                      <a:pt x="18518" y="706707"/>
                      <a:pt x="15824" y="710074"/>
                      <a:pt x="11784" y="710074"/>
                    </a:cubicBezTo>
                  </a:path>
                </a:pathLst>
              </a:custGeom>
              <a:grpFill/>
              <a:ln w="9525" cap="flat">
                <a:noFill/>
                <a:prstDash val="solid"/>
                <a:miter/>
              </a:ln>
            </p:spPr>
            <p:txBody>
              <a:bodyPr rtlCol="0" anchor="ctr"/>
              <a:lstStyle/>
              <a:p>
                <a:endParaRPr lang="en-AU" sz="1800"/>
              </a:p>
            </p:txBody>
          </p:sp>
          <p:sp>
            <p:nvSpPr>
              <p:cNvPr id="13" name="Freeform: Shape 12">
                <a:extLst>
                  <a:ext uri="{FF2B5EF4-FFF2-40B4-BE49-F238E27FC236}">
                    <a16:creationId xmlns:a16="http://schemas.microsoft.com/office/drawing/2014/main" id="{925AE764-48BB-4EBA-BFA5-4FD71B215039}"/>
                  </a:ext>
                </a:extLst>
              </p:cNvPr>
              <p:cNvSpPr/>
              <p:nvPr/>
            </p:nvSpPr>
            <p:spPr>
              <a:xfrm>
                <a:off x="1471043" y="6397175"/>
                <a:ext cx="168344" cy="202012"/>
              </a:xfrm>
              <a:custGeom>
                <a:avLst/>
                <a:gdLst>
                  <a:gd name="connsiteX0" fmla="*/ 5050 w 168343"/>
                  <a:gd name="connsiteY0" fmla="*/ 5050 h 202012"/>
                  <a:gd name="connsiteX1" fmla="*/ 39392 w 168343"/>
                  <a:gd name="connsiteY1" fmla="*/ 5050 h 202012"/>
                  <a:gd name="connsiteX2" fmla="*/ 39392 w 168343"/>
                  <a:gd name="connsiteY2" fmla="*/ 85855 h 202012"/>
                  <a:gd name="connsiteX3" fmla="*/ 132318 w 168343"/>
                  <a:gd name="connsiteY3" fmla="*/ 85855 h 202012"/>
                  <a:gd name="connsiteX4" fmla="*/ 132318 w 168343"/>
                  <a:gd name="connsiteY4" fmla="*/ 5050 h 202012"/>
                  <a:gd name="connsiteX5" fmla="*/ 166660 w 168343"/>
                  <a:gd name="connsiteY5" fmla="*/ 5050 h 202012"/>
                  <a:gd name="connsiteX6" fmla="*/ 166660 w 168343"/>
                  <a:gd name="connsiteY6" fmla="*/ 199656 h 202012"/>
                  <a:gd name="connsiteX7" fmla="*/ 132318 w 168343"/>
                  <a:gd name="connsiteY7" fmla="*/ 199656 h 202012"/>
                  <a:gd name="connsiteX8" fmla="*/ 132318 w 168343"/>
                  <a:gd name="connsiteY8" fmla="*/ 117504 h 202012"/>
                  <a:gd name="connsiteX9" fmla="*/ 39392 w 168343"/>
                  <a:gd name="connsiteY9" fmla="*/ 117504 h 202012"/>
                  <a:gd name="connsiteX10" fmla="*/ 39392 w 168343"/>
                  <a:gd name="connsiteY10" fmla="*/ 199656 h 202012"/>
                  <a:gd name="connsiteX11" fmla="*/ 5050 w 168343"/>
                  <a:gd name="connsiteY11" fmla="*/ 199656 h 202012"/>
                  <a:gd name="connsiteX12" fmla="*/ 5050 w 168343"/>
                  <a:gd name="connsiteY12" fmla="*/ 5050 h 2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43" h="202012">
                    <a:moveTo>
                      <a:pt x="5050" y="5050"/>
                    </a:moveTo>
                    <a:lnTo>
                      <a:pt x="39392" y="5050"/>
                    </a:lnTo>
                    <a:lnTo>
                      <a:pt x="39392" y="85855"/>
                    </a:lnTo>
                    <a:lnTo>
                      <a:pt x="132318" y="85855"/>
                    </a:lnTo>
                    <a:lnTo>
                      <a:pt x="132318" y="5050"/>
                    </a:lnTo>
                    <a:lnTo>
                      <a:pt x="166660" y="5050"/>
                    </a:lnTo>
                    <a:lnTo>
                      <a:pt x="166660" y="199656"/>
                    </a:lnTo>
                    <a:lnTo>
                      <a:pt x="132318" y="199656"/>
                    </a:lnTo>
                    <a:lnTo>
                      <a:pt x="132318" y="117504"/>
                    </a:lnTo>
                    <a:lnTo>
                      <a:pt x="39392" y="117504"/>
                    </a:lnTo>
                    <a:lnTo>
                      <a:pt x="39392" y="199656"/>
                    </a:lnTo>
                    <a:lnTo>
                      <a:pt x="5050" y="199656"/>
                    </a:lnTo>
                    <a:lnTo>
                      <a:pt x="5050" y="5050"/>
                    </a:lnTo>
                    <a:close/>
                  </a:path>
                </a:pathLst>
              </a:custGeom>
              <a:grpFill/>
              <a:ln w="9525" cap="flat">
                <a:noFill/>
                <a:prstDash val="solid"/>
                <a:miter/>
              </a:ln>
            </p:spPr>
            <p:txBody>
              <a:bodyPr rtlCol="0" anchor="ctr"/>
              <a:lstStyle/>
              <a:p>
                <a:endParaRPr lang="en-AU" sz="1800"/>
              </a:p>
            </p:txBody>
          </p:sp>
          <p:sp>
            <p:nvSpPr>
              <p:cNvPr id="14" name="Freeform: Shape 13">
                <a:extLst>
                  <a:ext uri="{FF2B5EF4-FFF2-40B4-BE49-F238E27FC236}">
                    <a16:creationId xmlns:a16="http://schemas.microsoft.com/office/drawing/2014/main" id="{C77FCD12-1DB4-4EDB-919F-F15A7332A811}"/>
                  </a:ext>
                </a:extLst>
              </p:cNvPr>
              <p:cNvSpPr/>
              <p:nvPr/>
            </p:nvSpPr>
            <p:spPr>
              <a:xfrm>
                <a:off x="1662282" y="6442291"/>
                <a:ext cx="148143" cy="161610"/>
              </a:xfrm>
              <a:custGeom>
                <a:avLst/>
                <a:gdLst>
                  <a:gd name="connsiteX0" fmla="*/ 5050 w 148142"/>
                  <a:gd name="connsiteY0" fmla="*/ 81815 h 161609"/>
                  <a:gd name="connsiteX1" fmla="*/ 5050 w 148142"/>
                  <a:gd name="connsiteY1" fmla="*/ 81815 h 161609"/>
                  <a:gd name="connsiteX2" fmla="*/ 76428 w 148142"/>
                  <a:gd name="connsiteY2" fmla="*/ 5050 h 161609"/>
                  <a:gd name="connsiteX3" fmla="*/ 146459 w 148142"/>
                  <a:gd name="connsiteY3" fmla="*/ 83835 h 161609"/>
                  <a:gd name="connsiteX4" fmla="*/ 145786 w 148142"/>
                  <a:gd name="connsiteY4" fmla="*/ 93262 h 161609"/>
                  <a:gd name="connsiteX5" fmla="*/ 38046 w 148142"/>
                  <a:gd name="connsiteY5" fmla="*/ 93262 h 161609"/>
                  <a:gd name="connsiteX6" fmla="*/ 80468 w 148142"/>
                  <a:gd name="connsiteY6" fmla="*/ 130298 h 161609"/>
                  <a:gd name="connsiteX7" fmla="*/ 120197 w 148142"/>
                  <a:gd name="connsiteY7" fmla="*/ 112790 h 161609"/>
                  <a:gd name="connsiteX8" fmla="*/ 139725 w 148142"/>
                  <a:gd name="connsiteY8" fmla="*/ 130298 h 161609"/>
                  <a:gd name="connsiteX9" fmla="*/ 79795 w 148142"/>
                  <a:gd name="connsiteY9" fmla="*/ 157906 h 161609"/>
                  <a:gd name="connsiteX10" fmla="*/ 5050 w 148142"/>
                  <a:gd name="connsiteY10" fmla="*/ 81815 h 161609"/>
                  <a:gd name="connsiteX11" fmla="*/ 113464 w 148142"/>
                  <a:gd name="connsiteY11" fmla="*/ 71041 h 161609"/>
                  <a:gd name="connsiteX12" fmla="*/ 76428 w 148142"/>
                  <a:gd name="connsiteY12" fmla="*/ 32659 h 161609"/>
                  <a:gd name="connsiteX13" fmla="*/ 38046 w 148142"/>
                  <a:gd name="connsiteY13" fmla="*/ 71041 h 161609"/>
                  <a:gd name="connsiteX14" fmla="*/ 113464 w 148142"/>
                  <a:gd name="connsiteY14" fmla="*/ 71041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142" h="161609">
                    <a:moveTo>
                      <a:pt x="5050" y="81815"/>
                    </a:moveTo>
                    <a:lnTo>
                      <a:pt x="5050" y="81815"/>
                    </a:lnTo>
                    <a:cubicBezTo>
                      <a:pt x="5050" y="39392"/>
                      <a:pt x="34679" y="5050"/>
                      <a:pt x="76428" y="5050"/>
                    </a:cubicBezTo>
                    <a:cubicBezTo>
                      <a:pt x="122891" y="5050"/>
                      <a:pt x="146459" y="41413"/>
                      <a:pt x="146459" y="83835"/>
                    </a:cubicBezTo>
                    <a:cubicBezTo>
                      <a:pt x="146459" y="87202"/>
                      <a:pt x="146459" y="89896"/>
                      <a:pt x="145786" y="93262"/>
                    </a:cubicBezTo>
                    <a:lnTo>
                      <a:pt x="38046" y="93262"/>
                    </a:lnTo>
                    <a:cubicBezTo>
                      <a:pt x="41413" y="116831"/>
                      <a:pt x="58920" y="130298"/>
                      <a:pt x="80468" y="130298"/>
                    </a:cubicBezTo>
                    <a:cubicBezTo>
                      <a:pt x="96629" y="130298"/>
                      <a:pt x="108750" y="124238"/>
                      <a:pt x="120197" y="112790"/>
                    </a:cubicBezTo>
                    <a:lnTo>
                      <a:pt x="139725" y="130298"/>
                    </a:lnTo>
                    <a:cubicBezTo>
                      <a:pt x="125584" y="147132"/>
                      <a:pt x="106730" y="157906"/>
                      <a:pt x="79795" y="157906"/>
                    </a:cubicBezTo>
                    <a:cubicBezTo>
                      <a:pt x="37372" y="157906"/>
                      <a:pt x="5050" y="126931"/>
                      <a:pt x="5050" y="81815"/>
                    </a:cubicBezTo>
                    <a:close/>
                    <a:moveTo>
                      <a:pt x="113464" y="71041"/>
                    </a:moveTo>
                    <a:cubicBezTo>
                      <a:pt x="111443" y="49493"/>
                      <a:pt x="98649" y="32659"/>
                      <a:pt x="76428" y="32659"/>
                    </a:cubicBezTo>
                    <a:cubicBezTo>
                      <a:pt x="55553" y="32659"/>
                      <a:pt x="41413" y="48820"/>
                      <a:pt x="38046" y="71041"/>
                    </a:cubicBezTo>
                    <a:lnTo>
                      <a:pt x="113464" y="71041"/>
                    </a:lnTo>
                    <a:close/>
                  </a:path>
                </a:pathLst>
              </a:custGeom>
              <a:grpFill/>
              <a:ln w="9525" cap="flat">
                <a:noFill/>
                <a:prstDash val="solid"/>
                <a:miter/>
              </a:ln>
            </p:spPr>
            <p:txBody>
              <a:bodyPr rtlCol="0" anchor="ctr"/>
              <a:lstStyle/>
              <a:p>
                <a:endParaRPr lang="en-AU" sz="1800"/>
              </a:p>
            </p:txBody>
          </p:sp>
          <p:sp>
            <p:nvSpPr>
              <p:cNvPr id="15" name="Freeform: Shape 14">
                <a:extLst>
                  <a:ext uri="{FF2B5EF4-FFF2-40B4-BE49-F238E27FC236}">
                    <a16:creationId xmlns:a16="http://schemas.microsoft.com/office/drawing/2014/main" id="{2523881F-21DA-49EC-B0B8-6B0CD42EBB04}"/>
                  </a:ext>
                </a:extLst>
              </p:cNvPr>
              <p:cNvSpPr/>
              <p:nvPr/>
            </p:nvSpPr>
            <p:spPr>
              <a:xfrm>
                <a:off x="1819851" y="6443638"/>
                <a:ext cx="141409" cy="161610"/>
              </a:xfrm>
              <a:custGeom>
                <a:avLst/>
                <a:gdLst>
                  <a:gd name="connsiteX0" fmla="*/ 5050 w 141408"/>
                  <a:gd name="connsiteY0" fmla="*/ 110770 h 161609"/>
                  <a:gd name="connsiteX1" fmla="*/ 5050 w 141408"/>
                  <a:gd name="connsiteY1" fmla="*/ 110770 h 161609"/>
                  <a:gd name="connsiteX2" fmla="*/ 65654 w 141408"/>
                  <a:gd name="connsiteY2" fmla="*/ 62961 h 161609"/>
                  <a:gd name="connsiteX3" fmla="*/ 105383 w 141408"/>
                  <a:gd name="connsiteY3" fmla="*/ 69021 h 161609"/>
                  <a:gd name="connsiteX4" fmla="*/ 105383 w 141408"/>
                  <a:gd name="connsiteY4" fmla="*/ 65654 h 161609"/>
                  <a:gd name="connsiteX5" fmla="*/ 69021 w 141408"/>
                  <a:gd name="connsiteY5" fmla="*/ 34005 h 161609"/>
                  <a:gd name="connsiteX6" fmla="*/ 27272 w 141408"/>
                  <a:gd name="connsiteY6" fmla="*/ 43433 h 161609"/>
                  <a:gd name="connsiteX7" fmla="*/ 18518 w 141408"/>
                  <a:gd name="connsiteY7" fmla="*/ 17171 h 161609"/>
                  <a:gd name="connsiteX8" fmla="*/ 73735 w 141408"/>
                  <a:gd name="connsiteY8" fmla="*/ 5050 h 161609"/>
                  <a:gd name="connsiteX9" fmla="*/ 122218 w 141408"/>
                  <a:gd name="connsiteY9" fmla="*/ 21211 h 161609"/>
                  <a:gd name="connsiteX10" fmla="*/ 138379 w 141408"/>
                  <a:gd name="connsiteY10" fmla="*/ 66327 h 161609"/>
                  <a:gd name="connsiteX11" fmla="*/ 138379 w 141408"/>
                  <a:gd name="connsiteY11" fmla="*/ 153193 h 161609"/>
                  <a:gd name="connsiteX12" fmla="*/ 105383 w 141408"/>
                  <a:gd name="connsiteY12" fmla="*/ 153193 h 161609"/>
                  <a:gd name="connsiteX13" fmla="*/ 105383 w 141408"/>
                  <a:gd name="connsiteY13" fmla="*/ 135012 h 161609"/>
                  <a:gd name="connsiteX14" fmla="*/ 57574 w 141408"/>
                  <a:gd name="connsiteY14" fmla="*/ 156560 h 161609"/>
                  <a:gd name="connsiteX15" fmla="*/ 5050 w 141408"/>
                  <a:gd name="connsiteY15" fmla="*/ 110770 h 161609"/>
                  <a:gd name="connsiteX16" fmla="*/ 105383 w 141408"/>
                  <a:gd name="connsiteY16" fmla="*/ 99996 h 161609"/>
                  <a:gd name="connsiteX17" fmla="*/ 105383 w 141408"/>
                  <a:gd name="connsiteY17" fmla="*/ 90569 h 161609"/>
                  <a:gd name="connsiteX18" fmla="*/ 71714 w 141408"/>
                  <a:gd name="connsiteY18" fmla="*/ 84509 h 161609"/>
                  <a:gd name="connsiteX19" fmla="*/ 37372 w 141408"/>
                  <a:gd name="connsiteY19" fmla="*/ 108750 h 161609"/>
                  <a:gd name="connsiteX20" fmla="*/ 37372 w 141408"/>
                  <a:gd name="connsiteY20" fmla="*/ 109423 h 161609"/>
                  <a:gd name="connsiteX21" fmla="*/ 66327 w 141408"/>
                  <a:gd name="connsiteY21" fmla="*/ 131645 h 161609"/>
                  <a:gd name="connsiteX22" fmla="*/ 105383 w 141408"/>
                  <a:gd name="connsiteY22" fmla="*/ 99996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408" h="161609">
                    <a:moveTo>
                      <a:pt x="5050" y="110770"/>
                    </a:moveTo>
                    <a:lnTo>
                      <a:pt x="5050" y="110770"/>
                    </a:lnTo>
                    <a:cubicBezTo>
                      <a:pt x="5050" y="78448"/>
                      <a:pt x="29965" y="62961"/>
                      <a:pt x="65654" y="62961"/>
                    </a:cubicBezTo>
                    <a:cubicBezTo>
                      <a:pt x="81815" y="62961"/>
                      <a:pt x="93936" y="65654"/>
                      <a:pt x="105383" y="69021"/>
                    </a:cubicBezTo>
                    <a:lnTo>
                      <a:pt x="105383" y="65654"/>
                    </a:lnTo>
                    <a:cubicBezTo>
                      <a:pt x="105383" y="44779"/>
                      <a:pt x="92589" y="34005"/>
                      <a:pt x="69021" y="34005"/>
                    </a:cubicBezTo>
                    <a:cubicBezTo>
                      <a:pt x="52860" y="34005"/>
                      <a:pt x="40066" y="37372"/>
                      <a:pt x="27272" y="43433"/>
                    </a:cubicBezTo>
                    <a:lnTo>
                      <a:pt x="18518" y="17171"/>
                    </a:lnTo>
                    <a:cubicBezTo>
                      <a:pt x="34679" y="9764"/>
                      <a:pt x="50166" y="5050"/>
                      <a:pt x="73735" y="5050"/>
                    </a:cubicBezTo>
                    <a:cubicBezTo>
                      <a:pt x="95956" y="5050"/>
                      <a:pt x="112117" y="11111"/>
                      <a:pt x="122218" y="21211"/>
                    </a:cubicBezTo>
                    <a:cubicBezTo>
                      <a:pt x="132992" y="31985"/>
                      <a:pt x="138379" y="47473"/>
                      <a:pt x="138379" y="66327"/>
                    </a:cubicBezTo>
                    <a:lnTo>
                      <a:pt x="138379" y="153193"/>
                    </a:lnTo>
                    <a:lnTo>
                      <a:pt x="105383" y="153193"/>
                    </a:lnTo>
                    <a:lnTo>
                      <a:pt x="105383" y="135012"/>
                    </a:lnTo>
                    <a:cubicBezTo>
                      <a:pt x="95283" y="147132"/>
                      <a:pt x="79795" y="156560"/>
                      <a:pt x="57574" y="156560"/>
                    </a:cubicBezTo>
                    <a:cubicBezTo>
                      <a:pt x="29292" y="155886"/>
                      <a:pt x="5050" y="140399"/>
                      <a:pt x="5050" y="110770"/>
                    </a:cubicBezTo>
                    <a:close/>
                    <a:moveTo>
                      <a:pt x="105383" y="99996"/>
                    </a:moveTo>
                    <a:lnTo>
                      <a:pt x="105383" y="90569"/>
                    </a:lnTo>
                    <a:cubicBezTo>
                      <a:pt x="96629" y="87202"/>
                      <a:pt x="85182" y="84509"/>
                      <a:pt x="71714" y="84509"/>
                    </a:cubicBezTo>
                    <a:cubicBezTo>
                      <a:pt x="50166" y="84509"/>
                      <a:pt x="37372" y="93936"/>
                      <a:pt x="37372" y="108750"/>
                    </a:cubicBezTo>
                    <a:lnTo>
                      <a:pt x="37372" y="109423"/>
                    </a:lnTo>
                    <a:cubicBezTo>
                      <a:pt x="37372" y="123564"/>
                      <a:pt x="50166" y="131645"/>
                      <a:pt x="66327" y="131645"/>
                    </a:cubicBezTo>
                    <a:cubicBezTo>
                      <a:pt x="88549" y="131645"/>
                      <a:pt x="105383" y="118851"/>
                      <a:pt x="105383" y="99996"/>
                    </a:cubicBezTo>
                    <a:close/>
                  </a:path>
                </a:pathLst>
              </a:custGeom>
              <a:grpFill/>
              <a:ln w="9525" cap="flat">
                <a:noFill/>
                <a:prstDash val="solid"/>
                <a:miter/>
              </a:ln>
            </p:spPr>
            <p:txBody>
              <a:bodyPr rtlCol="0" anchor="ctr"/>
              <a:lstStyle/>
              <a:p>
                <a:endParaRPr lang="en-AU" sz="1800"/>
              </a:p>
            </p:txBody>
          </p:sp>
          <p:sp>
            <p:nvSpPr>
              <p:cNvPr id="16" name="Freeform: Shape 15">
                <a:extLst>
                  <a:ext uri="{FF2B5EF4-FFF2-40B4-BE49-F238E27FC236}">
                    <a16:creationId xmlns:a16="http://schemas.microsoft.com/office/drawing/2014/main" id="{FCA13037-3BFE-4A29-A334-A9CD319900A5}"/>
                  </a:ext>
                </a:extLst>
              </p:cNvPr>
              <p:cNvSpPr/>
              <p:nvPr/>
            </p:nvSpPr>
            <p:spPr>
              <a:xfrm>
                <a:off x="1985502" y="6389094"/>
                <a:ext cx="40403" cy="208746"/>
              </a:xfrm>
              <a:custGeom>
                <a:avLst/>
                <a:gdLst>
                  <a:gd name="connsiteX0" fmla="*/ 5050 w 40402"/>
                  <a:gd name="connsiteY0" fmla="*/ 5050 h 208746"/>
                  <a:gd name="connsiteX1" fmla="*/ 38719 w 40402"/>
                  <a:gd name="connsiteY1" fmla="*/ 5050 h 208746"/>
                  <a:gd name="connsiteX2" fmla="*/ 38719 w 40402"/>
                  <a:gd name="connsiteY2" fmla="*/ 207736 h 208746"/>
                  <a:gd name="connsiteX3" fmla="*/ 5050 w 40402"/>
                  <a:gd name="connsiteY3" fmla="*/ 207736 h 208746"/>
                  <a:gd name="connsiteX4" fmla="*/ 5050 w 40402"/>
                  <a:gd name="connsiteY4" fmla="*/ 5050 h 2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2" h="208746">
                    <a:moveTo>
                      <a:pt x="5050" y="5050"/>
                    </a:moveTo>
                    <a:lnTo>
                      <a:pt x="38719" y="5050"/>
                    </a:lnTo>
                    <a:lnTo>
                      <a:pt x="38719" y="207736"/>
                    </a:lnTo>
                    <a:lnTo>
                      <a:pt x="5050" y="207736"/>
                    </a:lnTo>
                    <a:lnTo>
                      <a:pt x="5050" y="5050"/>
                    </a:lnTo>
                    <a:close/>
                  </a:path>
                </a:pathLst>
              </a:custGeom>
              <a:grpFill/>
              <a:ln w="9525" cap="flat">
                <a:noFill/>
                <a:prstDash val="solid"/>
                <a:miter/>
              </a:ln>
            </p:spPr>
            <p:txBody>
              <a:bodyPr rtlCol="0" anchor="ctr"/>
              <a:lstStyle/>
              <a:p>
                <a:endParaRPr lang="en-AU" sz="1800"/>
              </a:p>
            </p:txBody>
          </p:sp>
          <p:sp>
            <p:nvSpPr>
              <p:cNvPr id="17" name="Freeform: Shape 16">
                <a:extLst>
                  <a:ext uri="{FF2B5EF4-FFF2-40B4-BE49-F238E27FC236}">
                    <a16:creationId xmlns:a16="http://schemas.microsoft.com/office/drawing/2014/main" id="{B150A889-ABF5-4AC0-83C5-C74B20FDC59A}"/>
                  </a:ext>
                </a:extLst>
              </p:cNvPr>
              <p:cNvSpPr/>
              <p:nvPr/>
            </p:nvSpPr>
            <p:spPr>
              <a:xfrm>
                <a:off x="2042738" y="6404582"/>
                <a:ext cx="101006" cy="195279"/>
              </a:xfrm>
              <a:custGeom>
                <a:avLst/>
                <a:gdLst>
                  <a:gd name="connsiteX0" fmla="*/ 23905 w 101006"/>
                  <a:gd name="connsiteY0" fmla="*/ 151846 h 195278"/>
                  <a:gd name="connsiteX1" fmla="*/ 23905 w 101006"/>
                  <a:gd name="connsiteY1" fmla="*/ 74408 h 195278"/>
                  <a:gd name="connsiteX2" fmla="*/ 5050 w 101006"/>
                  <a:gd name="connsiteY2" fmla="*/ 74408 h 195278"/>
                  <a:gd name="connsiteX3" fmla="*/ 5050 w 101006"/>
                  <a:gd name="connsiteY3" fmla="*/ 45453 h 195278"/>
                  <a:gd name="connsiteX4" fmla="*/ 23905 w 101006"/>
                  <a:gd name="connsiteY4" fmla="*/ 45453 h 195278"/>
                  <a:gd name="connsiteX5" fmla="*/ 23905 w 101006"/>
                  <a:gd name="connsiteY5" fmla="*/ 5050 h 195278"/>
                  <a:gd name="connsiteX6" fmla="*/ 57573 w 101006"/>
                  <a:gd name="connsiteY6" fmla="*/ 5050 h 195278"/>
                  <a:gd name="connsiteX7" fmla="*/ 57573 w 101006"/>
                  <a:gd name="connsiteY7" fmla="*/ 45453 h 195278"/>
                  <a:gd name="connsiteX8" fmla="*/ 97303 w 101006"/>
                  <a:gd name="connsiteY8" fmla="*/ 45453 h 195278"/>
                  <a:gd name="connsiteX9" fmla="*/ 97303 w 101006"/>
                  <a:gd name="connsiteY9" fmla="*/ 74408 h 195278"/>
                  <a:gd name="connsiteX10" fmla="*/ 57573 w 101006"/>
                  <a:gd name="connsiteY10" fmla="*/ 74408 h 195278"/>
                  <a:gd name="connsiteX11" fmla="*/ 57573 w 101006"/>
                  <a:gd name="connsiteY11" fmla="*/ 146459 h 195278"/>
                  <a:gd name="connsiteX12" fmla="*/ 75755 w 101006"/>
                  <a:gd name="connsiteY12" fmla="*/ 164640 h 195278"/>
                  <a:gd name="connsiteX13" fmla="*/ 96629 w 101006"/>
                  <a:gd name="connsiteY13" fmla="*/ 159927 h 195278"/>
                  <a:gd name="connsiteX14" fmla="*/ 96629 w 101006"/>
                  <a:gd name="connsiteY14" fmla="*/ 187535 h 195278"/>
                  <a:gd name="connsiteX15" fmla="*/ 66327 w 101006"/>
                  <a:gd name="connsiteY15" fmla="*/ 194942 h 195278"/>
                  <a:gd name="connsiteX16" fmla="*/ 23905 w 101006"/>
                  <a:gd name="connsiteY16" fmla="*/ 151846 h 1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006" h="195278">
                    <a:moveTo>
                      <a:pt x="23905" y="151846"/>
                    </a:moveTo>
                    <a:lnTo>
                      <a:pt x="23905" y="74408"/>
                    </a:lnTo>
                    <a:lnTo>
                      <a:pt x="5050" y="74408"/>
                    </a:lnTo>
                    <a:lnTo>
                      <a:pt x="5050" y="45453"/>
                    </a:lnTo>
                    <a:lnTo>
                      <a:pt x="23905" y="45453"/>
                    </a:lnTo>
                    <a:lnTo>
                      <a:pt x="23905" y="5050"/>
                    </a:lnTo>
                    <a:lnTo>
                      <a:pt x="57573" y="5050"/>
                    </a:lnTo>
                    <a:lnTo>
                      <a:pt x="57573" y="45453"/>
                    </a:lnTo>
                    <a:lnTo>
                      <a:pt x="97303" y="45453"/>
                    </a:lnTo>
                    <a:lnTo>
                      <a:pt x="97303" y="74408"/>
                    </a:lnTo>
                    <a:lnTo>
                      <a:pt x="57573" y="74408"/>
                    </a:lnTo>
                    <a:lnTo>
                      <a:pt x="57573" y="146459"/>
                    </a:lnTo>
                    <a:cubicBezTo>
                      <a:pt x="57573" y="159253"/>
                      <a:pt x="64307" y="164640"/>
                      <a:pt x="75755" y="164640"/>
                    </a:cubicBezTo>
                    <a:cubicBezTo>
                      <a:pt x="83162" y="164640"/>
                      <a:pt x="89896" y="163293"/>
                      <a:pt x="96629" y="159927"/>
                    </a:cubicBezTo>
                    <a:lnTo>
                      <a:pt x="96629" y="187535"/>
                    </a:lnTo>
                    <a:cubicBezTo>
                      <a:pt x="88549" y="192249"/>
                      <a:pt x="79122" y="194942"/>
                      <a:pt x="66327" y="194942"/>
                    </a:cubicBezTo>
                    <a:cubicBezTo>
                      <a:pt x="41413" y="194942"/>
                      <a:pt x="23905" y="183495"/>
                      <a:pt x="23905" y="151846"/>
                    </a:cubicBezTo>
                    <a:close/>
                  </a:path>
                </a:pathLst>
              </a:custGeom>
              <a:grpFill/>
              <a:ln w="9525" cap="flat">
                <a:noFill/>
                <a:prstDash val="solid"/>
                <a:miter/>
              </a:ln>
            </p:spPr>
            <p:txBody>
              <a:bodyPr rtlCol="0" anchor="ctr"/>
              <a:lstStyle/>
              <a:p>
                <a:endParaRPr lang="en-AU" sz="1800"/>
              </a:p>
            </p:txBody>
          </p:sp>
          <p:sp>
            <p:nvSpPr>
              <p:cNvPr id="18" name="Freeform: Shape 17">
                <a:extLst>
                  <a:ext uri="{FF2B5EF4-FFF2-40B4-BE49-F238E27FC236}">
                    <a16:creationId xmlns:a16="http://schemas.microsoft.com/office/drawing/2014/main" id="{D1009FE2-7C69-4F31-A0C0-94266B3AA453}"/>
                  </a:ext>
                </a:extLst>
              </p:cNvPr>
              <p:cNvSpPr/>
              <p:nvPr/>
            </p:nvSpPr>
            <p:spPr>
              <a:xfrm>
                <a:off x="2160579" y="6389094"/>
                <a:ext cx="141409" cy="208746"/>
              </a:xfrm>
              <a:custGeom>
                <a:avLst/>
                <a:gdLst>
                  <a:gd name="connsiteX0" fmla="*/ 5050 w 141408"/>
                  <a:gd name="connsiteY0" fmla="*/ 5050 h 208746"/>
                  <a:gd name="connsiteX1" fmla="*/ 38719 w 141408"/>
                  <a:gd name="connsiteY1" fmla="*/ 5050 h 208746"/>
                  <a:gd name="connsiteX2" fmla="*/ 38719 w 141408"/>
                  <a:gd name="connsiteY2" fmla="*/ 83835 h 208746"/>
                  <a:gd name="connsiteX3" fmla="*/ 84508 w 141408"/>
                  <a:gd name="connsiteY3" fmla="*/ 58247 h 208746"/>
                  <a:gd name="connsiteX4" fmla="*/ 137032 w 141408"/>
                  <a:gd name="connsiteY4" fmla="*/ 114137 h 208746"/>
                  <a:gd name="connsiteX5" fmla="*/ 137032 w 141408"/>
                  <a:gd name="connsiteY5" fmla="*/ 207736 h 208746"/>
                  <a:gd name="connsiteX6" fmla="*/ 103363 w 141408"/>
                  <a:gd name="connsiteY6" fmla="*/ 207736 h 208746"/>
                  <a:gd name="connsiteX7" fmla="*/ 103363 w 141408"/>
                  <a:gd name="connsiteY7" fmla="*/ 124238 h 208746"/>
                  <a:gd name="connsiteX8" fmla="*/ 71714 w 141408"/>
                  <a:gd name="connsiteY8" fmla="*/ 88549 h 208746"/>
                  <a:gd name="connsiteX9" fmla="*/ 38719 w 141408"/>
                  <a:gd name="connsiteY9" fmla="*/ 124911 h 208746"/>
                  <a:gd name="connsiteX10" fmla="*/ 38719 w 141408"/>
                  <a:gd name="connsiteY10" fmla="*/ 207736 h 208746"/>
                  <a:gd name="connsiteX11" fmla="*/ 5050 w 141408"/>
                  <a:gd name="connsiteY11" fmla="*/ 207736 h 208746"/>
                  <a:gd name="connsiteX12" fmla="*/ 5050 w 141408"/>
                  <a:gd name="connsiteY12" fmla="*/ 5050 h 2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408" h="208746">
                    <a:moveTo>
                      <a:pt x="5050" y="5050"/>
                    </a:moveTo>
                    <a:lnTo>
                      <a:pt x="38719" y="5050"/>
                    </a:lnTo>
                    <a:lnTo>
                      <a:pt x="38719" y="83835"/>
                    </a:lnTo>
                    <a:cubicBezTo>
                      <a:pt x="48146" y="70368"/>
                      <a:pt x="61614" y="58247"/>
                      <a:pt x="84508" y="58247"/>
                    </a:cubicBezTo>
                    <a:cubicBezTo>
                      <a:pt x="117504" y="58247"/>
                      <a:pt x="137032" y="80468"/>
                      <a:pt x="137032" y="114137"/>
                    </a:cubicBezTo>
                    <a:lnTo>
                      <a:pt x="137032" y="207736"/>
                    </a:lnTo>
                    <a:lnTo>
                      <a:pt x="103363" y="207736"/>
                    </a:lnTo>
                    <a:lnTo>
                      <a:pt x="103363" y="124238"/>
                    </a:lnTo>
                    <a:cubicBezTo>
                      <a:pt x="103363" y="101343"/>
                      <a:pt x="91916" y="88549"/>
                      <a:pt x="71714" y="88549"/>
                    </a:cubicBezTo>
                    <a:cubicBezTo>
                      <a:pt x="52187" y="88549"/>
                      <a:pt x="38719" y="102016"/>
                      <a:pt x="38719" y="124911"/>
                    </a:cubicBezTo>
                    <a:lnTo>
                      <a:pt x="38719" y="207736"/>
                    </a:lnTo>
                    <a:lnTo>
                      <a:pt x="5050" y="207736"/>
                    </a:lnTo>
                    <a:lnTo>
                      <a:pt x="5050" y="5050"/>
                    </a:lnTo>
                    <a:close/>
                  </a:path>
                </a:pathLst>
              </a:custGeom>
              <a:grpFill/>
              <a:ln w="9525" cap="flat">
                <a:noFill/>
                <a:prstDash val="solid"/>
                <a:miter/>
              </a:ln>
            </p:spPr>
            <p:txBody>
              <a:bodyPr rtlCol="0" anchor="ctr"/>
              <a:lstStyle/>
              <a:p>
                <a:endParaRPr lang="en-AU" sz="1800"/>
              </a:p>
            </p:txBody>
          </p:sp>
        </p:grpSp>
        <p:grpSp>
          <p:nvGrpSpPr>
            <p:cNvPr id="45" name="Group 44">
              <a:extLst>
                <a:ext uri="{FF2B5EF4-FFF2-40B4-BE49-F238E27FC236}">
                  <a16:creationId xmlns:a16="http://schemas.microsoft.com/office/drawing/2014/main" id="{B0024A80-6E11-4693-B598-8DC0969F1778}"/>
                </a:ext>
              </a:extLst>
            </p:cNvPr>
            <p:cNvGrpSpPr/>
            <p:nvPr userDrawn="1"/>
          </p:nvGrpSpPr>
          <p:grpSpPr>
            <a:xfrm>
              <a:off x="335733" y="5831540"/>
              <a:ext cx="713777" cy="769667"/>
              <a:chOff x="335733" y="5831540"/>
              <a:chExt cx="713777" cy="769667"/>
            </a:xfrm>
            <a:solidFill>
              <a:schemeClr val="bg1"/>
            </a:solidFill>
          </p:grpSpPr>
          <p:sp>
            <p:nvSpPr>
              <p:cNvPr id="19" name="Freeform: Shape 18">
                <a:extLst>
                  <a:ext uri="{FF2B5EF4-FFF2-40B4-BE49-F238E27FC236}">
                    <a16:creationId xmlns:a16="http://schemas.microsoft.com/office/drawing/2014/main" id="{70D9303C-EEB2-48A1-B3BB-EE71AE2EF02E}"/>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endParaRPr lang="en-AU" sz="1800"/>
              </a:p>
            </p:txBody>
          </p:sp>
          <p:sp>
            <p:nvSpPr>
              <p:cNvPr id="20" name="Freeform: Shape 19">
                <a:extLst>
                  <a:ext uri="{FF2B5EF4-FFF2-40B4-BE49-F238E27FC236}">
                    <a16:creationId xmlns:a16="http://schemas.microsoft.com/office/drawing/2014/main" id="{346C0FB2-C0BB-4AFA-9767-DF8A791669BB}"/>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endParaRPr lang="en-AU" sz="1800"/>
              </a:p>
            </p:txBody>
          </p:sp>
          <p:sp>
            <p:nvSpPr>
              <p:cNvPr id="21" name="Freeform: Shape 20">
                <a:extLst>
                  <a:ext uri="{FF2B5EF4-FFF2-40B4-BE49-F238E27FC236}">
                    <a16:creationId xmlns:a16="http://schemas.microsoft.com/office/drawing/2014/main" id="{DE4B05A8-39D4-4E4C-ADEA-BE47AAB292A8}"/>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endParaRPr lang="en-AU" sz="1800"/>
              </a:p>
            </p:txBody>
          </p:sp>
          <p:sp>
            <p:nvSpPr>
              <p:cNvPr id="22" name="Freeform: Shape 21">
                <a:extLst>
                  <a:ext uri="{FF2B5EF4-FFF2-40B4-BE49-F238E27FC236}">
                    <a16:creationId xmlns:a16="http://schemas.microsoft.com/office/drawing/2014/main" id="{6E35CF6E-B995-4805-BC53-3AEA923A5DEF}"/>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endParaRPr lang="en-AU" sz="1800"/>
              </a:p>
            </p:txBody>
          </p:sp>
          <p:sp>
            <p:nvSpPr>
              <p:cNvPr id="23" name="Freeform: Shape 22">
                <a:extLst>
                  <a:ext uri="{FF2B5EF4-FFF2-40B4-BE49-F238E27FC236}">
                    <a16:creationId xmlns:a16="http://schemas.microsoft.com/office/drawing/2014/main" id="{335DC608-6915-4FC8-8455-8AB7FA4A3637}"/>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endParaRPr lang="en-AU" sz="1800"/>
              </a:p>
            </p:txBody>
          </p:sp>
          <p:sp>
            <p:nvSpPr>
              <p:cNvPr id="24" name="Freeform: Shape 23">
                <a:extLst>
                  <a:ext uri="{FF2B5EF4-FFF2-40B4-BE49-F238E27FC236}">
                    <a16:creationId xmlns:a16="http://schemas.microsoft.com/office/drawing/2014/main" id="{56DB3E12-B90B-4EBD-B985-8AE12F7A5742}"/>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endParaRPr lang="en-AU" sz="1800"/>
              </a:p>
            </p:txBody>
          </p:sp>
          <p:sp>
            <p:nvSpPr>
              <p:cNvPr id="25" name="Freeform: Shape 24">
                <a:extLst>
                  <a:ext uri="{FF2B5EF4-FFF2-40B4-BE49-F238E27FC236}">
                    <a16:creationId xmlns:a16="http://schemas.microsoft.com/office/drawing/2014/main" id="{D84C2F6C-EE3F-45FF-89BC-B6D5E5B2F28F}"/>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endParaRPr lang="en-AU" sz="1800"/>
              </a:p>
            </p:txBody>
          </p:sp>
          <p:sp>
            <p:nvSpPr>
              <p:cNvPr id="26" name="Freeform: Shape 25">
                <a:extLst>
                  <a:ext uri="{FF2B5EF4-FFF2-40B4-BE49-F238E27FC236}">
                    <a16:creationId xmlns:a16="http://schemas.microsoft.com/office/drawing/2014/main" id="{17529FAE-F330-4F78-8761-00EAFEAD7E05}"/>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endParaRPr lang="en-AU" sz="1800"/>
              </a:p>
            </p:txBody>
          </p:sp>
          <p:sp>
            <p:nvSpPr>
              <p:cNvPr id="27" name="Freeform: Shape 26">
                <a:extLst>
                  <a:ext uri="{FF2B5EF4-FFF2-40B4-BE49-F238E27FC236}">
                    <a16:creationId xmlns:a16="http://schemas.microsoft.com/office/drawing/2014/main" id="{BAFF6534-2B77-4FA5-8C66-E2F037A1F4A3}"/>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endParaRPr lang="en-AU" sz="1800"/>
              </a:p>
            </p:txBody>
          </p:sp>
          <p:sp>
            <p:nvSpPr>
              <p:cNvPr id="28" name="Freeform: Shape 27">
                <a:extLst>
                  <a:ext uri="{FF2B5EF4-FFF2-40B4-BE49-F238E27FC236}">
                    <a16:creationId xmlns:a16="http://schemas.microsoft.com/office/drawing/2014/main" id="{269A85B9-E61E-4B5B-9937-33A4F4F37F3E}"/>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endParaRPr lang="en-AU" sz="1800"/>
              </a:p>
            </p:txBody>
          </p:sp>
          <p:sp>
            <p:nvSpPr>
              <p:cNvPr id="29" name="Freeform: Shape 28">
                <a:extLst>
                  <a:ext uri="{FF2B5EF4-FFF2-40B4-BE49-F238E27FC236}">
                    <a16:creationId xmlns:a16="http://schemas.microsoft.com/office/drawing/2014/main" id="{43FFBDFF-DA61-4500-AFB8-63B2F57942B4}"/>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endParaRPr lang="en-AU" sz="1800"/>
              </a:p>
            </p:txBody>
          </p:sp>
          <p:sp>
            <p:nvSpPr>
              <p:cNvPr id="30" name="Freeform: Shape 29">
                <a:extLst>
                  <a:ext uri="{FF2B5EF4-FFF2-40B4-BE49-F238E27FC236}">
                    <a16:creationId xmlns:a16="http://schemas.microsoft.com/office/drawing/2014/main" id="{636B73BB-C82B-481D-A273-8C013A91C2A5}"/>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endParaRPr lang="en-AU" sz="1800"/>
              </a:p>
            </p:txBody>
          </p:sp>
          <p:sp>
            <p:nvSpPr>
              <p:cNvPr id="31" name="Freeform: Shape 30">
                <a:extLst>
                  <a:ext uri="{FF2B5EF4-FFF2-40B4-BE49-F238E27FC236}">
                    <a16:creationId xmlns:a16="http://schemas.microsoft.com/office/drawing/2014/main" id="{4C2F8C7A-F099-4A2D-AA1F-A44277624312}"/>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endParaRPr lang="en-AU" sz="1800"/>
              </a:p>
            </p:txBody>
          </p:sp>
          <p:sp>
            <p:nvSpPr>
              <p:cNvPr id="32" name="Freeform: Shape 31">
                <a:extLst>
                  <a:ext uri="{FF2B5EF4-FFF2-40B4-BE49-F238E27FC236}">
                    <a16:creationId xmlns:a16="http://schemas.microsoft.com/office/drawing/2014/main" id="{4F899923-2535-4043-9025-45F6D73A00D0}"/>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endParaRPr lang="en-AU" sz="1800"/>
              </a:p>
            </p:txBody>
          </p:sp>
          <p:sp>
            <p:nvSpPr>
              <p:cNvPr id="33" name="Freeform: Shape 32">
                <a:extLst>
                  <a:ext uri="{FF2B5EF4-FFF2-40B4-BE49-F238E27FC236}">
                    <a16:creationId xmlns:a16="http://schemas.microsoft.com/office/drawing/2014/main" id="{CEF719A9-3790-4003-B862-514AA8CF2FEA}"/>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endParaRPr lang="en-AU" sz="1800"/>
              </a:p>
            </p:txBody>
          </p:sp>
          <p:sp>
            <p:nvSpPr>
              <p:cNvPr id="34" name="Freeform: Shape 33">
                <a:extLst>
                  <a:ext uri="{FF2B5EF4-FFF2-40B4-BE49-F238E27FC236}">
                    <a16:creationId xmlns:a16="http://schemas.microsoft.com/office/drawing/2014/main" id="{B1160CB2-3CBB-4947-B8AE-5ABD982F7D44}"/>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endParaRPr lang="en-AU" sz="1800"/>
              </a:p>
            </p:txBody>
          </p:sp>
          <p:sp>
            <p:nvSpPr>
              <p:cNvPr id="35" name="Freeform: Shape 34">
                <a:extLst>
                  <a:ext uri="{FF2B5EF4-FFF2-40B4-BE49-F238E27FC236}">
                    <a16:creationId xmlns:a16="http://schemas.microsoft.com/office/drawing/2014/main" id="{0DC78740-11DB-44D9-BC3F-668932BC3DEC}"/>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endParaRPr lang="en-AU" sz="1800"/>
              </a:p>
            </p:txBody>
          </p:sp>
          <p:sp>
            <p:nvSpPr>
              <p:cNvPr id="36" name="Freeform: Shape 35">
                <a:extLst>
                  <a:ext uri="{FF2B5EF4-FFF2-40B4-BE49-F238E27FC236}">
                    <a16:creationId xmlns:a16="http://schemas.microsoft.com/office/drawing/2014/main" id="{F4B6AFAF-E85A-488F-9803-D56D7BE45F35}"/>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endParaRPr lang="en-AU" sz="1800"/>
              </a:p>
            </p:txBody>
          </p:sp>
          <p:sp>
            <p:nvSpPr>
              <p:cNvPr id="37" name="Freeform: Shape 36">
                <a:extLst>
                  <a:ext uri="{FF2B5EF4-FFF2-40B4-BE49-F238E27FC236}">
                    <a16:creationId xmlns:a16="http://schemas.microsoft.com/office/drawing/2014/main" id="{05D4CE94-FE59-45AE-9329-8407846AA036}"/>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sz="1800"/>
              </a:p>
            </p:txBody>
          </p:sp>
          <p:sp>
            <p:nvSpPr>
              <p:cNvPr id="38" name="Freeform: Shape 37">
                <a:extLst>
                  <a:ext uri="{FF2B5EF4-FFF2-40B4-BE49-F238E27FC236}">
                    <a16:creationId xmlns:a16="http://schemas.microsoft.com/office/drawing/2014/main" id="{514BC14D-57E3-4588-8317-47CAC58B102F}"/>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endParaRPr lang="en-AU" sz="1800"/>
              </a:p>
            </p:txBody>
          </p:sp>
          <p:sp>
            <p:nvSpPr>
              <p:cNvPr id="39" name="Freeform: Shape 38">
                <a:extLst>
                  <a:ext uri="{FF2B5EF4-FFF2-40B4-BE49-F238E27FC236}">
                    <a16:creationId xmlns:a16="http://schemas.microsoft.com/office/drawing/2014/main" id="{33A4A2AF-6218-4503-8D00-5248FB0CE7E4}"/>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sz="1800"/>
              </a:p>
            </p:txBody>
          </p:sp>
          <p:sp>
            <p:nvSpPr>
              <p:cNvPr id="40" name="Freeform: Shape 39">
                <a:extLst>
                  <a:ext uri="{FF2B5EF4-FFF2-40B4-BE49-F238E27FC236}">
                    <a16:creationId xmlns:a16="http://schemas.microsoft.com/office/drawing/2014/main" id="{63AFBCE8-E6CF-4F80-B447-DD74AF31BE1C}"/>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endParaRPr lang="en-AU" sz="1800"/>
              </a:p>
            </p:txBody>
          </p:sp>
          <p:sp>
            <p:nvSpPr>
              <p:cNvPr id="41" name="Freeform: Shape 40">
                <a:extLst>
                  <a:ext uri="{FF2B5EF4-FFF2-40B4-BE49-F238E27FC236}">
                    <a16:creationId xmlns:a16="http://schemas.microsoft.com/office/drawing/2014/main" id="{4FFD4AF0-439B-4397-8B10-0294EB71A17B}"/>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sz="1800"/>
              </a:p>
            </p:txBody>
          </p:sp>
          <p:sp>
            <p:nvSpPr>
              <p:cNvPr id="42" name="Freeform: Shape 41">
                <a:extLst>
                  <a:ext uri="{FF2B5EF4-FFF2-40B4-BE49-F238E27FC236}">
                    <a16:creationId xmlns:a16="http://schemas.microsoft.com/office/drawing/2014/main" id="{E8EDB8EF-7CD7-48ED-9DF3-C71A322E53E6}"/>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sz="1800"/>
              </a:p>
            </p:txBody>
          </p:sp>
          <p:sp>
            <p:nvSpPr>
              <p:cNvPr id="43" name="Freeform: Shape 42">
                <a:extLst>
                  <a:ext uri="{FF2B5EF4-FFF2-40B4-BE49-F238E27FC236}">
                    <a16:creationId xmlns:a16="http://schemas.microsoft.com/office/drawing/2014/main" id="{9AF0F4ED-5109-4868-B40F-0DC09CCA4E74}"/>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endParaRPr lang="en-AU" sz="1800"/>
              </a:p>
            </p:txBody>
          </p:sp>
        </p:grpSp>
      </p:grpSp>
    </p:spTree>
    <p:extLst>
      <p:ext uri="{BB962C8B-B14F-4D97-AF65-F5344CB8AC3E}">
        <p14:creationId xmlns:p14="http://schemas.microsoft.com/office/powerpoint/2010/main" val="3352538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eneral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4A6901-767C-4DC5-BB23-866F5CBFD2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sp>
        <p:nvSpPr>
          <p:cNvPr id="2" name="Title 1"/>
          <p:cNvSpPr>
            <a:spLocks noGrp="1"/>
          </p:cNvSpPr>
          <p:nvPr>
            <p:ph type="title"/>
          </p:nvPr>
        </p:nvSpPr>
        <p:spPr/>
        <p:txBody>
          <a:bodyPr lIns="0" tIns="0" rIns="0" bIns="0">
            <a:noAutofit/>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42915" y="1230757"/>
            <a:ext cx="1130617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79850527-C943-42F8-B4D8-A9A8385909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26924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p:cNvSpPr>
            <a:spLocks noGrp="1"/>
          </p:cNvSpPr>
          <p:nvPr>
            <p:ph type="title"/>
          </p:nvPr>
        </p:nvSpPr>
        <p:spPr>
          <a:xfrm>
            <a:off x="442915" y="365126"/>
            <a:ext cx="11306175"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5" y="1230757"/>
            <a:ext cx="1130617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329909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p:cNvSpPr>
            <a:spLocks noGrp="1"/>
          </p:cNvSpPr>
          <p:nvPr>
            <p:ph type="title"/>
          </p:nvPr>
        </p:nvSpPr>
        <p:spPr>
          <a:xfrm>
            <a:off x="442915" y="365126"/>
            <a:ext cx="11306175"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5"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
        <p:nvSpPr>
          <p:cNvPr id="9" name="Content Placeholder 2">
            <a:extLst>
              <a:ext uri="{FF2B5EF4-FFF2-40B4-BE49-F238E27FC236}">
                <a16:creationId xmlns:a16="http://schemas.microsoft.com/office/drawing/2014/main" id="{16A4921C-7F3D-4719-93DB-3B9719448234}"/>
              </a:ext>
            </a:extLst>
          </p:cNvPr>
          <p:cNvSpPr>
            <a:spLocks noGrp="1"/>
          </p:cNvSpPr>
          <p:nvPr>
            <p:ph idx="10"/>
          </p:nvPr>
        </p:nvSpPr>
        <p:spPr>
          <a:xfrm>
            <a:off x="6184901"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023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B604BAD-4663-483F-AD99-38F0D2CEFBA0}" type="datetime1">
              <a:rPr lang="en-AU" smtClean="0"/>
              <a:t>9/04/2022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1405434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neral slide 4">
    <p:spTree>
      <p:nvGrpSpPr>
        <p:cNvPr id="1" name=""/>
        <p:cNvGrpSpPr/>
        <p:nvPr/>
      </p:nvGrpSpPr>
      <p:grpSpPr>
        <a:xfrm>
          <a:off x="0" y="0"/>
          <a:ext cx="0" cy="0"/>
          <a:chOff x="0" y="0"/>
          <a:chExt cx="0" cy="0"/>
        </a:xfrm>
      </p:grpSpPr>
      <p:sp>
        <p:nvSpPr>
          <p:cNvPr id="2" name="Title 1"/>
          <p:cNvSpPr>
            <a:spLocks noGrp="1"/>
          </p:cNvSpPr>
          <p:nvPr>
            <p:ph type="title"/>
          </p:nvPr>
        </p:nvSpPr>
        <p:spPr>
          <a:xfrm>
            <a:off x="442915" y="365126"/>
            <a:ext cx="11306175"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442915"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
        <p:nvSpPr>
          <p:cNvPr id="9" name="Content Placeholder 2">
            <a:extLst>
              <a:ext uri="{FF2B5EF4-FFF2-40B4-BE49-F238E27FC236}">
                <a16:creationId xmlns:a16="http://schemas.microsoft.com/office/drawing/2014/main" id="{16A4921C-7F3D-4719-93DB-3B9719448234}"/>
              </a:ext>
            </a:extLst>
          </p:cNvPr>
          <p:cNvSpPr>
            <a:spLocks noGrp="1"/>
          </p:cNvSpPr>
          <p:nvPr>
            <p:ph idx="10"/>
          </p:nvPr>
        </p:nvSpPr>
        <p:spPr>
          <a:xfrm>
            <a:off x="6184901" y="1230757"/>
            <a:ext cx="5564185"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2856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entral Image 1">
    <p:spTree>
      <p:nvGrpSpPr>
        <p:cNvPr id="1" name=""/>
        <p:cNvGrpSpPr/>
        <p:nvPr/>
      </p:nvGrpSpPr>
      <p:grpSpPr>
        <a:xfrm>
          <a:off x="0" y="0"/>
          <a:ext cx="0" cy="0"/>
          <a:chOff x="0" y="0"/>
          <a:chExt cx="0" cy="0"/>
        </a:xfrm>
      </p:grpSpPr>
      <p:sp>
        <p:nvSpPr>
          <p:cNvPr id="64" name="Picture Placeholder 63"/>
          <p:cNvSpPr>
            <a:spLocks noGrp="1"/>
          </p:cNvSpPr>
          <p:nvPr>
            <p:ph type="pic" sz="quarter" idx="10"/>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3" y="365126"/>
            <a:ext cx="4288744" cy="540310"/>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442917" y="1230757"/>
            <a:ext cx="2876016" cy="4595368"/>
          </a:xfrm>
        </p:spPr>
        <p:txBody>
          <a:bodyPr lIns="0" tIns="0" rIns="0" bIns="0">
            <a:noAutofit/>
          </a:bodyPr>
          <a:lst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400" kern="1200" dirty="0">
                <a:solidFill>
                  <a:schemeClr val="tx1"/>
                </a:solidFill>
                <a:latin typeface="+mn-lt"/>
                <a:ea typeface="+mn-ea"/>
                <a:cs typeface="+mn-cs"/>
              </a:defRPr>
            </a:lvl1pPr>
            <a:lvl2pPr marL="685800" indent="-22860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accent3"/>
              </a:buClr>
              <a:buSzPct val="75000"/>
              <a:buFont typeface="Arial" panose="020B0604020202020204" pitchFamily="34" charset="0"/>
              <a:buChar char="►"/>
              <a:defRPr lang="en-US" sz="1400" kern="1200" dirty="0">
                <a:solidFill>
                  <a:schemeClr val="tx1"/>
                </a:solidFill>
                <a:latin typeface="+mn-lt"/>
                <a:ea typeface="+mn-ea"/>
                <a:cs typeface="+mn-cs"/>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31AF29C2-6858-4B19-835C-4DD94628AB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4" name="Graphic 13">
            <a:extLst>
              <a:ext uri="{FF2B5EF4-FFF2-40B4-BE49-F238E27FC236}">
                <a16:creationId xmlns:a16="http://schemas.microsoft.com/office/drawing/2014/main" id="{2B3C633E-9E94-4D27-A27C-FC8DFA4A40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289724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entral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76016" cy="459536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pic>
        <p:nvPicPr>
          <p:cNvPr id="10" name="Picture 9">
            <a:extLst>
              <a:ext uri="{FF2B5EF4-FFF2-40B4-BE49-F238E27FC236}">
                <a16:creationId xmlns:a16="http://schemas.microsoft.com/office/drawing/2014/main" id="{6F91FD91-311F-4E18-AE1B-4511217246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1" name="Graphic 10">
            <a:extLst>
              <a:ext uri="{FF2B5EF4-FFF2-40B4-BE49-F238E27FC236}">
                <a16:creationId xmlns:a16="http://schemas.microsoft.com/office/drawing/2014/main" id="{B6EC24EF-1308-4AB2-B068-AF082BDDE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
        <p:nvSpPr>
          <p:cNvPr id="12" name="Content Placeholder 2">
            <a:extLst>
              <a:ext uri="{FF2B5EF4-FFF2-40B4-BE49-F238E27FC236}">
                <a16:creationId xmlns:a16="http://schemas.microsoft.com/office/drawing/2014/main" id="{BBDB8CC5-553F-4A46-832E-6E4155531575}"/>
              </a:ext>
            </a:extLst>
          </p:cNvPr>
          <p:cNvSpPr>
            <a:spLocks noGrp="1"/>
          </p:cNvSpPr>
          <p:nvPr>
            <p:ph idx="10"/>
          </p:nvPr>
        </p:nvSpPr>
        <p:spPr>
          <a:xfrm>
            <a:off x="9374297" y="3711303"/>
            <a:ext cx="2374583"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1" indent="0" algn="r">
              <a:lnSpc>
                <a:spcPct val="100000"/>
              </a:lnSpc>
              <a:spcBef>
                <a:spcPts val="600"/>
              </a:spcBef>
              <a:buClr>
                <a:schemeClr val="accent2"/>
              </a:buClr>
              <a:buNone/>
              <a:defRPr sz="1600" b="1">
                <a:solidFill>
                  <a:schemeClr val="accent3"/>
                </a:solidFill>
              </a:defRPr>
            </a:lvl2pPr>
            <a:lvl3pPr marL="538149"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303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Central Image 2 exam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28394-12E6-41CC-9960-48F29A3DA7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132" r="9276"/>
          <a:stretch/>
        </p:blipFill>
        <p:spPr>
          <a:xfrm>
            <a:off x="3375761" y="0"/>
            <a:ext cx="6952275"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3"/>
            <a:stretch>
              <a:fillRect/>
            </a:stretch>
          </a:blipFill>
        </p:spPr>
      </p:pic>
      <p:sp>
        <p:nvSpPr>
          <p:cNvPr id="2" name="Title 1"/>
          <p:cNvSpPr>
            <a:spLocks noGrp="1"/>
          </p:cNvSpPr>
          <p:nvPr>
            <p:ph type="title" hasCustomPrompt="1"/>
          </p:nvPr>
        </p:nvSpPr>
        <p:spPr>
          <a:xfrm>
            <a:off x="442913" y="365126"/>
            <a:ext cx="4288744"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76016" cy="459536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74297" y="3711303"/>
            <a:ext cx="2374583"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1" indent="0" algn="r">
              <a:lnSpc>
                <a:spcPct val="100000"/>
              </a:lnSpc>
              <a:spcBef>
                <a:spcPts val="600"/>
              </a:spcBef>
              <a:buClr>
                <a:schemeClr val="accent2"/>
              </a:buClr>
              <a:buNone/>
              <a:defRPr sz="1600" b="1">
                <a:solidFill>
                  <a:schemeClr val="accent3"/>
                </a:solidFill>
              </a:defRPr>
            </a:lvl2pPr>
            <a:lvl3pPr marL="538149"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CE0A717D-D4CE-4DE8-A9AA-495A323495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1" name="Graphic 10">
            <a:extLst>
              <a:ext uri="{FF2B5EF4-FFF2-40B4-BE49-F238E27FC236}">
                <a16:creationId xmlns:a16="http://schemas.microsoft.com/office/drawing/2014/main" id="{B02DEDB0-8F6C-4AD1-8320-370A46810D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6123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61" name="Picture Placeholder 60"/>
          <p:cNvSpPr>
            <a:spLocks noGrp="1"/>
          </p:cNvSpPr>
          <p:nvPr>
            <p:ph type="pic" sz="quarter" idx="10"/>
          </p:nvPr>
        </p:nvSpPr>
        <p:spPr>
          <a:xfrm>
            <a:off x="6184902" y="0"/>
            <a:ext cx="6007100"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5" y="365126"/>
            <a:ext cx="6451373"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57"/>
            <a:ext cx="5564187" cy="4596406"/>
          </a:xfrm>
        </p:spPr>
        <p:txBody>
          <a:bodyPr lIns="0" tIns="0" rIns="0" bIns="0">
            <a:noAutofit/>
          </a:bodyPr>
          <a:lst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400" kern="1200" dirty="0">
                <a:solidFill>
                  <a:schemeClr val="tx1"/>
                </a:solidFill>
                <a:latin typeface="+mn-lt"/>
                <a:ea typeface="+mn-ea"/>
                <a:cs typeface="+mn-cs"/>
              </a:defRPr>
            </a:lvl1pPr>
            <a:lvl2pPr marL="685800" indent="-22860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accent3"/>
              </a:buClr>
              <a:buSzPct val="75000"/>
              <a:buFont typeface="Arial" panose="020B0604020202020204" pitchFamily="34" charset="0"/>
              <a:buChar char="►"/>
              <a:defRPr lang="en-US" sz="1400" kern="1200" dirty="0">
                <a:solidFill>
                  <a:schemeClr val="tx1"/>
                </a:solidFill>
                <a:latin typeface="+mn-lt"/>
                <a:ea typeface="+mn-ea"/>
                <a:cs typeface="+mn-cs"/>
              </a:defRPr>
            </a:lvl3pPr>
          </a:lstStyle>
          <a:p>
            <a:pPr lvl="0"/>
            <a:r>
              <a:rPr lang="en-US" dirty="0"/>
              <a:t>Edit Master text styles</a:t>
            </a:r>
          </a:p>
          <a:p>
            <a:pPr lvl="1"/>
            <a:r>
              <a:rPr lang="en-US" dirty="0"/>
              <a:t>Second level</a:t>
            </a:r>
          </a:p>
          <a:p>
            <a:pPr lvl="2"/>
            <a:r>
              <a:rPr lang="en-US" dirty="0"/>
              <a:t>Third level</a:t>
            </a:r>
          </a:p>
        </p:txBody>
      </p:sp>
      <p:pic>
        <p:nvPicPr>
          <p:cNvPr id="8" name="Graphic 7">
            <a:extLst>
              <a:ext uri="{FF2B5EF4-FFF2-40B4-BE49-F238E27FC236}">
                <a16:creationId xmlns:a16="http://schemas.microsoft.com/office/drawing/2014/main" id="{2B00ECEF-1C80-4FB1-862D-87AAD79D4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12340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ight Image 1 exa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65126"/>
            <a:ext cx="6451373"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57"/>
            <a:ext cx="5564187" cy="45964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8" name="Graphic 7">
            <a:extLst>
              <a:ext uri="{FF2B5EF4-FFF2-40B4-BE49-F238E27FC236}">
                <a16:creationId xmlns:a16="http://schemas.microsoft.com/office/drawing/2014/main" id="{2B00ECEF-1C80-4FB1-862D-87AAD79D4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502" y="5827164"/>
            <a:ext cx="2621673" cy="774381"/>
          </a:xfrm>
          <a:prstGeom prst="rect">
            <a:avLst/>
          </a:prstGeom>
        </p:spPr>
      </p:pic>
      <p:pic>
        <p:nvPicPr>
          <p:cNvPr id="10" name="Picture 9">
            <a:extLst>
              <a:ext uri="{FF2B5EF4-FFF2-40B4-BE49-F238E27FC236}">
                <a16:creationId xmlns:a16="http://schemas.microsoft.com/office/drawing/2014/main" id="{821BBA98-518F-4403-8B5E-D7EE34E6B54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491" r="38721"/>
          <a:stretch/>
        </p:blipFill>
        <p:spPr>
          <a:xfrm>
            <a:off x="6184901" y="0"/>
            <a:ext cx="6007099"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pic>
    </p:spTree>
    <p:extLst>
      <p:ext uri="{BB962C8B-B14F-4D97-AF65-F5344CB8AC3E}">
        <p14:creationId xmlns:p14="http://schemas.microsoft.com/office/powerpoint/2010/main" val="22191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p Image 1">
    <p:spTree>
      <p:nvGrpSpPr>
        <p:cNvPr id="1" name=""/>
        <p:cNvGrpSpPr/>
        <p:nvPr/>
      </p:nvGrpSpPr>
      <p:grpSpPr>
        <a:xfrm>
          <a:off x="0" y="0"/>
          <a:ext cx="0" cy="0"/>
          <a:chOff x="0" y="0"/>
          <a:chExt cx="0" cy="0"/>
        </a:xfrm>
      </p:grpSpPr>
      <p:sp>
        <p:nvSpPr>
          <p:cNvPr id="67" name="Picture Placeholder 66"/>
          <p:cNvSpPr>
            <a:spLocks noGrp="1"/>
          </p:cNvSpPr>
          <p:nvPr>
            <p:ph type="pic" sz="quarter" idx="11"/>
          </p:nvPr>
        </p:nvSpPr>
        <p:spPr>
          <a:xfrm>
            <a:off x="0" y="0"/>
            <a:ext cx="12192000" cy="2910114"/>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442916" y="2005241"/>
            <a:ext cx="11306173" cy="540310"/>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5" y="3436261"/>
            <a:ext cx="5564188" cy="2390902"/>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3" y="3436261"/>
            <a:ext cx="5564188" cy="2390902"/>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B5EC3768-5B7B-4D52-964A-6513598A24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10168936" y="4596277"/>
            <a:ext cx="2023065" cy="2261724"/>
          </a:xfrm>
          <a:prstGeom prst="rect">
            <a:avLst/>
          </a:prstGeom>
        </p:spPr>
      </p:pic>
      <p:pic>
        <p:nvPicPr>
          <p:cNvPr id="11" name="Graphic 10">
            <a:extLst>
              <a:ext uri="{FF2B5EF4-FFF2-40B4-BE49-F238E27FC236}">
                <a16:creationId xmlns:a16="http://schemas.microsoft.com/office/drawing/2014/main" id="{A3590979-895D-466B-9F87-FF23BEF011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4502" y="5827164"/>
            <a:ext cx="2621673" cy="774381"/>
          </a:xfrm>
          <a:prstGeom prst="rect">
            <a:avLst/>
          </a:prstGeom>
        </p:spPr>
      </p:pic>
    </p:spTree>
    <p:extLst>
      <p:ext uri="{BB962C8B-B14F-4D97-AF65-F5344CB8AC3E}">
        <p14:creationId xmlns:p14="http://schemas.microsoft.com/office/powerpoint/2010/main" val="227170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0100F2E-A3CE-4CCE-B81C-39F9BB20E64B}" type="datetime1">
              <a:rPr lang="en-AU" smtClean="0"/>
              <a:t>9/04/2022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38683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489668A-DA53-4595-82BB-880654273D63}" type="datetime1">
              <a:rPr lang="en-AU" smtClean="0"/>
              <a:t>9/04/2022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221606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DB744-8731-41D1-AD46-90203F060611}" type="datetime1">
              <a:rPr lang="en-AU" smtClean="0"/>
              <a:t>9/04/2022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357002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9EE445-2ABA-401F-8426-51D39FE00079}" type="datetime1">
              <a:rPr lang="en-AU" smtClean="0"/>
              <a:t>9/04/2022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6188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46A3CB-480F-4CEB-9D25-8C7C850FBF22}" type="datetime1">
              <a:rPr lang="en-AU" smtClean="0"/>
              <a:t>9/04/2022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B96FBAB-7977-45B5-B79C-56747ADD9757}" type="slidenum">
              <a:rPr lang="en-AU" smtClean="0"/>
              <a:t>‹#›</a:t>
            </a:fld>
            <a:endParaRPr lang="en-AU"/>
          </a:p>
        </p:txBody>
      </p:sp>
    </p:spTree>
    <p:extLst>
      <p:ext uri="{BB962C8B-B14F-4D97-AF65-F5344CB8AC3E}">
        <p14:creationId xmlns:p14="http://schemas.microsoft.com/office/powerpoint/2010/main" val="80745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97F73-FBF3-46C5-A44C-C5B1FCE76108}" type="datetime1">
              <a:rPr lang="en-AU" smtClean="0"/>
              <a:t>9/04/2022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6FBAB-7977-45B5-B79C-56747ADD9757}" type="slidenum">
              <a:rPr lang="en-AU" smtClean="0"/>
              <a:t>‹#›</a:t>
            </a:fld>
            <a:endParaRPr lang="en-AU"/>
          </a:p>
        </p:txBody>
      </p:sp>
    </p:spTree>
    <p:extLst>
      <p:ext uri="{BB962C8B-B14F-4D97-AF65-F5344CB8AC3E}">
        <p14:creationId xmlns:p14="http://schemas.microsoft.com/office/powerpoint/2010/main" val="1604114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5541" y="365127"/>
            <a:ext cx="11304076" cy="540215"/>
          </a:xfrm>
          <a:prstGeom prst="rect">
            <a:avLst/>
          </a:prstGeom>
        </p:spPr>
        <p:txBody>
          <a:bodyPr vert="horz" lIns="0" tIns="0" rIns="0" bIns="0" rtlCol="0" anchor="ctr">
            <a:noAutofit/>
          </a:bodyPr>
          <a:lstStyle/>
          <a:p>
            <a:pPr marL="0" lvl="0"/>
            <a:r>
              <a:rPr lang="en-US" dirty="0"/>
              <a:t>Click to edit Master title style</a:t>
            </a:r>
          </a:p>
        </p:txBody>
      </p:sp>
      <p:sp>
        <p:nvSpPr>
          <p:cNvPr id="3" name="Text Placeholder 2"/>
          <p:cNvSpPr>
            <a:spLocks noGrp="1"/>
          </p:cNvSpPr>
          <p:nvPr>
            <p:ph type="body" idx="1"/>
          </p:nvPr>
        </p:nvSpPr>
        <p:spPr>
          <a:xfrm>
            <a:off x="442383" y="1084729"/>
            <a:ext cx="11304076" cy="4741396"/>
          </a:xfrm>
          <a:prstGeom prst="rect">
            <a:avLst/>
          </a:prstGeom>
        </p:spPr>
        <p:txBody>
          <a:bodyPr vert="horz" lIns="0" tIns="0" rIns="0" bIns="0" rtlCol="0">
            <a:noAutofit/>
          </a:bodyPr>
          <a:lstStyle/>
          <a:p>
            <a:pPr marL="268288" lvl="0" indent="-268288">
              <a:buClr>
                <a:schemeClr val="accent4"/>
              </a:buClr>
            </a:pPr>
            <a:r>
              <a:rPr lang="en-US" dirty="0"/>
              <a:t>Edit Master text styles</a:t>
            </a:r>
          </a:p>
          <a:p>
            <a:pPr marL="538163" lvl="1" indent="-269875">
              <a:buClr>
                <a:schemeClr val="accent1"/>
              </a:buClr>
            </a:pPr>
            <a:r>
              <a:rPr lang="en-US" dirty="0"/>
              <a:t>Second level</a:t>
            </a:r>
          </a:p>
          <a:p>
            <a:pPr marL="806450" lvl="2" indent="-268288">
              <a:buClr>
                <a:schemeClr val="accent2"/>
              </a:buClr>
            </a:pPr>
            <a:r>
              <a:rPr lang="en-US" dirty="0"/>
              <a:t>Third level</a:t>
            </a:r>
          </a:p>
          <a:p>
            <a:pPr marL="1600200" lvl="3" indent="-228600">
              <a:buClr>
                <a:schemeClr val="accent4"/>
              </a:buClr>
              <a:buSzPct val="75000"/>
              <a:buChar char="►"/>
            </a:pP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srgbClr val="262626">
                    <a:tint val="75000"/>
                  </a:srgbClr>
                </a:solidFill>
              </a:rPr>
              <a:pPr defTabSz="457200"/>
              <a:t>4/9/2022</a:t>
            </a:fld>
            <a:endParaRPr lang="en-US" dirty="0">
              <a:solidFill>
                <a:srgbClr val="262626">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262626">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srgbClr val="262626">
                    <a:tint val="75000"/>
                  </a:srgbClr>
                </a:solidFill>
              </a:rPr>
              <a:pPr defTabSz="457200"/>
              <a:t>‹#›</a:t>
            </a:fld>
            <a:endParaRPr lang="en-US" dirty="0">
              <a:solidFill>
                <a:srgbClr val="262626">
                  <a:tint val="75000"/>
                </a:srgbClr>
              </a:solidFill>
            </a:endParaRPr>
          </a:p>
        </p:txBody>
      </p:sp>
      <p:sp>
        <p:nvSpPr>
          <p:cNvPr id="7" name="TextBox 6">
            <a:extLst>
              <a:ext uri="{FF2B5EF4-FFF2-40B4-BE49-F238E27FC236}">
                <a16:creationId xmlns:a16="http://schemas.microsoft.com/office/drawing/2014/main" id="{CA7E151A-6843-414F-83D0-1E60560D150A}"/>
              </a:ext>
            </a:extLst>
          </p:cNvPr>
          <p:cNvSpPr txBox="1"/>
          <p:nvPr userDrawn="1"/>
        </p:nvSpPr>
        <p:spPr>
          <a:xfrm>
            <a:off x="5253040" y="6330766"/>
            <a:ext cx="1685925" cy="276999"/>
          </a:xfrm>
          <a:prstGeom prst="rect">
            <a:avLst/>
          </a:prstGeom>
          <a:noFill/>
        </p:spPr>
        <p:txBody>
          <a:bodyPr wrap="square" lIns="0" tIns="0" rIns="0" bIns="0" rtlCol="0" anchor="b">
            <a:noAutofit/>
          </a:bodyPr>
          <a:lstStyle/>
          <a:p>
            <a:pPr algn="ctr" defTabSz="457200"/>
            <a:fld id="{BB0550BB-1B04-43DD-891E-0AC4A154F765}" type="slidenum">
              <a:rPr lang="en-AU" sz="600" smtClean="0">
                <a:solidFill>
                  <a:srgbClr val="7F7F7F"/>
                </a:solidFill>
              </a:rPr>
              <a:pPr algn="ctr" defTabSz="457200"/>
              <a:t>‹#›</a:t>
            </a:fld>
            <a:endParaRPr lang="en-AU" sz="600" dirty="0">
              <a:solidFill>
                <a:srgbClr val="7F7F7F"/>
              </a:solidFill>
            </a:endParaRPr>
          </a:p>
        </p:txBody>
      </p:sp>
    </p:spTree>
    <p:extLst>
      <p:ext uri="{BB962C8B-B14F-4D97-AF65-F5344CB8AC3E}">
        <p14:creationId xmlns:p14="http://schemas.microsoft.com/office/powerpoint/2010/main" val="1419989912"/>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400" b="1" kern="1200" cap="none" baseline="0" dirty="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600" kern="1200" dirty="0" smtClean="0">
          <a:solidFill>
            <a:schemeClr val="tx1"/>
          </a:solidFill>
          <a:latin typeface="+mn-lt"/>
          <a:ea typeface="+mn-ea"/>
          <a:cs typeface="+mn-cs"/>
        </a:defRPr>
      </a:lvl1pPr>
      <a:lvl2pPr marL="554038" indent="-28575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600" kern="1200" dirty="0" smtClean="0">
          <a:solidFill>
            <a:schemeClr val="tx1"/>
          </a:solidFill>
          <a:latin typeface="+mn-lt"/>
          <a:ea typeface="+mn-ea"/>
          <a:cs typeface="+mn-cs"/>
        </a:defRPr>
      </a:lvl2pPr>
      <a:lvl3pPr marL="823912" indent="-285750" algn="l" defTabSz="914400" rtl="0" eaLnBrk="1" latinLnBrk="0" hangingPunct="1">
        <a:lnSpc>
          <a:spcPct val="100000"/>
        </a:lnSpc>
        <a:spcBef>
          <a:spcPts val="600"/>
        </a:spcBef>
        <a:buSzPct val="75000"/>
        <a:buFont typeface="Arial" panose="020B0604020202020204" pitchFamily="34" charset="0"/>
        <a:buChar char="►"/>
        <a:defRPr lang="en-US" sz="1600" kern="1200" dirty="0" smtClean="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100" kern="1200" dirty="0" smtClean="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9">
          <p15:clr>
            <a:srgbClr val="F26B43"/>
          </p15:clr>
        </p15:guide>
        <p15:guide id="2" pos="5551">
          <p15:clr>
            <a:srgbClr val="F26B43"/>
          </p15:clr>
        </p15:guide>
        <p15:guide id="3" orient="horz" pos="2160">
          <p15:clr>
            <a:srgbClr val="F26B43"/>
          </p15:clr>
        </p15:guide>
        <p15:guide id="4" pos="1478">
          <p15:clr>
            <a:srgbClr val="F26B43"/>
          </p15:clr>
        </p15:guide>
        <p15:guide id="5" pos="4278">
          <p15:clr>
            <a:srgbClr val="F26B43"/>
          </p15:clr>
        </p15:guide>
        <p15:guide id="6" pos="1568">
          <p15:clr>
            <a:srgbClr val="F26B43"/>
          </p15:clr>
        </p15:guide>
        <p15:guide id="7" pos="2838">
          <p15:clr>
            <a:srgbClr val="F26B43"/>
          </p15:clr>
        </p15:guide>
        <p15:guide id="8" pos="2922">
          <p15:clr>
            <a:srgbClr val="F26B43"/>
          </p15:clr>
        </p15:guide>
        <p15:guide id="9" pos="4193">
          <p15:clr>
            <a:srgbClr val="F26B43"/>
          </p15:clr>
        </p15:guide>
        <p15:guide id="10" orient="horz" pos="36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365126"/>
            <a:ext cx="11306174" cy="54031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442913" y="1084729"/>
            <a:ext cx="11306174" cy="509223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4" name="TextBox 3"/>
          <p:cNvSpPr txBox="1"/>
          <p:nvPr userDrawn="1"/>
        </p:nvSpPr>
        <p:spPr>
          <a:xfrm>
            <a:off x="5253038" y="6330762"/>
            <a:ext cx="1685925" cy="276999"/>
          </a:xfrm>
          <a:prstGeom prst="rect">
            <a:avLst/>
          </a:prstGeom>
          <a:noFill/>
        </p:spPr>
        <p:txBody>
          <a:bodyPr wrap="square" lIns="0" tIns="0" rIns="0" bIns="0" rtlCol="0" anchor="b">
            <a:noAutofit/>
          </a:bodyPr>
          <a:lstStyle/>
          <a:p>
            <a:pPr algn="ctr"/>
            <a:fld id="{BB0550BB-1B04-43DD-891E-0AC4A154F765}" type="slidenum">
              <a:rPr lang="en-AU" sz="600" smtClean="0">
                <a:solidFill>
                  <a:schemeClr val="tx2"/>
                </a:solidFill>
                <a:latin typeface="Arial" panose="020B0604020202020204" pitchFamily="34" charset="0"/>
              </a:rPr>
              <a:pPr algn="ct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161826611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cap="none" baseline="0">
          <a:solidFill>
            <a:schemeClr val="accent2"/>
          </a:solidFill>
          <a:latin typeface="+mj-lt"/>
          <a:ea typeface="+mj-ea"/>
          <a:cs typeface="+mj-cs"/>
        </a:defRPr>
      </a:lvl1pPr>
    </p:titleStyle>
    <p:bodyStyle>
      <a:lvl1pPr marL="268288" indent="-268288" algn="l" defTabSz="914400" rtl="0" eaLnBrk="1" latinLnBrk="0" hangingPunct="1">
        <a:lnSpc>
          <a:spcPct val="100000"/>
        </a:lnSpc>
        <a:spcBef>
          <a:spcPts val="600"/>
        </a:spcBef>
        <a:buClr>
          <a:schemeClr val="accent4"/>
        </a:buClr>
        <a:buSzPct val="75000"/>
        <a:buFont typeface="Arial" panose="020B0604020202020204" pitchFamily="34" charset="0"/>
        <a:buChar char="►"/>
        <a:defRPr sz="1600" kern="1200">
          <a:solidFill>
            <a:schemeClr val="tx1"/>
          </a:solidFill>
          <a:latin typeface="+mn-lt"/>
          <a:ea typeface="+mn-ea"/>
          <a:cs typeface="+mn-cs"/>
        </a:defRPr>
      </a:lvl1pPr>
      <a:lvl2pPr marL="538163" indent="-269875" algn="l" defTabSz="914400" rtl="0" eaLnBrk="1" latinLnBrk="0" hangingPunct="1">
        <a:lnSpc>
          <a:spcPct val="100000"/>
        </a:lnSpc>
        <a:spcBef>
          <a:spcPts val="600"/>
        </a:spcBef>
        <a:buClr>
          <a:schemeClr val="accent1"/>
        </a:buClr>
        <a:buSzPct val="75000"/>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100000"/>
        </a:lnSpc>
        <a:spcBef>
          <a:spcPts val="600"/>
        </a:spcBef>
        <a:buClr>
          <a:schemeClr val="accent2"/>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7401">
          <p15:clr>
            <a:srgbClr val="F26B43"/>
          </p15:clr>
        </p15:guide>
        <p15:guide id="3" orient="horz" pos="2160">
          <p15:clr>
            <a:srgbClr val="F26B43"/>
          </p15:clr>
        </p15:guide>
        <p15:guide id="4" pos="1970">
          <p15:clr>
            <a:srgbClr val="F26B43"/>
          </p15:clr>
        </p15:guide>
        <p15:guide id="7" pos="5704">
          <p15:clr>
            <a:srgbClr val="F26B43"/>
          </p15:clr>
        </p15:guide>
        <p15:guide id="8" pos="2090">
          <p15:clr>
            <a:srgbClr val="F26B43"/>
          </p15:clr>
        </p15:guide>
        <p15:guide id="10" pos="3784">
          <p15:clr>
            <a:srgbClr val="F26B43"/>
          </p15:clr>
        </p15:guide>
        <p15:guide id="11" pos="3896">
          <p15:clr>
            <a:srgbClr val="F26B43"/>
          </p15:clr>
        </p15:guide>
        <p15:guide id="12" pos="5590">
          <p15:clr>
            <a:srgbClr val="F26B43"/>
          </p15:clr>
        </p15:guide>
        <p15:guide id="13" orient="horz" pos="36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5541" y="365127"/>
            <a:ext cx="11304076" cy="540215"/>
          </a:xfrm>
          <a:prstGeom prst="rect">
            <a:avLst/>
          </a:prstGeom>
        </p:spPr>
        <p:txBody>
          <a:bodyPr vert="horz" lIns="0" tIns="0" rIns="0" bIns="0" rtlCol="0" anchor="ctr">
            <a:noAutofit/>
          </a:bodyPr>
          <a:lstStyle/>
          <a:p>
            <a:pPr marL="0" lvl="0"/>
            <a:r>
              <a:rPr lang="en-US" dirty="0"/>
              <a:t>Click to edit Master title style</a:t>
            </a:r>
          </a:p>
        </p:txBody>
      </p:sp>
      <p:sp>
        <p:nvSpPr>
          <p:cNvPr id="3" name="Text Placeholder 2"/>
          <p:cNvSpPr>
            <a:spLocks noGrp="1"/>
          </p:cNvSpPr>
          <p:nvPr>
            <p:ph type="body" idx="1"/>
          </p:nvPr>
        </p:nvSpPr>
        <p:spPr>
          <a:xfrm>
            <a:off x="442383" y="1084729"/>
            <a:ext cx="11304076" cy="4741396"/>
          </a:xfrm>
          <a:prstGeom prst="rect">
            <a:avLst/>
          </a:prstGeom>
        </p:spPr>
        <p:txBody>
          <a:bodyPr vert="horz" lIns="0" tIns="0" rIns="0" bIns="0" rtlCol="0">
            <a:noAutofit/>
          </a:bodyPr>
          <a:lstStyle/>
          <a:p>
            <a:pPr marL="268288" lvl="0" indent="-268288">
              <a:buClr>
                <a:schemeClr val="accent4"/>
              </a:buClr>
            </a:pPr>
            <a:r>
              <a:rPr lang="en-US" dirty="0"/>
              <a:t>Edit Master text styles</a:t>
            </a:r>
          </a:p>
          <a:p>
            <a:pPr marL="538163" lvl="1" indent="-269875">
              <a:buClr>
                <a:schemeClr val="accent1"/>
              </a:buClr>
            </a:pPr>
            <a:r>
              <a:rPr lang="en-US" dirty="0"/>
              <a:t>Second level</a:t>
            </a:r>
          </a:p>
          <a:p>
            <a:pPr marL="806450" lvl="2" indent="-268288">
              <a:buClr>
                <a:schemeClr val="accent2"/>
              </a:buClr>
            </a:pPr>
            <a:r>
              <a:rPr lang="en-US" dirty="0"/>
              <a:t>Third level</a:t>
            </a:r>
          </a:p>
          <a:p>
            <a:pPr marL="1600200" lvl="3" indent="-228600">
              <a:buClr>
                <a:schemeClr val="accent4"/>
              </a:buClr>
              <a:buSzPct val="75000"/>
              <a:buChar char="►"/>
            </a:pP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4/9/2022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CA7E151A-6843-414F-83D0-1E60560D150A}"/>
              </a:ext>
            </a:extLst>
          </p:cNvPr>
          <p:cNvSpPr txBox="1"/>
          <p:nvPr userDrawn="1"/>
        </p:nvSpPr>
        <p:spPr>
          <a:xfrm>
            <a:off x="5253040" y="6330766"/>
            <a:ext cx="1685925" cy="276999"/>
          </a:xfrm>
          <a:prstGeom prst="rect">
            <a:avLst/>
          </a:prstGeom>
          <a:noFill/>
        </p:spPr>
        <p:txBody>
          <a:bodyPr wrap="square" lIns="0" tIns="0" rIns="0" bIns="0" rtlCol="0" anchor="b">
            <a:noAutofit/>
          </a:bodyPr>
          <a:lstStyle/>
          <a:p>
            <a:pPr algn="ctr"/>
            <a:fld id="{BB0550BB-1B04-43DD-891E-0AC4A154F765}" type="slidenum">
              <a:rPr lang="en-AU" sz="600" smtClean="0">
                <a:solidFill>
                  <a:schemeClr val="tx2"/>
                </a:solidFill>
                <a:latin typeface="Arial" panose="020B0604020202020204" pitchFamily="34" charset="0"/>
              </a:rPr>
              <a:pPr algn="ct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28714619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400" b="1" kern="1200" cap="none" baseline="0" dirty="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600" kern="1200" dirty="0" smtClean="0">
          <a:solidFill>
            <a:schemeClr val="tx1"/>
          </a:solidFill>
          <a:latin typeface="+mn-lt"/>
          <a:ea typeface="+mn-ea"/>
          <a:cs typeface="+mn-cs"/>
        </a:defRPr>
      </a:lvl1pPr>
      <a:lvl2pPr marL="554038" indent="-28575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600" kern="1200" dirty="0" smtClean="0">
          <a:solidFill>
            <a:schemeClr val="tx1"/>
          </a:solidFill>
          <a:latin typeface="+mn-lt"/>
          <a:ea typeface="+mn-ea"/>
          <a:cs typeface="+mn-cs"/>
        </a:defRPr>
      </a:lvl2pPr>
      <a:lvl3pPr marL="823912" indent="-285750" algn="l" defTabSz="914400" rtl="0" eaLnBrk="1" latinLnBrk="0" hangingPunct="1">
        <a:lnSpc>
          <a:spcPct val="100000"/>
        </a:lnSpc>
        <a:spcBef>
          <a:spcPts val="600"/>
        </a:spcBef>
        <a:buSzPct val="75000"/>
        <a:buFont typeface="Arial" panose="020B0604020202020204" pitchFamily="34" charset="0"/>
        <a:buChar char="►"/>
        <a:defRPr lang="en-US" sz="1600" kern="1200" dirty="0" smtClean="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100" kern="1200" dirty="0" smtClean="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9">
          <p15:clr>
            <a:srgbClr val="F26B43"/>
          </p15:clr>
        </p15:guide>
        <p15:guide id="2" pos="5551">
          <p15:clr>
            <a:srgbClr val="F26B43"/>
          </p15:clr>
        </p15:guide>
        <p15:guide id="3" orient="horz" pos="2160">
          <p15:clr>
            <a:srgbClr val="F26B43"/>
          </p15:clr>
        </p15:guide>
        <p15:guide id="4" pos="1478">
          <p15:clr>
            <a:srgbClr val="F26B43"/>
          </p15:clr>
        </p15:guide>
        <p15:guide id="5" pos="4278">
          <p15:clr>
            <a:srgbClr val="F26B43"/>
          </p15:clr>
        </p15:guide>
        <p15:guide id="6" pos="1568">
          <p15:clr>
            <a:srgbClr val="F26B43"/>
          </p15:clr>
        </p15:guide>
        <p15:guide id="7" pos="2838">
          <p15:clr>
            <a:srgbClr val="F26B43"/>
          </p15:clr>
        </p15:guide>
        <p15:guide id="8" pos="2922">
          <p15:clr>
            <a:srgbClr val="F26B43"/>
          </p15:clr>
        </p15:guide>
        <p15:guide id="9" pos="4193">
          <p15:clr>
            <a:srgbClr val="F26B43"/>
          </p15:clr>
        </p15:guide>
        <p15:guide id="10" orient="horz" pos="36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tags" Target="../tags/tag9.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7.xml"/><Relationship Id="rId1" Type="http://schemas.openxmlformats.org/officeDocument/2006/relationships/tags" Target="../tags/tag14.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15.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ttoes.wordpress.com/2012/01/"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jpeg"/><Relationship Id="rId7" Type="http://schemas.openxmlformats.org/officeDocument/2006/relationships/image" Target="../media/image18.jpg"/><Relationship Id="rId2"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s://www.pexels.com/photo/person-holding-stainless-steel-cooking-pot-with-pasta-4253124/" TargetMode="External"/><Relationship Id="rId9" Type="http://schemas.openxmlformats.org/officeDocument/2006/relationships/hyperlink" Target="http://www.melissasbargains.com/instant-pot-7-in-1-multi-use-8-quart-programmable-pressure-cooker-only-89-9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2.xml"/><Relationship Id="rId5" Type="http://schemas.openxmlformats.org/officeDocument/2006/relationships/hyperlink" Target="http://www.equallywell.org.au/" TargetMode="Externa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3.emf"/><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3.png"/><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18.jp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2.emf"/><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43.jpeg"/><Relationship Id="rId9" Type="http://schemas.openxmlformats.org/officeDocument/2006/relationships/image" Target="../media/image18.jpg"/></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5.emf"/><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3.jpeg"/><Relationship Id="rId10" Type="http://schemas.openxmlformats.org/officeDocument/2006/relationships/image" Target="../media/image18.jpg"/><Relationship Id="rId4" Type="http://schemas.openxmlformats.org/officeDocument/2006/relationships/image" Target="../media/image4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hyperlink" Target="http://www.equallywell.org.au/" TargetMode="Externa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3.xml"/><Relationship Id="rId7" Type="http://schemas.openxmlformats.org/officeDocument/2006/relationships/diagramData" Target="../diagrams/data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11" Type="http://schemas.microsoft.com/office/2007/relationships/diagramDrawing" Target="../diagrams/drawing2.xml"/><Relationship Id="rId5" Type="http://schemas.openxmlformats.org/officeDocument/2006/relationships/slideLayout" Target="../slideLayouts/slideLayout25.xml"/><Relationship Id="rId10" Type="http://schemas.openxmlformats.org/officeDocument/2006/relationships/diagramColors" Target="../diagrams/colors2.xml"/><Relationship Id="rId4" Type="http://schemas.openxmlformats.org/officeDocument/2006/relationships/tags" Target="../tags/tag4.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58FA486-504A-4BFB-9097-7624A80CDEEC}"/>
              </a:ext>
            </a:extLst>
          </p:cNvPr>
          <p:cNvPicPr>
            <a:picLocks noChangeAspect="1"/>
          </p:cNvPicPr>
          <p:nvPr/>
        </p:nvPicPr>
        <p:blipFill>
          <a:blip r:embed="rId2"/>
          <a:stretch>
            <a:fillRect/>
          </a:stretch>
        </p:blipFill>
        <p:spPr>
          <a:xfrm>
            <a:off x="331470" y="285750"/>
            <a:ext cx="11612880" cy="6275070"/>
          </a:xfrm>
          <a:prstGeom prst="rect">
            <a:avLst/>
          </a:prstGeom>
        </p:spPr>
      </p:pic>
      <p:sp>
        <p:nvSpPr>
          <p:cNvPr id="2" name="Slide Number Placeholder 1">
            <a:extLst>
              <a:ext uri="{FF2B5EF4-FFF2-40B4-BE49-F238E27FC236}">
                <a16:creationId xmlns:a16="http://schemas.microsoft.com/office/drawing/2014/main" id="{E3B06F29-6E32-4802-B6F7-A426683D3C60}"/>
              </a:ext>
            </a:extLst>
          </p:cNvPr>
          <p:cNvSpPr>
            <a:spLocks noGrp="1"/>
          </p:cNvSpPr>
          <p:nvPr>
            <p:ph type="sldNum" sz="quarter" idx="12"/>
          </p:nvPr>
        </p:nvSpPr>
        <p:spPr>
          <a:xfrm>
            <a:off x="11704320" y="6455664"/>
            <a:ext cx="448056" cy="365125"/>
          </a:xfrm>
        </p:spPr>
        <p:txBody>
          <a:bodyPr>
            <a:normAutofit/>
          </a:bodyPr>
          <a:lstStyle/>
          <a:p>
            <a:pPr>
              <a:spcAft>
                <a:spcPts val="600"/>
              </a:spcAft>
            </a:pPr>
            <a:fld id="{2B96FBAB-7977-45B5-B79C-56747ADD9757}" type="slidenum">
              <a:rPr lang="en-AU" sz="1100">
                <a:solidFill>
                  <a:srgbClr val="FFFFFF"/>
                </a:solidFill>
              </a:rPr>
              <a:pPr>
                <a:spcAft>
                  <a:spcPts val="600"/>
                </a:spcAft>
              </a:pPr>
              <a:t>1</a:t>
            </a:fld>
            <a:endParaRPr lang="en-AU" sz="1100">
              <a:solidFill>
                <a:srgbClr val="FFFFFF"/>
              </a:solidFill>
            </a:endParaRPr>
          </a:p>
        </p:txBody>
      </p:sp>
      <p:sp>
        <p:nvSpPr>
          <p:cNvPr id="6" name="TextBox 5">
            <a:extLst>
              <a:ext uri="{FF2B5EF4-FFF2-40B4-BE49-F238E27FC236}">
                <a16:creationId xmlns:a16="http://schemas.microsoft.com/office/drawing/2014/main" id="{F3FF3B4F-C716-4338-BE55-6A0F5D3C53F7}"/>
              </a:ext>
            </a:extLst>
          </p:cNvPr>
          <p:cNvSpPr txBox="1"/>
          <p:nvPr/>
        </p:nvSpPr>
        <p:spPr>
          <a:xfrm>
            <a:off x="3782729" y="2457450"/>
            <a:ext cx="5617276" cy="2031325"/>
          </a:xfrm>
          <a:prstGeom prst="rect">
            <a:avLst/>
          </a:prstGeom>
          <a:noFill/>
        </p:spPr>
        <p:txBody>
          <a:bodyPr wrap="square" rtlCol="0">
            <a:spAutoFit/>
          </a:bodyPr>
          <a:lstStyle/>
          <a:p>
            <a:pPr algn="ctr"/>
            <a:r>
              <a:rPr lang="en-AU" sz="2400" b="1" dirty="0">
                <a:solidFill>
                  <a:schemeClr val="accent5">
                    <a:lumMod val="50000"/>
                  </a:schemeClr>
                </a:solidFill>
              </a:rPr>
              <a:t>Leading with power and influence </a:t>
            </a:r>
          </a:p>
          <a:p>
            <a:pPr algn="ctr"/>
            <a:endParaRPr lang="en-AU" b="1" dirty="0">
              <a:solidFill>
                <a:schemeClr val="accent6">
                  <a:lumMod val="75000"/>
                </a:schemeClr>
              </a:solidFill>
            </a:endParaRPr>
          </a:p>
          <a:p>
            <a:pPr algn="ctr"/>
            <a:endParaRPr lang="en-AU" b="1" dirty="0">
              <a:solidFill>
                <a:schemeClr val="accent6">
                  <a:lumMod val="75000"/>
                </a:schemeClr>
              </a:solidFill>
            </a:endParaRPr>
          </a:p>
          <a:p>
            <a:pPr algn="ctr"/>
            <a:r>
              <a:rPr lang="en-AU" sz="1600" dirty="0">
                <a:solidFill>
                  <a:schemeClr val="accent5">
                    <a:lumMod val="50000"/>
                  </a:schemeClr>
                </a:solidFill>
              </a:rPr>
              <a:t>Professor Russell Roberts, CSU</a:t>
            </a:r>
          </a:p>
          <a:p>
            <a:pPr algn="ctr"/>
            <a:r>
              <a:rPr lang="en-AU" sz="1600" dirty="0">
                <a:solidFill>
                  <a:schemeClr val="accent5">
                    <a:lumMod val="50000"/>
                  </a:schemeClr>
                </a:solidFill>
              </a:rPr>
              <a:t>Dr Kate Jackson,  NSW Health</a:t>
            </a:r>
          </a:p>
          <a:p>
            <a:pPr algn="ctr"/>
            <a:r>
              <a:rPr lang="en-AU" sz="1600" dirty="0">
                <a:solidFill>
                  <a:schemeClr val="accent5">
                    <a:lumMod val="50000"/>
                  </a:schemeClr>
                </a:solidFill>
              </a:rPr>
              <a:t>12 April, 2022</a:t>
            </a:r>
            <a:r>
              <a:rPr lang="en-AU" sz="1600" dirty="0"/>
              <a:t>.</a:t>
            </a:r>
          </a:p>
          <a:p>
            <a:endParaRPr lang="en-AU" dirty="0"/>
          </a:p>
        </p:txBody>
      </p:sp>
    </p:spTree>
    <p:extLst>
      <p:ext uri="{BB962C8B-B14F-4D97-AF65-F5344CB8AC3E}">
        <p14:creationId xmlns:p14="http://schemas.microsoft.com/office/powerpoint/2010/main" val="322808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p:cNvGrpSpPr/>
          <p:nvPr/>
        </p:nvGrpSpPr>
        <p:grpSpPr>
          <a:xfrm>
            <a:off x="6877195" y="1201209"/>
            <a:ext cx="4564102" cy="4702172"/>
            <a:chOff x="3813949" y="1503190"/>
            <a:chExt cx="4564102" cy="4702172"/>
          </a:xfrm>
        </p:grpSpPr>
        <p:sp>
          <p:nvSpPr>
            <p:cNvPr id="57" name="Freeform 3"/>
            <p:cNvSpPr/>
            <p:nvPr/>
          </p:nvSpPr>
          <p:spPr>
            <a:xfrm rot="1820780">
              <a:off x="5093405" y="1503190"/>
              <a:ext cx="1718724" cy="1602767"/>
            </a:xfrm>
            <a:custGeom>
              <a:avLst/>
              <a:gdLst>
                <a:gd name="connsiteX0" fmla="*/ 806177 w 1907434"/>
                <a:gd name="connsiteY0" fmla="*/ 295082 h 1778746"/>
                <a:gd name="connsiteX1" fmla="*/ 1907434 w 1907434"/>
                <a:gd name="connsiteY1" fmla="*/ 0 h 1778746"/>
                <a:gd name="connsiteX2" fmla="*/ 1907434 w 1907434"/>
                <a:gd name="connsiteY2" fmla="*/ 1349039 h 1778746"/>
                <a:gd name="connsiteX3" fmla="*/ 1173442 w 1907434"/>
                <a:gd name="connsiteY3" fmla="*/ 1778746 h 1778746"/>
                <a:gd name="connsiteX4" fmla="*/ 0 w 1907434"/>
                <a:gd name="connsiteY4" fmla="*/ 1101259 h 1778746"/>
                <a:gd name="connsiteX5" fmla="*/ 806177 w 1907434"/>
                <a:gd name="connsiteY5" fmla="*/ 295082 h 17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434" h="1778746">
                  <a:moveTo>
                    <a:pt x="806177" y="295082"/>
                  </a:moveTo>
                  <a:cubicBezTo>
                    <a:pt x="1135495" y="104949"/>
                    <a:pt x="1513993" y="0"/>
                    <a:pt x="1907434" y="0"/>
                  </a:cubicBezTo>
                  <a:lnTo>
                    <a:pt x="1907434" y="1349039"/>
                  </a:lnTo>
                  <a:lnTo>
                    <a:pt x="1173442" y="1778746"/>
                  </a:lnTo>
                  <a:lnTo>
                    <a:pt x="0" y="1101259"/>
                  </a:lnTo>
                  <a:cubicBezTo>
                    <a:pt x="196721" y="760529"/>
                    <a:pt x="476858" y="485214"/>
                    <a:pt x="806177" y="295082"/>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58" name="Freeform 4"/>
            <p:cNvSpPr/>
            <p:nvPr/>
          </p:nvSpPr>
          <p:spPr>
            <a:xfrm rot="1820780">
              <a:off x="4211435" y="2144822"/>
              <a:ext cx="1319310" cy="1984610"/>
            </a:xfrm>
            <a:custGeom>
              <a:avLst/>
              <a:gdLst>
                <a:gd name="connsiteX0" fmla="*/ 295080 w 1464167"/>
                <a:gd name="connsiteY0" fmla="*/ 0 h 2202516"/>
                <a:gd name="connsiteX1" fmla="*/ 1457724 w 1464167"/>
                <a:gd name="connsiteY1" fmla="*/ 671253 h 2202516"/>
                <a:gd name="connsiteX2" fmla="*/ 1464167 w 1464167"/>
                <a:gd name="connsiteY2" fmla="*/ 1527543 h 2202516"/>
                <a:gd name="connsiteX3" fmla="*/ 295081 w 1464167"/>
                <a:gd name="connsiteY3" fmla="*/ 2202516 h 2202516"/>
                <a:gd name="connsiteX4" fmla="*/ 295080 w 1464167"/>
                <a:gd name="connsiteY4" fmla="*/ 0 h 220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67" h="2202516">
                  <a:moveTo>
                    <a:pt x="295080" y="0"/>
                  </a:moveTo>
                  <a:lnTo>
                    <a:pt x="1457724" y="671253"/>
                  </a:lnTo>
                  <a:lnTo>
                    <a:pt x="1464167" y="1527543"/>
                  </a:lnTo>
                  <a:lnTo>
                    <a:pt x="295081" y="2202516"/>
                  </a:lnTo>
                  <a:cubicBezTo>
                    <a:pt x="-98361" y="1521055"/>
                    <a:pt x="-98361" y="681460"/>
                    <a:pt x="295080"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59" name="Freeform 5"/>
            <p:cNvSpPr/>
            <p:nvPr/>
          </p:nvSpPr>
          <p:spPr>
            <a:xfrm rot="1820780">
              <a:off x="6659327" y="2419587"/>
              <a:ext cx="1718724" cy="1598295"/>
            </a:xfrm>
            <a:custGeom>
              <a:avLst/>
              <a:gdLst>
                <a:gd name="connsiteX0" fmla="*/ 0 w 1907434"/>
                <a:gd name="connsiteY0" fmla="*/ 0 h 1773783"/>
                <a:gd name="connsiteX1" fmla="*/ 1907434 w 1907434"/>
                <a:gd name="connsiteY1" fmla="*/ 1101258 h 1773783"/>
                <a:gd name="connsiteX2" fmla="*/ 742586 w 1907434"/>
                <a:gd name="connsiteY2" fmla="*/ 1773783 h 1773783"/>
                <a:gd name="connsiteX3" fmla="*/ 0 w 1907434"/>
                <a:gd name="connsiteY3" fmla="*/ 1349559 h 1773783"/>
                <a:gd name="connsiteX4" fmla="*/ 0 w 1907434"/>
                <a:gd name="connsiteY4" fmla="*/ 0 h 177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3783">
                  <a:moveTo>
                    <a:pt x="0" y="0"/>
                  </a:moveTo>
                  <a:cubicBezTo>
                    <a:pt x="786883" y="-1"/>
                    <a:pt x="1513993" y="419797"/>
                    <a:pt x="1907434" y="1101258"/>
                  </a:cubicBezTo>
                  <a:lnTo>
                    <a:pt x="742586" y="1773783"/>
                  </a:lnTo>
                  <a:lnTo>
                    <a:pt x="0" y="1349559"/>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60" name="Freeform 6"/>
            <p:cNvSpPr/>
            <p:nvPr/>
          </p:nvSpPr>
          <p:spPr>
            <a:xfrm rot="1820780">
              <a:off x="3813949" y="3691158"/>
              <a:ext cx="1718724" cy="1597771"/>
            </a:xfrm>
            <a:custGeom>
              <a:avLst/>
              <a:gdLst>
                <a:gd name="connsiteX0" fmla="*/ 0 w 1907435"/>
                <a:gd name="connsiteY0" fmla="*/ 671944 h 1773202"/>
                <a:gd name="connsiteX1" fmla="*/ 1163840 w 1907435"/>
                <a:gd name="connsiteY1" fmla="*/ 0 h 1773202"/>
                <a:gd name="connsiteX2" fmla="*/ 1907434 w 1907435"/>
                <a:gd name="connsiteY2" fmla="*/ 424800 h 1773202"/>
                <a:gd name="connsiteX3" fmla="*/ 1907435 w 1907435"/>
                <a:gd name="connsiteY3" fmla="*/ 1773202 h 1773202"/>
                <a:gd name="connsiteX4" fmla="*/ 0 w 1907435"/>
                <a:gd name="connsiteY4" fmla="*/ 671944 h 177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5" h="1773202">
                  <a:moveTo>
                    <a:pt x="0" y="671944"/>
                  </a:moveTo>
                  <a:lnTo>
                    <a:pt x="1163840" y="0"/>
                  </a:lnTo>
                  <a:lnTo>
                    <a:pt x="1907434" y="424800"/>
                  </a:lnTo>
                  <a:lnTo>
                    <a:pt x="1907435" y="1773202"/>
                  </a:lnTo>
                  <a:cubicBezTo>
                    <a:pt x="1120551" y="1773202"/>
                    <a:pt x="393440" y="1353404"/>
                    <a:pt x="0" y="671944"/>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61" name="Freeform 7"/>
            <p:cNvSpPr/>
            <p:nvPr/>
          </p:nvSpPr>
          <p:spPr>
            <a:xfrm rot="1820780">
              <a:off x="6660547" y="3578892"/>
              <a:ext cx="1320213" cy="1984612"/>
            </a:xfrm>
            <a:custGeom>
              <a:avLst/>
              <a:gdLst>
                <a:gd name="connsiteX0" fmla="*/ 0 w 1465168"/>
                <a:gd name="connsiteY0" fmla="*/ 675550 h 2202517"/>
                <a:gd name="connsiteX1" fmla="*/ 1170086 w 1465168"/>
                <a:gd name="connsiteY1" fmla="*/ 0 h 2202517"/>
                <a:gd name="connsiteX2" fmla="*/ 1170087 w 1465168"/>
                <a:gd name="connsiteY2" fmla="*/ 2202517 h 2202517"/>
                <a:gd name="connsiteX3" fmla="*/ 6434 w 1465168"/>
                <a:gd name="connsiteY3" fmla="*/ 1530681 h 2202517"/>
                <a:gd name="connsiteX4" fmla="*/ 0 w 1465168"/>
                <a:gd name="connsiteY4" fmla="*/ 675550 h 220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68" h="2202517">
                  <a:moveTo>
                    <a:pt x="0" y="675550"/>
                  </a:moveTo>
                  <a:lnTo>
                    <a:pt x="1170086" y="0"/>
                  </a:lnTo>
                  <a:cubicBezTo>
                    <a:pt x="1563529" y="681460"/>
                    <a:pt x="1563529" y="1521056"/>
                    <a:pt x="1170087" y="2202517"/>
                  </a:cubicBezTo>
                  <a:lnTo>
                    <a:pt x="6434" y="1530681"/>
                  </a:lnTo>
                  <a:lnTo>
                    <a:pt x="0" y="67555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62" name="Freeform 8"/>
            <p:cNvSpPr/>
            <p:nvPr/>
          </p:nvSpPr>
          <p:spPr>
            <a:xfrm rot="1820780">
              <a:off x="5380003" y="4602597"/>
              <a:ext cx="1718724" cy="1602765"/>
            </a:xfrm>
            <a:custGeom>
              <a:avLst/>
              <a:gdLst>
                <a:gd name="connsiteX0" fmla="*/ 0 w 1907434"/>
                <a:gd name="connsiteY0" fmla="*/ 429707 h 1778745"/>
                <a:gd name="connsiteX1" fmla="*/ 733992 w 1907434"/>
                <a:gd name="connsiteY1" fmla="*/ 0 h 1778745"/>
                <a:gd name="connsiteX2" fmla="*/ 1907434 w 1907434"/>
                <a:gd name="connsiteY2" fmla="*/ 677487 h 1778745"/>
                <a:gd name="connsiteX3" fmla="*/ 0 w 1907434"/>
                <a:gd name="connsiteY3" fmla="*/ 1778745 h 1778745"/>
                <a:gd name="connsiteX4" fmla="*/ 0 w 1907434"/>
                <a:gd name="connsiteY4" fmla="*/ 429707 h 177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8745">
                  <a:moveTo>
                    <a:pt x="0" y="429707"/>
                  </a:moveTo>
                  <a:lnTo>
                    <a:pt x="733992" y="0"/>
                  </a:lnTo>
                  <a:lnTo>
                    <a:pt x="1907434" y="677487"/>
                  </a:lnTo>
                  <a:cubicBezTo>
                    <a:pt x="1513993" y="1358947"/>
                    <a:pt x="786882" y="1778745"/>
                    <a:pt x="0" y="1778745"/>
                  </a:cubicBezTo>
                  <a:lnTo>
                    <a:pt x="0" y="429707"/>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grpSp>
      <p:sp>
        <p:nvSpPr>
          <p:cNvPr id="4" name="Title 3"/>
          <p:cNvSpPr>
            <a:spLocks noGrp="1" noRot="1" noMove="1" noResize="1"/>
          </p:cNvSpPr>
          <p:nvPr>
            <p:ph type="title"/>
            <p:custDataLst>
              <p:tags r:id="rId1"/>
            </p:custDataLst>
          </p:nvPr>
        </p:nvSpPr>
        <p:spPr/>
        <p:txBody>
          <a:bodyPr/>
          <a:lstStyle/>
          <a:p>
            <a:r>
              <a:rPr lang="en-US" dirty="0"/>
              <a:t>How it worked: statewide project manager perspective</a:t>
            </a:r>
            <a:endParaRPr lang="en-AU" dirty="0">
              <a:solidFill>
                <a:schemeClr val="accent2"/>
              </a:solidFill>
            </a:endParaRPr>
          </a:p>
        </p:txBody>
      </p:sp>
      <p:sp>
        <p:nvSpPr>
          <p:cNvPr id="64" name="Rectangle 63"/>
          <p:cNvSpPr/>
          <p:nvPr/>
        </p:nvSpPr>
        <p:spPr>
          <a:xfrm>
            <a:off x="8528580" y="2095425"/>
            <a:ext cx="1262569"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rPr>
              <a:t>Establish and manage timeframes</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endParaRPr>
          </a:p>
        </p:txBody>
      </p:sp>
      <p:sp>
        <p:nvSpPr>
          <p:cNvPr id="68" name="Rectangle 67"/>
          <p:cNvSpPr/>
          <p:nvPr/>
        </p:nvSpPr>
        <p:spPr>
          <a:xfrm>
            <a:off x="7302483" y="2790889"/>
            <a:ext cx="1262569"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rPr>
              <a:t>Sustainable change   with long term improvements for OPMH</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endParaRPr>
          </a:p>
        </p:txBody>
      </p:sp>
      <p:sp>
        <p:nvSpPr>
          <p:cNvPr id="70" name="Rectangle 69"/>
          <p:cNvSpPr/>
          <p:nvPr/>
        </p:nvSpPr>
        <p:spPr>
          <a:xfrm>
            <a:off x="9806321" y="2767120"/>
            <a:ext cx="1262569"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rPr>
              <a:t>Governance structures</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endParaRPr>
          </a:p>
        </p:txBody>
      </p:sp>
      <p:sp>
        <p:nvSpPr>
          <p:cNvPr id="72" name="Rectangle 71"/>
          <p:cNvSpPr/>
          <p:nvPr/>
        </p:nvSpPr>
        <p:spPr>
          <a:xfrm>
            <a:off x="7316060" y="4320733"/>
            <a:ext cx="1262569"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srgbClr val="262626"/>
                </a:solidFill>
                <a:effectLst/>
                <a:uLnTx/>
                <a:uFillTx/>
                <a:latin typeface="Arial" panose="020B0604020202020204" pitchFamily="34" charset="0"/>
                <a:ea typeface="Arial Unicode MS" panose="020B0604020202020204" pitchFamily="34" charset="-128"/>
                <a:cs typeface="+mn-cs"/>
              </a:rPr>
              <a:t>Maintianing momentum</a:t>
            </a:r>
            <a:endParaRPr kumimoji="0" lang="en-US" sz="900" b="1" i="0" u="none" strike="noStrike" kern="1200" cap="none" spc="0" normalizeH="0" baseline="0" noProof="0" dirty="0">
              <a:ln>
                <a:noFill/>
              </a:ln>
              <a:solidFill>
                <a:srgbClr val="262626"/>
              </a:solidFill>
              <a:effectLst/>
              <a:uLnTx/>
              <a:uFillTx/>
              <a:latin typeface="Arial" panose="020B0604020202020204" pitchFamily="34" charset="0"/>
              <a:ea typeface="Arial Unicode MS" panose="020B0604020202020204" pitchFamily="34" charset="-128"/>
              <a:cs typeface="+mn-cs"/>
            </a:endParaRPr>
          </a:p>
        </p:txBody>
      </p:sp>
      <p:sp>
        <p:nvSpPr>
          <p:cNvPr id="73" name="Rectangle 72"/>
          <p:cNvSpPr/>
          <p:nvPr/>
        </p:nvSpPr>
        <p:spPr>
          <a:xfrm>
            <a:off x="9722053" y="4163994"/>
            <a:ext cx="1262569" cy="5078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rPr>
              <a:t>Design project to operate utilizing existing resources</a:t>
            </a:r>
          </a:p>
        </p:txBody>
      </p:sp>
      <p:sp>
        <p:nvSpPr>
          <p:cNvPr id="74" name="Rectangle 73"/>
          <p:cNvSpPr/>
          <p:nvPr/>
        </p:nvSpPr>
        <p:spPr>
          <a:xfrm>
            <a:off x="8543752" y="4975347"/>
            <a:ext cx="1262569"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rPr>
              <a:t>Establish cross sector partnerships</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mn-cs"/>
            </a:endParaRPr>
          </a:p>
        </p:txBody>
      </p:sp>
      <p:sp>
        <p:nvSpPr>
          <p:cNvPr id="134" name="Content Placeholder 4"/>
          <p:cNvSpPr txBox="1">
            <a:spLocks noGrp="1" noRot="1" noMove="1" noResize="1"/>
          </p:cNvSpPr>
          <p:nvPr>
            <p:custDataLst>
              <p:tags r:id="rId2"/>
            </p:custDataLst>
          </p:nvPr>
        </p:nvSpPr>
        <p:spPr>
          <a:xfrm>
            <a:off x="445182" y="1084729"/>
            <a:ext cx="8330518" cy="418461"/>
          </a:xfrm>
          <a:prstGeom prst="rect">
            <a:avLst/>
          </a:prstGeom>
        </p:spPr>
        <p:txBody>
          <a:bodyPr vert="horz" lIns="0" tIns="0" rIns="0" bIns="0" rtlCol="0">
            <a:noAutofit/>
          </a:bodyPr>
          <a:lstStyle>
            <a:lvl1pPr marL="268288" indent="-268288" algn="l" defTabSz="914400" rtl="0" eaLnBrk="1" latinLnBrk="0" hangingPunct="1">
              <a:lnSpc>
                <a:spcPct val="100000"/>
              </a:lnSpc>
              <a:spcBef>
                <a:spcPts val="600"/>
              </a:spcBef>
              <a:buClr>
                <a:schemeClr val="accent1"/>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100000"/>
              </a:lnSpc>
              <a:spcBef>
                <a:spcPts val="600"/>
              </a:spcBef>
              <a:buClr>
                <a:schemeClr val="accent2"/>
              </a:buClr>
              <a:buSzPct val="75000"/>
              <a:buFont typeface="Arial" panose="020B0604020202020204" pitchFamily="34" charset="0"/>
              <a:buChar char="►"/>
              <a:defRPr sz="1400" kern="1200">
                <a:solidFill>
                  <a:schemeClr val="tx1"/>
                </a:solidFill>
                <a:latin typeface="+mn-lt"/>
                <a:ea typeface="+mn-ea"/>
                <a:cs typeface="+mn-cs"/>
              </a:defRPr>
            </a:lvl2pPr>
            <a:lvl3pPr marL="806450" indent="-268288" algn="l" defTabSz="914400" rtl="0" eaLnBrk="1" latinLnBrk="0" hangingPunct="1">
              <a:lnSpc>
                <a:spcPct val="100000"/>
              </a:lnSpc>
              <a:spcBef>
                <a:spcPts val="600"/>
              </a:spcBef>
              <a:buClr>
                <a:schemeClr val="accent3"/>
              </a:buClr>
              <a:buSzPct val="75000"/>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EC008C"/>
              </a:buClr>
              <a:buSzPct val="75000"/>
              <a:buFont typeface="Arial" panose="020B0604020202020204" pitchFamily="34" charset="0"/>
              <a:buNone/>
              <a:tabLst/>
              <a:defRPr/>
            </a:pPr>
            <a:endParaRPr kumimoji="0" lang="en-AU" sz="16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grpSp>
        <p:nvGrpSpPr>
          <p:cNvPr id="137" name="Group 46"/>
          <p:cNvGrpSpPr>
            <a:grpSpLocks noChangeAspect="1"/>
          </p:cNvGrpSpPr>
          <p:nvPr/>
        </p:nvGrpSpPr>
        <p:grpSpPr bwMode="auto">
          <a:xfrm>
            <a:off x="8994010" y="1657434"/>
            <a:ext cx="338080" cy="392555"/>
            <a:chOff x="16287" y="-405"/>
            <a:chExt cx="813" cy="944"/>
          </a:xfrm>
          <a:solidFill>
            <a:schemeClr val="bg1"/>
          </a:solidFill>
        </p:grpSpPr>
        <p:sp>
          <p:nvSpPr>
            <p:cNvPr id="138" name="Freeform 47"/>
            <p:cNvSpPr>
              <a:spLocks noEditPoints="1"/>
            </p:cNvSpPr>
            <p:nvPr/>
          </p:nvSpPr>
          <p:spPr bwMode="auto">
            <a:xfrm>
              <a:off x="16287" y="-89"/>
              <a:ext cx="813" cy="628"/>
            </a:xfrm>
            <a:custGeom>
              <a:avLst/>
              <a:gdLst>
                <a:gd name="T0" fmla="*/ 0 w 344"/>
                <a:gd name="T1" fmla="*/ 237 h 266"/>
                <a:gd name="T2" fmla="*/ 320 w 344"/>
                <a:gd name="T3" fmla="*/ 266 h 266"/>
                <a:gd name="T4" fmla="*/ 344 w 344"/>
                <a:gd name="T5" fmla="*/ 0 h 266"/>
                <a:gd name="T6" fmla="*/ 84 w 344"/>
                <a:gd name="T7" fmla="*/ 242 h 266"/>
                <a:gd name="T8" fmla="*/ 22 w 344"/>
                <a:gd name="T9" fmla="*/ 180 h 266"/>
                <a:gd name="T10" fmla="*/ 84 w 344"/>
                <a:gd name="T11" fmla="*/ 242 h 266"/>
                <a:gd name="T12" fmla="*/ 22 w 344"/>
                <a:gd name="T13" fmla="*/ 164 h 266"/>
                <a:gd name="T14" fmla="*/ 84 w 344"/>
                <a:gd name="T15" fmla="*/ 101 h 266"/>
                <a:gd name="T16" fmla="*/ 84 w 344"/>
                <a:gd name="T17" fmla="*/ 86 h 266"/>
                <a:gd name="T18" fmla="*/ 22 w 344"/>
                <a:gd name="T19" fmla="*/ 23 h 266"/>
                <a:gd name="T20" fmla="*/ 84 w 344"/>
                <a:gd name="T21" fmla="*/ 86 h 266"/>
                <a:gd name="T22" fmla="*/ 100 w 344"/>
                <a:gd name="T23" fmla="*/ 242 h 266"/>
                <a:gd name="T24" fmla="*/ 163 w 344"/>
                <a:gd name="T25" fmla="*/ 180 h 266"/>
                <a:gd name="T26" fmla="*/ 163 w 344"/>
                <a:gd name="T27" fmla="*/ 164 h 266"/>
                <a:gd name="T28" fmla="*/ 100 w 344"/>
                <a:gd name="T29" fmla="*/ 101 h 266"/>
                <a:gd name="T30" fmla="*/ 163 w 344"/>
                <a:gd name="T31" fmla="*/ 164 h 266"/>
                <a:gd name="T32" fmla="*/ 100 w 344"/>
                <a:gd name="T33" fmla="*/ 86 h 266"/>
                <a:gd name="T34" fmla="*/ 163 w 344"/>
                <a:gd name="T35" fmla="*/ 23 h 266"/>
                <a:gd name="T36" fmla="*/ 241 w 344"/>
                <a:gd name="T37" fmla="*/ 242 h 266"/>
                <a:gd name="T38" fmla="*/ 179 w 344"/>
                <a:gd name="T39" fmla="*/ 180 h 266"/>
                <a:gd name="T40" fmla="*/ 241 w 344"/>
                <a:gd name="T41" fmla="*/ 242 h 266"/>
                <a:gd name="T42" fmla="*/ 179 w 344"/>
                <a:gd name="T43" fmla="*/ 164 h 266"/>
                <a:gd name="T44" fmla="*/ 241 w 344"/>
                <a:gd name="T45" fmla="*/ 101 h 266"/>
                <a:gd name="T46" fmla="*/ 241 w 344"/>
                <a:gd name="T47" fmla="*/ 86 h 266"/>
                <a:gd name="T48" fmla="*/ 179 w 344"/>
                <a:gd name="T49" fmla="*/ 23 h 266"/>
                <a:gd name="T50" fmla="*/ 241 w 344"/>
                <a:gd name="T51" fmla="*/ 86 h 266"/>
                <a:gd name="T52" fmla="*/ 257 w 344"/>
                <a:gd name="T53" fmla="*/ 242 h 266"/>
                <a:gd name="T54" fmla="*/ 320 w 344"/>
                <a:gd name="T55" fmla="*/ 180 h 266"/>
                <a:gd name="T56" fmla="*/ 320 w 344"/>
                <a:gd name="T57" fmla="*/ 164 h 266"/>
                <a:gd name="T58" fmla="*/ 257 w 344"/>
                <a:gd name="T59" fmla="*/ 101 h 266"/>
                <a:gd name="T60" fmla="*/ 320 w 344"/>
                <a:gd name="T61" fmla="*/ 164 h 266"/>
                <a:gd name="T62" fmla="*/ 257 w 344"/>
                <a:gd name="T63" fmla="*/ 86 h 266"/>
                <a:gd name="T64" fmla="*/ 320 w 344"/>
                <a:gd name="T65" fmla="*/ 2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4" h="266">
                  <a:moveTo>
                    <a:pt x="0" y="0"/>
                  </a:moveTo>
                  <a:cubicBezTo>
                    <a:pt x="0" y="237"/>
                    <a:pt x="0" y="237"/>
                    <a:pt x="0" y="237"/>
                  </a:cubicBezTo>
                  <a:cubicBezTo>
                    <a:pt x="0" y="253"/>
                    <a:pt x="11" y="266"/>
                    <a:pt x="24" y="266"/>
                  </a:cubicBezTo>
                  <a:cubicBezTo>
                    <a:pt x="320" y="266"/>
                    <a:pt x="320" y="266"/>
                    <a:pt x="320" y="266"/>
                  </a:cubicBezTo>
                  <a:cubicBezTo>
                    <a:pt x="333" y="266"/>
                    <a:pt x="344" y="253"/>
                    <a:pt x="344" y="237"/>
                  </a:cubicBezTo>
                  <a:cubicBezTo>
                    <a:pt x="344" y="0"/>
                    <a:pt x="344" y="0"/>
                    <a:pt x="344" y="0"/>
                  </a:cubicBezTo>
                  <a:lnTo>
                    <a:pt x="0" y="0"/>
                  </a:lnTo>
                  <a:close/>
                  <a:moveTo>
                    <a:pt x="84" y="242"/>
                  </a:moveTo>
                  <a:cubicBezTo>
                    <a:pt x="22" y="242"/>
                    <a:pt x="22" y="242"/>
                    <a:pt x="22" y="242"/>
                  </a:cubicBezTo>
                  <a:cubicBezTo>
                    <a:pt x="22" y="180"/>
                    <a:pt x="22" y="180"/>
                    <a:pt x="22" y="180"/>
                  </a:cubicBezTo>
                  <a:cubicBezTo>
                    <a:pt x="84" y="180"/>
                    <a:pt x="84" y="180"/>
                    <a:pt x="84" y="180"/>
                  </a:cubicBezTo>
                  <a:lnTo>
                    <a:pt x="84" y="242"/>
                  </a:lnTo>
                  <a:close/>
                  <a:moveTo>
                    <a:pt x="84" y="164"/>
                  </a:moveTo>
                  <a:cubicBezTo>
                    <a:pt x="22" y="164"/>
                    <a:pt x="22" y="164"/>
                    <a:pt x="22" y="164"/>
                  </a:cubicBezTo>
                  <a:cubicBezTo>
                    <a:pt x="22" y="101"/>
                    <a:pt x="22" y="101"/>
                    <a:pt x="22" y="101"/>
                  </a:cubicBezTo>
                  <a:cubicBezTo>
                    <a:pt x="84" y="101"/>
                    <a:pt x="84" y="101"/>
                    <a:pt x="84" y="101"/>
                  </a:cubicBezTo>
                  <a:lnTo>
                    <a:pt x="84" y="164"/>
                  </a:lnTo>
                  <a:close/>
                  <a:moveTo>
                    <a:pt x="84" y="86"/>
                  </a:moveTo>
                  <a:cubicBezTo>
                    <a:pt x="22" y="86"/>
                    <a:pt x="22" y="86"/>
                    <a:pt x="22" y="86"/>
                  </a:cubicBezTo>
                  <a:cubicBezTo>
                    <a:pt x="22" y="23"/>
                    <a:pt x="22" y="23"/>
                    <a:pt x="22" y="23"/>
                  </a:cubicBezTo>
                  <a:cubicBezTo>
                    <a:pt x="84" y="23"/>
                    <a:pt x="84" y="23"/>
                    <a:pt x="84" y="23"/>
                  </a:cubicBezTo>
                  <a:lnTo>
                    <a:pt x="84" y="86"/>
                  </a:lnTo>
                  <a:close/>
                  <a:moveTo>
                    <a:pt x="163" y="242"/>
                  </a:moveTo>
                  <a:cubicBezTo>
                    <a:pt x="100" y="242"/>
                    <a:pt x="100" y="242"/>
                    <a:pt x="100" y="242"/>
                  </a:cubicBezTo>
                  <a:cubicBezTo>
                    <a:pt x="100" y="180"/>
                    <a:pt x="100" y="180"/>
                    <a:pt x="100" y="180"/>
                  </a:cubicBezTo>
                  <a:cubicBezTo>
                    <a:pt x="163" y="180"/>
                    <a:pt x="163" y="180"/>
                    <a:pt x="163" y="180"/>
                  </a:cubicBezTo>
                  <a:cubicBezTo>
                    <a:pt x="163" y="242"/>
                    <a:pt x="163" y="242"/>
                    <a:pt x="163" y="242"/>
                  </a:cubicBezTo>
                  <a:close/>
                  <a:moveTo>
                    <a:pt x="163" y="164"/>
                  </a:moveTo>
                  <a:cubicBezTo>
                    <a:pt x="100" y="164"/>
                    <a:pt x="100" y="164"/>
                    <a:pt x="100" y="164"/>
                  </a:cubicBezTo>
                  <a:cubicBezTo>
                    <a:pt x="100" y="101"/>
                    <a:pt x="100" y="101"/>
                    <a:pt x="100" y="101"/>
                  </a:cubicBezTo>
                  <a:cubicBezTo>
                    <a:pt x="163" y="101"/>
                    <a:pt x="163" y="101"/>
                    <a:pt x="163" y="101"/>
                  </a:cubicBezTo>
                  <a:cubicBezTo>
                    <a:pt x="163" y="164"/>
                    <a:pt x="163" y="164"/>
                    <a:pt x="163" y="164"/>
                  </a:cubicBezTo>
                  <a:close/>
                  <a:moveTo>
                    <a:pt x="163" y="86"/>
                  </a:moveTo>
                  <a:cubicBezTo>
                    <a:pt x="100" y="86"/>
                    <a:pt x="100" y="86"/>
                    <a:pt x="100" y="86"/>
                  </a:cubicBezTo>
                  <a:cubicBezTo>
                    <a:pt x="100" y="23"/>
                    <a:pt x="100" y="23"/>
                    <a:pt x="100" y="23"/>
                  </a:cubicBezTo>
                  <a:cubicBezTo>
                    <a:pt x="163" y="23"/>
                    <a:pt x="163" y="23"/>
                    <a:pt x="163" y="23"/>
                  </a:cubicBezTo>
                  <a:cubicBezTo>
                    <a:pt x="163" y="86"/>
                    <a:pt x="163" y="86"/>
                    <a:pt x="163" y="86"/>
                  </a:cubicBezTo>
                  <a:close/>
                  <a:moveTo>
                    <a:pt x="241" y="242"/>
                  </a:moveTo>
                  <a:cubicBezTo>
                    <a:pt x="179" y="242"/>
                    <a:pt x="179" y="242"/>
                    <a:pt x="179" y="242"/>
                  </a:cubicBezTo>
                  <a:cubicBezTo>
                    <a:pt x="179" y="180"/>
                    <a:pt x="179" y="180"/>
                    <a:pt x="179" y="180"/>
                  </a:cubicBezTo>
                  <a:cubicBezTo>
                    <a:pt x="241" y="180"/>
                    <a:pt x="241" y="180"/>
                    <a:pt x="241" y="180"/>
                  </a:cubicBezTo>
                  <a:lnTo>
                    <a:pt x="241" y="242"/>
                  </a:lnTo>
                  <a:close/>
                  <a:moveTo>
                    <a:pt x="241" y="164"/>
                  </a:moveTo>
                  <a:cubicBezTo>
                    <a:pt x="179" y="164"/>
                    <a:pt x="179" y="164"/>
                    <a:pt x="179" y="164"/>
                  </a:cubicBezTo>
                  <a:cubicBezTo>
                    <a:pt x="179" y="101"/>
                    <a:pt x="179" y="101"/>
                    <a:pt x="179" y="101"/>
                  </a:cubicBezTo>
                  <a:cubicBezTo>
                    <a:pt x="241" y="101"/>
                    <a:pt x="241" y="101"/>
                    <a:pt x="241" y="101"/>
                  </a:cubicBezTo>
                  <a:lnTo>
                    <a:pt x="241" y="164"/>
                  </a:lnTo>
                  <a:close/>
                  <a:moveTo>
                    <a:pt x="241" y="86"/>
                  </a:moveTo>
                  <a:cubicBezTo>
                    <a:pt x="179" y="86"/>
                    <a:pt x="179" y="86"/>
                    <a:pt x="179" y="86"/>
                  </a:cubicBezTo>
                  <a:cubicBezTo>
                    <a:pt x="179" y="23"/>
                    <a:pt x="179" y="23"/>
                    <a:pt x="179" y="23"/>
                  </a:cubicBezTo>
                  <a:cubicBezTo>
                    <a:pt x="241" y="23"/>
                    <a:pt x="241" y="23"/>
                    <a:pt x="241" y="23"/>
                  </a:cubicBezTo>
                  <a:lnTo>
                    <a:pt x="241" y="86"/>
                  </a:lnTo>
                  <a:close/>
                  <a:moveTo>
                    <a:pt x="320" y="242"/>
                  </a:moveTo>
                  <a:cubicBezTo>
                    <a:pt x="257" y="242"/>
                    <a:pt x="257" y="242"/>
                    <a:pt x="257" y="242"/>
                  </a:cubicBezTo>
                  <a:cubicBezTo>
                    <a:pt x="257" y="180"/>
                    <a:pt x="257" y="180"/>
                    <a:pt x="257" y="180"/>
                  </a:cubicBezTo>
                  <a:cubicBezTo>
                    <a:pt x="320" y="180"/>
                    <a:pt x="320" y="180"/>
                    <a:pt x="320" y="180"/>
                  </a:cubicBezTo>
                  <a:cubicBezTo>
                    <a:pt x="320" y="180"/>
                    <a:pt x="320" y="242"/>
                    <a:pt x="320" y="242"/>
                  </a:cubicBezTo>
                  <a:close/>
                  <a:moveTo>
                    <a:pt x="320" y="164"/>
                  </a:moveTo>
                  <a:cubicBezTo>
                    <a:pt x="257" y="164"/>
                    <a:pt x="257" y="164"/>
                    <a:pt x="257" y="164"/>
                  </a:cubicBezTo>
                  <a:cubicBezTo>
                    <a:pt x="257" y="101"/>
                    <a:pt x="257" y="101"/>
                    <a:pt x="257" y="101"/>
                  </a:cubicBezTo>
                  <a:cubicBezTo>
                    <a:pt x="320" y="101"/>
                    <a:pt x="320" y="101"/>
                    <a:pt x="320" y="101"/>
                  </a:cubicBezTo>
                  <a:cubicBezTo>
                    <a:pt x="320" y="101"/>
                    <a:pt x="320" y="164"/>
                    <a:pt x="320" y="164"/>
                  </a:cubicBezTo>
                  <a:close/>
                  <a:moveTo>
                    <a:pt x="320" y="86"/>
                  </a:moveTo>
                  <a:cubicBezTo>
                    <a:pt x="257" y="86"/>
                    <a:pt x="257" y="86"/>
                    <a:pt x="257" y="86"/>
                  </a:cubicBezTo>
                  <a:cubicBezTo>
                    <a:pt x="257" y="23"/>
                    <a:pt x="257" y="23"/>
                    <a:pt x="257" y="23"/>
                  </a:cubicBezTo>
                  <a:cubicBezTo>
                    <a:pt x="320" y="23"/>
                    <a:pt x="320" y="23"/>
                    <a:pt x="320" y="23"/>
                  </a:cubicBezTo>
                  <a:cubicBezTo>
                    <a:pt x="320" y="23"/>
                    <a:pt x="320" y="86"/>
                    <a:pt x="320"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9" name="Freeform 48"/>
            <p:cNvSpPr>
              <a:spLocks noEditPoints="1"/>
            </p:cNvSpPr>
            <p:nvPr/>
          </p:nvSpPr>
          <p:spPr bwMode="auto">
            <a:xfrm>
              <a:off x="16287" y="-405"/>
              <a:ext cx="813" cy="288"/>
            </a:xfrm>
            <a:custGeom>
              <a:avLst/>
              <a:gdLst>
                <a:gd name="T0" fmla="*/ 320 w 344"/>
                <a:gd name="T1" fmla="*/ 51 h 122"/>
                <a:gd name="T2" fmla="*/ 261 w 344"/>
                <a:gd name="T3" fmla="*/ 51 h 122"/>
                <a:gd name="T4" fmla="*/ 261 w 344"/>
                <a:gd name="T5" fmla="*/ 15 h 122"/>
                <a:gd name="T6" fmla="*/ 249 w 344"/>
                <a:gd name="T7" fmla="*/ 0 h 122"/>
                <a:gd name="T8" fmla="*/ 237 w 344"/>
                <a:gd name="T9" fmla="*/ 15 h 122"/>
                <a:gd name="T10" fmla="*/ 237 w 344"/>
                <a:gd name="T11" fmla="*/ 51 h 122"/>
                <a:gd name="T12" fmla="*/ 104 w 344"/>
                <a:gd name="T13" fmla="*/ 51 h 122"/>
                <a:gd name="T14" fmla="*/ 104 w 344"/>
                <a:gd name="T15" fmla="*/ 15 h 122"/>
                <a:gd name="T16" fmla="*/ 92 w 344"/>
                <a:gd name="T17" fmla="*/ 0 h 122"/>
                <a:gd name="T18" fmla="*/ 80 w 344"/>
                <a:gd name="T19" fmla="*/ 15 h 122"/>
                <a:gd name="T20" fmla="*/ 80 w 344"/>
                <a:gd name="T21" fmla="*/ 51 h 122"/>
                <a:gd name="T22" fmla="*/ 24 w 344"/>
                <a:gd name="T23" fmla="*/ 51 h 122"/>
                <a:gd name="T24" fmla="*/ 0 w 344"/>
                <a:gd name="T25" fmla="*/ 80 h 122"/>
                <a:gd name="T26" fmla="*/ 0 w 344"/>
                <a:gd name="T27" fmla="*/ 122 h 122"/>
                <a:gd name="T28" fmla="*/ 344 w 344"/>
                <a:gd name="T29" fmla="*/ 122 h 122"/>
                <a:gd name="T30" fmla="*/ 344 w 344"/>
                <a:gd name="T31" fmla="*/ 80 h 122"/>
                <a:gd name="T32" fmla="*/ 320 w 344"/>
                <a:gd name="T33" fmla="*/ 51 h 122"/>
                <a:gd name="T34" fmla="*/ 92 w 344"/>
                <a:gd name="T35" fmla="*/ 106 h 122"/>
                <a:gd name="T36" fmla="*/ 70 w 344"/>
                <a:gd name="T37" fmla="*/ 83 h 122"/>
                <a:gd name="T38" fmla="*/ 80 w 344"/>
                <a:gd name="T39" fmla="*/ 64 h 122"/>
                <a:gd name="T40" fmla="*/ 80 w 344"/>
                <a:gd name="T41" fmla="*/ 75 h 122"/>
                <a:gd name="T42" fmla="*/ 92 w 344"/>
                <a:gd name="T43" fmla="*/ 90 h 122"/>
                <a:gd name="T44" fmla="*/ 104 w 344"/>
                <a:gd name="T45" fmla="*/ 75 h 122"/>
                <a:gd name="T46" fmla="*/ 104 w 344"/>
                <a:gd name="T47" fmla="*/ 64 h 122"/>
                <a:gd name="T48" fmla="*/ 115 w 344"/>
                <a:gd name="T49" fmla="*/ 83 h 122"/>
                <a:gd name="T50" fmla="*/ 92 w 344"/>
                <a:gd name="T51" fmla="*/ 106 h 122"/>
                <a:gd name="T52" fmla="*/ 249 w 344"/>
                <a:gd name="T53" fmla="*/ 106 h 122"/>
                <a:gd name="T54" fmla="*/ 227 w 344"/>
                <a:gd name="T55" fmla="*/ 83 h 122"/>
                <a:gd name="T56" fmla="*/ 237 w 344"/>
                <a:gd name="T57" fmla="*/ 64 h 122"/>
                <a:gd name="T58" fmla="*/ 237 w 344"/>
                <a:gd name="T59" fmla="*/ 75 h 122"/>
                <a:gd name="T60" fmla="*/ 249 w 344"/>
                <a:gd name="T61" fmla="*/ 90 h 122"/>
                <a:gd name="T62" fmla="*/ 261 w 344"/>
                <a:gd name="T63" fmla="*/ 75 h 122"/>
                <a:gd name="T64" fmla="*/ 261 w 344"/>
                <a:gd name="T65" fmla="*/ 64 h 122"/>
                <a:gd name="T66" fmla="*/ 272 w 344"/>
                <a:gd name="T67" fmla="*/ 83 h 122"/>
                <a:gd name="T68" fmla="*/ 249 w 344"/>
                <a:gd name="T6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122">
                  <a:moveTo>
                    <a:pt x="320" y="51"/>
                  </a:moveTo>
                  <a:cubicBezTo>
                    <a:pt x="261" y="51"/>
                    <a:pt x="261" y="51"/>
                    <a:pt x="261" y="51"/>
                  </a:cubicBezTo>
                  <a:cubicBezTo>
                    <a:pt x="261" y="15"/>
                    <a:pt x="261" y="15"/>
                    <a:pt x="261" y="15"/>
                  </a:cubicBezTo>
                  <a:cubicBezTo>
                    <a:pt x="261" y="7"/>
                    <a:pt x="256" y="0"/>
                    <a:pt x="249" y="0"/>
                  </a:cubicBezTo>
                  <a:cubicBezTo>
                    <a:pt x="242" y="0"/>
                    <a:pt x="237" y="7"/>
                    <a:pt x="237" y="15"/>
                  </a:cubicBezTo>
                  <a:cubicBezTo>
                    <a:pt x="237" y="51"/>
                    <a:pt x="237" y="51"/>
                    <a:pt x="237" y="51"/>
                  </a:cubicBezTo>
                  <a:cubicBezTo>
                    <a:pt x="104" y="51"/>
                    <a:pt x="104" y="51"/>
                    <a:pt x="104" y="51"/>
                  </a:cubicBezTo>
                  <a:cubicBezTo>
                    <a:pt x="104" y="15"/>
                    <a:pt x="104" y="15"/>
                    <a:pt x="104" y="15"/>
                  </a:cubicBezTo>
                  <a:cubicBezTo>
                    <a:pt x="104" y="7"/>
                    <a:pt x="99" y="0"/>
                    <a:pt x="92" y="0"/>
                  </a:cubicBezTo>
                  <a:cubicBezTo>
                    <a:pt x="85" y="0"/>
                    <a:pt x="80" y="7"/>
                    <a:pt x="80" y="15"/>
                  </a:cubicBezTo>
                  <a:cubicBezTo>
                    <a:pt x="80" y="51"/>
                    <a:pt x="80" y="51"/>
                    <a:pt x="80" y="51"/>
                  </a:cubicBezTo>
                  <a:cubicBezTo>
                    <a:pt x="24" y="51"/>
                    <a:pt x="24" y="51"/>
                    <a:pt x="24" y="51"/>
                  </a:cubicBezTo>
                  <a:cubicBezTo>
                    <a:pt x="11" y="51"/>
                    <a:pt x="0" y="64"/>
                    <a:pt x="0" y="80"/>
                  </a:cubicBezTo>
                  <a:cubicBezTo>
                    <a:pt x="0" y="122"/>
                    <a:pt x="0" y="122"/>
                    <a:pt x="0" y="122"/>
                  </a:cubicBezTo>
                  <a:cubicBezTo>
                    <a:pt x="344" y="122"/>
                    <a:pt x="344" y="122"/>
                    <a:pt x="344" y="122"/>
                  </a:cubicBezTo>
                  <a:cubicBezTo>
                    <a:pt x="344" y="80"/>
                    <a:pt x="344" y="80"/>
                    <a:pt x="344" y="80"/>
                  </a:cubicBezTo>
                  <a:cubicBezTo>
                    <a:pt x="344" y="64"/>
                    <a:pt x="333" y="51"/>
                    <a:pt x="320" y="51"/>
                  </a:cubicBezTo>
                  <a:close/>
                  <a:moveTo>
                    <a:pt x="92" y="106"/>
                  </a:moveTo>
                  <a:cubicBezTo>
                    <a:pt x="80" y="106"/>
                    <a:pt x="70" y="96"/>
                    <a:pt x="70" y="83"/>
                  </a:cubicBezTo>
                  <a:cubicBezTo>
                    <a:pt x="70" y="75"/>
                    <a:pt x="74" y="68"/>
                    <a:pt x="80" y="64"/>
                  </a:cubicBezTo>
                  <a:cubicBezTo>
                    <a:pt x="80" y="75"/>
                    <a:pt x="80" y="75"/>
                    <a:pt x="80" y="75"/>
                  </a:cubicBezTo>
                  <a:cubicBezTo>
                    <a:pt x="80" y="83"/>
                    <a:pt x="85" y="90"/>
                    <a:pt x="92" y="90"/>
                  </a:cubicBezTo>
                  <a:cubicBezTo>
                    <a:pt x="99" y="90"/>
                    <a:pt x="104" y="83"/>
                    <a:pt x="104" y="75"/>
                  </a:cubicBezTo>
                  <a:cubicBezTo>
                    <a:pt x="104" y="64"/>
                    <a:pt x="104" y="64"/>
                    <a:pt x="104" y="64"/>
                  </a:cubicBezTo>
                  <a:cubicBezTo>
                    <a:pt x="111" y="68"/>
                    <a:pt x="115" y="75"/>
                    <a:pt x="115" y="83"/>
                  </a:cubicBezTo>
                  <a:cubicBezTo>
                    <a:pt x="115" y="96"/>
                    <a:pt x="105" y="106"/>
                    <a:pt x="92" y="106"/>
                  </a:cubicBezTo>
                  <a:close/>
                  <a:moveTo>
                    <a:pt x="249" y="106"/>
                  </a:moveTo>
                  <a:cubicBezTo>
                    <a:pt x="237" y="106"/>
                    <a:pt x="227" y="96"/>
                    <a:pt x="227" y="83"/>
                  </a:cubicBezTo>
                  <a:cubicBezTo>
                    <a:pt x="227" y="75"/>
                    <a:pt x="231" y="68"/>
                    <a:pt x="237" y="64"/>
                  </a:cubicBezTo>
                  <a:cubicBezTo>
                    <a:pt x="237" y="75"/>
                    <a:pt x="237" y="75"/>
                    <a:pt x="237" y="75"/>
                  </a:cubicBezTo>
                  <a:cubicBezTo>
                    <a:pt x="237" y="83"/>
                    <a:pt x="242" y="90"/>
                    <a:pt x="249" y="90"/>
                  </a:cubicBezTo>
                  <a:cubicBezTo>
                    <a:pt x="256" y="90"/>
                    <a:pt x="261" y="83"/>
                    <a:pt x="261" y="75"/>
                  </a:cubicBezTo>
                  <a:cubicBezTo>
                    <a:pt x="261" y="64"/>
                    <a:pt x="261" y="64"/>
                    <a:pt x="261" y="64"/>
                  </a:cubicBezTo>
                  <a:cubicBezTo>
                    <a:pt x="268" y="68"/>
                    <a:pt x="272" y="75"/>
                    <a:pt x="272" y="83"/>
                  </a:cubicBezTo>
                  <a:cubicBezTo>
                    <a:pt x="272" y="96"/>
                    <a:pt x="262" y="106"/>
                    <a:pt x="249"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140" name="Group 4"/>
          <p:cNvGrpSpPr>
            <a:grpSpLocks noChangeAspect="1"/>
          </p:cNvGrpSpPr>
          <p:nvPr/>
        </p:nvGrpSpPr>
        <p:grpSpPr bwMode="auto">
          <a:xfrm>
            <a:off x="7764383" y="2207231"/>
            <a:ext cx="402328" cy="536992"/>
            <a:chOff x="2821" y="2063"/>
            <a:chExt cx="1449" cy="1934"/>
          </a:xfrm>
          <a:solidFill>
            <a:schemeClr val="bg1"/>
          </a:solidFill>
        </p:grpSpPr>
        <p:sp>
          <p:nvSpPr>
            <p:cNvPr id="141" name="Freeform 5"/>
            <p:cNvSpPr>
              <a:spLocks noEditPoints="1"/>
            </p:cNvSpPr>
            <p:nvPr/>
          </p:nvSpPr>
          <p:spPr bwMode="auto">
            <a:xfrm>
              <a:off x="3111" y="2638"/>
              <a:ext cx="928" cy="804"/>
            </a:xfrm>
            <a:custGeom>
              <a:avLst/>
              <a:gdLst>
                <a:gd name="T0" fmla="*/ 46 w 48"/>
                <a:gd name="T1" fmla="*/ 0 h 42"/>
                <a:gd name="T2" fmla="*/ 17 w 48"/>
                <a:gd name="T3" fmla="*/ 25 h 42"/>
                <a:gd name="T4" fmla="*/ 6 w 48"/>
                <a:gd name="T5" fmla="*/ 16 h 42"/>
                <a:gd name="T6" fmla="*/ 0 w 48"/>
                <a:gd name="T7" fmla="*/ 21 h 42"/>
                <a:gd name="T8" fmla="*/ 20 w 48"/>
                <a:gd name="T9" fmla="*/ 41 h 42"/>
                <a:gd name="T10" fmla="*/ 20 w 48"/>
                <a:gd name="T11" fmla="*/ 42 h 42"/>
                <a:gd name="T12" fmla="*/ 20 w 48"/>
                <a:gd name="T13" fmla="*/ 42 h 42"/>
                <a:gd name="T14" fmla="*/ 21 w 48"/>
                <a:gd name="T15" fmla="*/ 41 h 42"/>
                <a:gd name="T16" fmla="*/ 48 w 48"/>
                <a:gd name="T17" fmla="*/ 4 h 42"/>
                <a:gd name="T18" fmla="*/ 48 w 48"/>
                <a:gd name="T19" fmla="*/ 3 h 42"/>
                <a:gd name="T20" fmla="*/ 46 w 48"/>
                <a:gd name="T21" fmla="*/ 0 h 42"/>
                <a:gd name="T22" fmla="*/ 46 w 48"/>
                <a:gd name="T23" fmla="*/ 0 h 42"/>
                <a:gd name="T24" fmla="*/ 46 w 48"/>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2">
                  <a:moveTo>
                    <a:pt x="46" y="0"/>
                  </a:moveTo>
                  <a:cubicBezTo>
                    <a:pt x="32" y="9"/>
                    <a:pt x="21" y="20"/>
                    <a:pt x="17" y="25"/>
                  </a:cubicBezTo>
                  <a:cubicBezTo>
                    <a:pt x="6" y="16"/>
                    <a:pt x="6" y="16"/>
                    <a:pt x="6" y="16"/>
                  </a:cubicBezTo>
                  <a:cubicBezTo>
                    <a:pt x="6" y="16"/>
                    <a:pt x="0" y="21"/>
                    <a:pt x="0" y="21"/>
                  </a:cubicBezTo>
                  <a:cubicBezTo>
                    <a:pt x="20" y="41"/>
                    <a:pt x="20" y="41"/>
                    <a:pt x="20" y="41"/>
                  </a:cubicBezTo>
                  <a:cubicBezTo>
                    <a:pt x="20" y="42"/>
                    <a:pt x="20" y="42"/>
                    <a:pt x="20" y="42"/>
                  </a:cubicBezTo>
                  <a:cubicBezTo>
                    <a:pt x="20" y="42"/>
                    <a:pt x="20" y="42"/>
                    <a:pt x="20" y="42"/>
                  </a:cubicBezTo>
                  <a:cubicBezTo>
                    <a:pt x="21" y="42"/>
                    <a:pt x="21" y="41"/>
                    <a:pt x="21" y="41"/>
                  </a:cubicBezTo>
                  <a:cubicBezTo>
                    <a:pt x="24" y="33"/>
                    <a:pt x="35" y="16"/>
                    <a:pt x="48" y="4"/>
                  </a:cubicBezTo>
                  <a:cubicBezTo>
                    <a:pt x="48" y="4"/>
                    <a:pt x="48" y="3"/>
                    <a:pt x="48" y="3"/>
                  </a:cubicBezTo>
                  <a:cubicBezTo>
                    <a:pt x="48" y="3"/>
                    <a:pt x="46" y="0"/>
                    <a:pt x="46" y="0"/>
                  </a:cubicBezTo>
                  <a:close/>
                  <a:moveTo>
                    <a:pt x="46" y="0"/>
                  </a:moveTo>
                  <a:cubicBezTo>
                    <a:pt x="46" y="0"/>
                    <a:pt x="46" y="0"/>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142" name="Freeform 6"/>
            <p:cNvSpPr>
              <a:spLocks noEditPoints="1"/>
            </p:cNvSpPr>
            <p:nvPr/>
          </p:nvSpPr>
          <p:spPr bwMode="auto">
            <a:xfrm>
              <a:off x="2821" y="2063"/>
              <a:ext cx="1449" cy="1934"/>
            </a:xfrm>
            <a:custGeom>
              <a:avLst/>
              <a:gdLst>
                <a:gd name="T0" fmla="*/ 74 w 75"/>
                <a:gd name="T1" fmla="*/ 12 h 101"/>
                <a:gd name="T2" fmla="*/ 39 w 75"/>
                <a:gd name="T3" fmla="*/ 1 h 101"/>
                <a:gd name="T4" fmla="*/ 38 w 75"/>
                <a:gd name="T5" fmla="*/ 0 h 101"/>
                <a:gd name="T6" fmla="*/ 38 w 75"/>
                <a:gd name="T7" fmla="*/ 0 h 101"/>
                <a:gd name="T8" fmla="*/ 36 w 75"/>
                <a:gd name="T9" fmla="*/ 1 h 101"/>
                <a:gd name="T10" fmla="*/ 1 w 75"/>
                <a:gd name="T11" fmla="*/ 12 h 101"/>
                <a:gd name="T12" fmla="*/ 0 w 75"/>
                <a:gd name="T13" fmla="*/ 14 h 101"/>
                <a:gd name="T14" fmla="*/ 0 w 75"/>
                <a:gd name="T15" fmla="*/ 64 h 101"/>
                <a:gd name="T16" fmla="*/ 37 w 75"/>
                <a:gd name="T17" fmla="*/ 101 h 101"/>
                <a:gd name="T18" fmla="*/ 38 w 75"/>
                <a:gd name="T19" fmla="*/ 101 h 101"/>
                <a:gd name="T20" fmla="*/ 38 w 75"/>
                <a:gd name="T21" fmla="*/ 101 h 101"/>
                <a:gd name="T22" fmla="*/ 75 w 75"/>
                <a:gd name="T23" fmla="*/ 64 h 101"/>
                <a:gd name="T24" fmla="*/ 75 w 75"/>
                <a:gd name="T25" fmla="*/ 14 h 101"/>
                <a:gd name="T26" fmla="*/ 74 w 75"/>
                <a:gd name="T27" fmla="*/ 12 h 101"/>
                <a:gd name="T28" fmla="*/ 67 w 75"/>
                <a:gd name="T29" fmla="*/ 61 h 101"/>
                <a:gd name="T30" fmla="*/ 38 w 75"/>
                <a:gd name="T31" fmla="*/ 90 h 101"/>
                <a:gd name="T32" fmla="*/ 38 w 75"/>
                <a:gd name="T33" fmla="*/ 90 h 101"/>
                <a:gd name="T34" fmla="*/ 37 w 75"/>
                <a:gd name="T35" fmla="*/ 90 h 101"/>
                <a:gd name="T36" fmla="*/ 8 w 75"/>
                <a:gd name="T37" fmla="*/ 61 h 101"/>
                <a:gd name="T38" fmla="*/ 8 w 75"/>
                <a:gd name="T39" fmla="*/ 22 h 101"/>
                <a:gd name="T40" fmla="*/ 9 w 75"/>
                <a:gd name="T41" fmla="*/ 21 h 101"/>
                <a:gd name="T42" fmla="*/ 37 w 75"/>
                <a:gd name="T43" fmla="*/ 12 h 101"/>
                <a:gd name="T44" fmla="*/ 38 w 75"/>
                <a:gd name="T45" fmla="*/ 11 h 101"/>
                <a:gd name="T46" fmla="*/ 38 w 75"/>
                <a:gd name="T47" fmla="*/ 11 h 101"/>
                <a:gd name="T48" fmla="*/ 39 w 75"/>
                <a:gd name="T49" fmla="*/ 12 h 101"/>
                <a:gd name="T50" fmla="*/ 66 w 75"/>
                <a:gd name="T51" fmla="*/ 21 h 101"/>
                <a:gd name="T52" fmla="*/ 67 w 75"/>
                <a:gd name="T53" fmla="*/ 22 h 101"/>
                <a:gd name="T54" fmla="*/ 67 w 75"/>
                <a:gd name="T55" fmla="*/ 61 h 101"/>
                <a:gd name="T56" fmla="*/ 67 w 75"/>
                <a:gd name="T57" fmla="*/ 61 h 101"/>
                <a:gd name="T58" fmla="*/ 67 w 75"/>
                <a:gd name="T5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101">
                  <a:moveTo>
                    <a:pt x="74" y="12"/>
                  </a:moveTo>
                  <a:cubicBezTo>
                    <a:pt x="44" y="12"/>
                    <a:pt x="39" y="1"/>
                    <a:pt x="39" y="1"/>
                  </a:cubicBezTo>
                  <a:cubicBezTo>
                    <a:pt x="39" y="0"/>
                    <a:pt x="38" y="0"/>
                    <a:pt x="38" y="0"/>
                  </a:cubicBezTo>
                  <a:cubicBezTo>
                    <a:pt x="38" y="0"/>
                    <a:pt x="38" y="0"/>
                    <a:pt x="38" y="0"/>
                  </a:cubicBezTo>
                  <a:cubicBezTo>
                    <a:pt x="37" y="0"/>
                    <a:pt x="36" y="0"/>
                    <a:pt x="36" y="1"/>
                  </a:cubicBezTo>
                  <a:cubicBezTo>
                    <a:pt x="36" y="1"/>
                    <a:pt x="31" y="12"/>
                    <a:pt x="1" y="12"/>
                  </a:cubicBezTo>
                  <a:cubicBezTo>
                    <a:pt x="1" y="12"/>
                    <a:pt x="0" y="13"/>
                    <a:pt x="0" y="14"/>
                  </a:cubicBezTo>
                  <a:cubicBezTo>
                    <a:pt x="0" y="64"/>
                    <a:pt x="0" y="64"/>
                    <a:pt x="0" y="64"/>
                  </a:cubicBezTo>
                  <a:cubicBezTo>
                    <a:pt x="0" y="85"/>
                    <a:pt x="35" y="101"/>
                    <a:pt x="37" y="101"/>
                  </a:cubicBezTo>
                  <a:cubicBezTo>
                    <a:pt x="37" y="101"/>
                    <a:pt x="37" y="101"/>
                    <a:pt x="38" y="101"/>
                  </a:cubicBezTo>
                  <a:cubicBezTo>
                    <a:pt x="38" y="101"/>
                    <a:pt x="38" y="101"/>
                    <a:pt x="38" y="101"/>
                  </a:cubicBezTo>
                  <a:cubicBezTo>
                    <a:pt x="40" y="101"/>
                    <a:pt x="75" y="85"/>
                    <a:pt x="75" y="64"/>
                  </a:cubicBezTo>
                  <a:cubicBezTo>
                    <a:pt x="75" y="14"/>
                    <a:pt x="75" y="14"/>
                    <a:pt x="75" y="14"/>
                  </a:cubicBezTo>
                  <a:cubicBezTo>
                    <a:pt x="75" y="13"/>
                    <a:pt x="74" y="12"/>
                    <a:pt x="74" y="12"/>
                  </a:cubicBezTo>
                  <a:close/>
                  <a:moveTo>
                    <a:pt x="67" y="61"/>
                  </a:moveTo>
                  <a:cubicBezTo>
                    <a:pt x="67" y="77"/>
                    <a:pt x="39" y="90"/>
                    <a:pt x="38" y="90"/>
                  </a:cubicBezTo>
                  <a:cubicBezTo>
                    <a:pt x="38" y="90"/>
                    <a:pt x="38" y="90"/>
                    <a:pt x="38" y="90"/>
                  </a:cubicBezTo>
                  <a:cubicBezTo>
                    <a:pt x="37" y="90"/>
                    <a:pt x="37" y="90"/>
                    <a:pt x="37" y="90"/>
                  </a:cubicBezTo>
                  <a:cubicBezTo>
                    <a:pt x="36" y="90"/>
                    <a:pt x="8" y="77"/>
                    <a:pt x="8" y="61"/>
                  </a:cubicBezTo>
                  <a:cubicBezTo>
                    <a:pt x="8" y="22"/>
                    <a:pt x="8" y="22"/>
                    <a:pt x="8" y="22"/>
                  </a:cubicBezTo>
                  <a:cubicBezTo>
                    <a:pt x="8" y="21"/>
                    <a:pt x="9" y="21"/>
                    <a:pt x="9" y="21"/>
                  </a:cubicBezTo>
                  <a:cubicBezTo>
                    <a:pt x="32" y="21"/>
                    <a:pt x="36" y="12"/>
                    <a:pt x="37" y="12"/>
                  </a:cubicBezTo>
                  <a:cubicBezTo>
                    <a:pt x="37" y="11"/>
                    <a:pt x="37" y="11"/>
                    <a:pt x="38" y="11"/>
                  </a:cubicBezTo>
                  <a:cubicBezTo>
                    <a:pt x="38" y="11"/>
                    <a:pt x="38" y="11"/>
                    <a:pt x="38" y="11"/>
                  </a:cubicBezTo>
                  <a:cubicBezTo>
                    <a:pt x="38" y="11"/>
                    <a:pt x="38" y="11"/>
                    <a:pt x="39" y="12"/>
                  </a:cubicBezTo>
                  <a:cubicBezTo>
                    <a:pt x="39" y="12"/>
                    <a:pt x="43" y="21"/>
                    <a:pt x="66" y="21"/>
                  </a:cubicBezTo>
                  <a:cubicBezTo>
                    <a:pt x="66" y="21"/>
                    <a:pt x="67" y="21"/>
                    <a:pt x="67" y="22"/>
                  </a:cubicBezTo>
                  <a:lnTo>
                    <a:pt x="67" y="61"/>
                  </a:lnTo>
                  <a:close/>
                  <a:moveTo>
                    <a:pt x="67" y="61"/>
                  </a:moveTo>
                  <a:cubicBezTo>
                    <a:pt x="67" y="61"/>
                    <a:pt x="67" y="61"/>
                    <a:pt x="67"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grpSp>
      <p:sp>
        <p:nvSpPr>
          <p:cNvPr id="41" name="Freeform 534">
            <a:extLst>
              <a:ext uri="{FF2B5EF4-FFF2-40B4-BE49-F238E27FC236}">
                <a16:creationId xmlns:a16="http://schemas.microsoft.com/office/drawing/2014/main" id="{6BC9A50F-B915-4434-B90E-700540A6F47C}"/>
              </a:ext>
            </a:extLst>
          </p:cNvPr>
          <p:cNvSpPr>
            <a:spLocks noEditPoints="1"/>
          </p:cNvSpPr>
          <p:nvPr/>
        </p:nvSpPr>
        <p:spPr bwMode="auto">
          <a:xfrm>
            <a:off x="10402464" y="3722502"/>
            <a:ext cx="233363" cy="433388"/>
          </a:xfrm>
          <a:custGeom>
            <a:avLst/>
            <a:gdLst>
              <a:gd name="T0" fmla="*/ 41 w 72"/>
              <a:gd name="T1" fmla="*/ 118 h 134"/>
              <a:gd name="T2" fmla="*/ 41 w 72"/>
              <a:gd name="T3" fmla="*/ 134 h 134"/>
              <a:gd name="T4" fmla="*/ 32 w 72"/>
              <a:gd name="T5" fmla="*/ 134 h 134"/>
              <a:gd name="T6" fmla="*/ 32 w 72"/>
              <a:gd name="T7" fmla="*/ 118 h 134"/>
              <a:gd name="T8" fmla="*/ 0 w 72"/>
              <a:gd name="T9" fmla="*/ 105 h 134"/>
              <a:gd name="T10" fmla="*/ 8 w 72"/>
              <a:gd name="T11" fmla="*/ 97 h 134"/>
              <a:gd name="T12" fmla="*/ 33 w 72"/>
              <a:gd name="T13" fmla="*/ 108 h 134"/>
              <a:gd name="T14" fmla="*/ 33 w 72"/>
              <a:gd name="T15" fmla="*/ 70 h 134"/>
              <a:gd name="T16" fmla="*/ 30 w 72"/>
              <a:gd name="T17" fmla="*/ 69 h 134"/>
              <a:gd name="T18" fmla="*/ 11 w 72"/>
              <a:gd name="T19" fmla="*/ 62 h 134"/>
              <a:gd name="T20" fmla="*/ 3 w 72"/>
              <a:gd name="T21" fmla="*/ 42 h 134"/>
              <a:gd name="T22" fmla="*/ 32 w 72"/>
              <a:gd name="T23" fmla="*/ 13 h 134"/>
              <a:gd name="T24" fmla="*/ 32 w 72"/>
              <a:gd name="T25" fmla="*/ 0 h 134"/>
              <a:gd name="T26" fmla="*/ 41 w 72"/>
              <a:gd name="T27" fmla="*/ 0 h 134"/>
              <a:gd name="T28" fmla="*/ 41 w 72"/>
              <a:gd name="T29" fmla="*/ 13 h 134"/>
              <a:gd name="T30" fmla="*/ 68 w 72"/>
              <a:gd name="T31" fmla="*/ 24 h 134"/>
              <a:gd name="T32" fmla="*/ 61 w 72"/>
              <a:gd name="T33" fmla="*/ 32 h 134"/>
              <a:gd name="T34" fmla="*/ 40 w 72"/>
              <a:gd name="T35" fmla="*/ 23 h 134"/>
              <a:gd name="T36" fmla="*/ 40 w 72"/>
              <a:gd name="T37" fmla="*/ 60 h 134"/>
              <a:gd name="T38" fmla="*/ 45 w 72"/>
              <a:gd name="T39" fmla="*/ 61 h 134"/>
              <a:gd name="T40" fmla="*/ 64 w 72"/>
              <a:gd name="T41" fmla="*/ 68 h 134"/>
              <a:gd name="T42" fmla="*/ 72 w 72"/>
              <a:gd name="T43" fmla="*/ 89 h 134"/>
              <a:gd name="T44" fmla="*/ 41 w 72"/>
              <a:gd name="T45" fmla="*/ 118 h 134"/>
              <a:gd name="T46" fmla="*/ 33 w 72"/>
              <a:gd name="T47" fmla="*/ 23 h 134"/>
              <a:gd name="T48" fmla="*/ 14 w 72"/>
              <a:gd name="T49" fmla="*/ 42 h 134"/>
              <a:gd name="T50" fmla="*/ 18 w 72"/>
              <a:gd name="T51" fmla="*/ 54 h 134"/>
              <a:gd name="T52" fmla="*/ 33 w 72"/>
              <a:gd name="T53" fmla="*/ 59 h 134"/>
              <a:gd name="T54" fmla="*/ 33 w 72"/>
              <a:gd name="T55" fmla="*/ 23 h 134"/>
              <a:gd name="T56" fmla="*/ 56 w 72"/>
              <a:gd name="T57" fmla="*/ 76 h 134"/>
              <a:gd name="T58" fmla="*/ 40 w 72"/>
              <a:gd name="T59" fmla="*/ 71 h 134"/>
              <a:gd name="T60" fmla="*/ 40 w 72"/>
              <a:gd name="T61" fmla="*/ 108 h 134"/>
              <a:gd name="T62" fmla="*/ 61 w 72"/>
              <a:gd name="T63" fmla="*/ 89 h 134"/>
              <a:gd name="T64" fmla="*/ 56 w 72"/>
              <a:gd name="T65" fmla="*/ 7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34">
                <a:moveTo>
                  <a:pt x="41" y="118"/>
                </a:moveTo>
                <a:cubicBezTo>
                  <a:pt x="41" y="134"/>
                  <a:pt x="41" y="134"/>
                  <a:pt x="41" y="134"/>
                </a:cubicBezTo>
                <a:cubicBezTo>
                  <a:pt x="32" y="134"/>
                  <a:pt x="32" y="134"/>
                  <a:pt x="32" y="134"/>
                </a:cubicBezTo>
                <a:cubicBezTo>
                  <a:pt x="32" y="118"/>
                  <a:pt x="32" y="118"/>
                  <a:pt x="32" y="118"/>
                </a:cubicBezTo>
                <a:cubicBezTo>
                  <a:pt x="18" y="118"/>
                  <a:pt x="9" y="114"/>
                  <a:pt x="0" y="105"/>
                </a:cubicBezTo>
                <a:cubicBezTo>
                  <a:pt x="8" y="97"/>
                  <a:pt x="8" y="97"/>
                  <a:pt x="8" y="97"/>
                </a:cubicBezTo>
                <a:cubicBezTo>
                  <a:pt x="15" y="105"/>
                  <a:pt x="23" y="108"/>
                  <a:pt x="33" y="108"/>
                </a:cubicBezTo>
                <a:cubicBezTo>
                  <a:pt x="33" y="70"/>
                  <a:pt x="33" y="70"/>
                  <a:pt x="33" y="70"/>
                </a:cubicBezTo>
                <a:cubicBezTo>
                  <a:pt x="30" y="69"/>
                  <a:pt x="30" y="69"/>
                  <a:pt x="30" y="69"/>
                </a:cubicBezTo>
                <a:cubicBezTo>
                  <a:pt x="22" y="69"/>
                  <a:pt x="15" y="65"/>
                  <a:pt x="11" y="62"/>
                </a:cubicBezTo>
                <a:cubicBezTo>
                  <a:pt x="6" y="57"/>
                  <a:pt x="3" y="51"/>
                  <a:pt x="3" y="42"/>
                </a:cubicBezTo>
                <a:cubicBezTo>
                  <a:pt x="3" y="26"/>
                  <a:pt x="14" y="15"/>
                  <a:pt x="32" y="13"/>
                </a:cubicBezTo>
                <a:cubicBezTo>
                  <a:pt x="32" y="0"/>
                  <a:pt x="32" y="0"/>
                  <a:pt x="32" y="0"/>
                </a:cubicBezTo>
                <a:cubicBezTo>
                  <a:pt x="41" y="0"/>
                  <a:pt x="41" y="0"/>
                  <a:pt x="41" y="0"/>
                </a:cubicBezTo>
                <a:cubicBezTo>
                  <a:pt x="41" y="13"/>
                  <a:pt x="41" y="13"/>
                  <a:pt x="41" y="13"/>
                </a:cubicBezTo>
                <a:cubicBezTo>
                  <a:pt x="52" y="14"/>
                  <a:pt x="60" y="17"/>
                  <a:pt x="68" y="24"/>
                </a:cubicBezTo>
                <a:cubicBezTo>
                  <a:pt x="61" y="32"/>
                  <a:pt x="61" y="32"/>
                  <a:pt x="61" y="32"/>
                </a:cubicBezTo>
                <a:cubicBezTo>
                  <a:pt x="55" y="27"/>
                  <a:pt x="49" y="23"/>
                  <a:pt x="40" y="23"/>
                </a:cubicBezTo>
                <a:cubicBezTo>
                  <a:pt x="40" y="60"/>
                  <a:pt x="40" y="60"/>
                  <a:pt x="40" y="60"/>
                </a:cubicBezTo>
                <a:cubicBezTo>
                  <a:pt x="45" y="61"/>
                  <a:pt x="45" y="61"/>
                  <a:pt x="45" y="61"/>
                </a:cubicBezTo>
                <a:cubicBezTo>
                  <a:pt x="54" y="63"/>
                  <a:pt x="59" y="65"/>
                  <a:pt x="64" y="68"/>
                </a:cubicBezTo>
                <a:cubicBezTo>
                  <a:pt x="69" y="73"/>
                  <a:pt x="72" y="80"/>
                  <a:pt x="72" y="89"/>
                </a:cubicBezTo>
                <a:cubicBezTo>
                  <a:pt x="72" y="106"/>
                  <a:pt x="60" y="117"/>
                  <a:pt x="41" y="118"/>
                </a:cubicBezTo>
                <a:close/>
                <a:moveTo>
                  <a:pt x="33" y="23"/>
                </a:moveTo>
                <a:cubicBezTo>
                  <a:pt x="21" y="24"/>
                  <a:pt x="14" y="31"/>
                  <a:pt x="14" y="42"/>
                </a:cubicBezTo>
                <a:cubicBezTo>
                  <a:pt x="14" y="47"/>
                  <a:pt x="15" y="51"/>
                  <a:pt x="18" y="54"/>
                </a:cubicBezTo>
                <a:cubicBezTo>
                  <a:pt x="22" y="57"/>
                  <a:pt x="28" y="59"/>
                  <a:pt x="33" y="59"/>
                </a:cubicBezTo>
                <a:lnTo>
                  <a:pt x="33" y="23"/>
                </a:lnTo>
                <a:close/>
                <a:moveTo>
                  <a:pt x="56" y="76"/>
                </a:moveTo>
                <a:cubicBezTo>
                  <a:pt x="51" y="72"/>
                  <a:pt x="46" y="72"/>
                  <a:pt x="40" y="71"/>
                </a:cubicBezTo>
                <a:cubicBezTo>
                  <a:pt x="40" y="108"/>
                  <a:pt x="40" y="108"/>
                  <a:pt x="40" y="108"/>
                </a:cubicBezTo>
                <a:cubicBezTo>
                  <a:pt x="53" y="107"/>
                  <a:pt x="61" y="100"/>
                  <a:pt x="61" y="89"/>
                </a:cubicBezTo>
                <a:cubicBezTo>
                  <a:pt x="61" y="84"/>
                  <a:pt x="60" y="79"/>
                  <a:pt x="56"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42" name="Freeform 539">
            <a:extLst>
              <a:ext uri="{FF2B5EF4-FFF2-40B4-BE49-F238E27FC236}">
                <a16:creationId xmlns:a16="http://schemas.microsoft.com/office/drawing/2014/main" id="{4F666868-29A1-4E59-AF07-85885AB01FA7}"/>
              </a:ext>
            </a:extLst>
          </p:cNvPr>
          <p:cNvSpPr>
            <a:spLocks noEditPoints="1"/>
          </p:cNvSpPr>
          <p:nvPr/>
        </p:nvSpPr>
        <p:spPr bwMode="auto">
          <a:xfrm>
            <a:off x="7639380" y="3787604"/>
            <a:ext cx="434975" cy="442913"/>
          </a:xfrm>
          <a:custGeom>
            <a:avLst/>
            <a:gdLst>
              <a:gd name="T0" fmla="*/ 133 w 135"/>
              <a:gd name="T1" fmla="*/ 126 h 137"/>
              <a:gd name="T2" fmla="*/ 15 w 135"/>
              <a:gd name="T3" fmla="*/ 126 h 137"/>
              <a:gd name="T4" fmla="*/ 34 w 135"/>
              <a:gd name="T5" fmla="*/ 76 h 137"/>
              <a:gd name="T6" fmla="*/ 48 w 135"/>
              <a:gd name="T7" fmla="*/ 100 h 137"/>
              <a:gd name="T8" fmla="*/ 51 w 135"/>
              <a:gd name="T9" fmla="*/ 102 h 137"/>
              <a:gd name="T10" fmla="*/ 55 w 135"/>
              <a:gd name="T11" fmla="*/ 100 h 137"/>
              <a:gd name="T12" fmla="*/ 76 w 135"/>
              <a:gd name="T13" fmla="*/ 58 h 137"/>
              <a:gd name="T14" fmla="*/ 86 w 135"/>
              <a:gd name="T15" fmla="*/ 75 h 137"/>
              <a:gd name="T16" fmla="*/ 89 w 135"/>
              <a:gd name="T17" fmla="*/ 76 h 137"/>
              <a:gd name="T18" fmla="*/ 92 w 135"/>
              <a:gd name="T19" fmla="*/ 74 h 137"/>
              <a:gd name="T20" fmla="*/ 108 w 135"/>
              <a:gd name="T21" fmla="*/ 40 h 137"/>
              <a:gd name="T22" fmla="*/ 117 w 135"/>
              <a:gd name="T23" fmla="*/ 44 h 137"/>
              <a:gd name="T24" fmla="*/ 118 w 135"/>
              <a:gd name="T25" fmla="*/ 44 h 137"/>
              <a:gd name="T26" fmla="*/ 120 w 135"/>
              <a:gd name="T27" fmla="*/ 44 h 137"/>
              <a:gd name="T28" fmla="*/ 122 w 135"/>
              <a:gd name="T29" fmla="*/ 41 h 137"/>
              <a:gd name="T30" fmla="*/ 124 w 135"/>
              <a:gd name="T31" fmla="*/ 4 h 137"/>
              <a:gd name="T32" fmla="*/ 121 w 135"/>
              <a:gd name="T33" fmla="*/ 1 h 137"/>
              <a:gd name="T34" fmla="*/ 117 w 135"/>
              <a:gd name="T35" fmla="*/ 2 h 137"/>
              <a:gd name="T36" fmla="*/ 93 w 135"/>
              <a:gd name="T37" fmla="*/ 29 h 137"/>
              <a:gd name="T38" fmla="*/ 92 w 135"/>
              <a:gd name="T39" fmla="*/ 32 h 137"/>
              <a:gd name="T40" fmla="*/ 94 w 135"/>
              <a:gd name="T41" fmla="*/ 35 h 137"/>
              <a:gd name="T42" fmla="*/ 101 w 135"/>
              <a:gd name="T43" fmla="*/ 37 h 137"/>
              <a:gd name="T44" fmla="*/ 88 w 135"/>
              <a:gd name="T45" fmla="*/ 65 h 137"/>
              <a:gd name="T46" fmla="*/ 79 w 135"/>
              <a:gd name="T47" fmla="*/ 48 h 137"/>
              <a:gd name="T48" fmla="*/ 75 w 135"/>
              <a:gd name="T49" fmla="*/ 46 h 137"/>
              <a:gd name="T50" fmla="*/ 72 w 135"/>
              <a:gd name="T51" fmla="*/ 48 h 137"/>
              <a:gd name="T52" fmla="*/ 51 w 135"/>
              <a:gd name="T53" fmla="*/ 90 h 137"/>
              <a:gd name="T54" fmla="*/ 37 w 135"/>
              <a:gd name="T55" fmla="*/ 66 h 137"/>
              <a:gd name="T56" fmla="*/ 33 w 135"/>
              <a:gd name="T57" fmla="*/ 64 h 137"/>
              <a:gd name="T58" fmla="*/ 30 w 135"/>
              <a:gd name="T59" fmla="*/ 66 h 137"/>
              <a:gd name="T60" fmla="*/ 11 w 135"/>
              <a:gd name="T61" fmla="*/ 115 h 137"/>
              <a:gd name="T62" fmla="*/ 11 w 135"/>
              <a:gd name="T63" fmla="*/ 5 h 137"/>
              <a:gd name="T64" fmla="*/ 10 w 135"/>
              <a:gd name="T65" fmla="*/ 3 h 137"/>
              <a:gd name="T66" fmla="*/ 8 w 135"/>
              <a:gd name="T67" fmla="*/ 5 h 137"/>
              <a:gd name="T68" fmla="*/ 8 w 135"/>
              <a:gd name="T69" fmla="*/ 125 h 137"/>
              <a:gd name="T70" fmla="*/ 7 w 135"/>
              <a:gd name="T71" fmla="*/ 125 h 137"/>
              <a:gd name="T72" fmla="*/ 7 w 135"/>
              <a:gd name="T73" fmla="*/ 126 h 137"/>
              <a:gd name="T74" fmla="*/ 2 w 135"/>
              <a:gd name="T75" fmla="*/ 126 h 137"/>
              <a:gd name="T76" fmla="*/ 0 w 135"/>
              <a:gd name="T77" fmla="*/ 128 h 137"/>
              <a:gd name="T78" fmla="*/ 2 w 135"/>
              <a:gd name="T79" fmla="*/ 130 h 137"/>
              <a:gd name="T80" fmla="*/ 8 w 135"/>
              <a:gd name="T81" fmla="*/ 130 h 137"/>
              <a:gd name="T82" fmla="*/ 8 w 135"/>
              <a:gd name="T83" fmla="*/ 135 h 137"/>
              <a:gd name="T84" fmla="*/ 10 w 135"/>
              <a:gd name="T85" fmla="*/ 137 h 137"/>
              <a:gd name="T86" fmla="*/ 11 w 135"/>
              <a:gd name="T87" fmla="*/ 135 h 137"/>
              <a:gd name="T88" fmla="*/ 11 w 135"/>
              <a:gd name="T89" fmla="*/ 130 h 137"/>
              <a:gd name="T90" fmla="*/ 13 w 135"/>
              <a:gd name="T91" fmla="*/ 130 h 137"/>
              <a:gd name="T92" fmla="*/ 133 w 135"/>
              <a:gd name="T93" fmla="*/ 130 h 137"/>
              <a:gd name="T94" fmla="*/ 135 w 135"/>
              <a:gd name="T95" fmla="*/ 128 h 137"/>
              <a:gd name="T96" fmla="*/ 133 w 135"/>
              <a:gd name="T97" fmla="*/ 126 h 137"/>
              <a:gd name="T98" fmla="*/ 116 w 135"/>
              <a:gd name="T99" fmla="*/ 14 h 137"/>
              <a:gd name="T100" fmla="*/ 115 w 135"/>
              <a:gd name="T101" fmla="*/ 35 h 137"/>
              <a:gd name="T102" fmla="*/ 102 w 135"/>
              <a:gd name="T103" fmla="*/ 30 h 137"/>
              <a:gd name="T104" fmla="*/ 116 w 135"/>
              <a:gd name="T105"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37">
                <a:moveTo>
                  <a:pt x="133" y="126"/>
                </a:moveTo>
                <a:cubicBezTo>
                  <a:pt x="15" y="126"/>
                  <a:pt x="15" y="126"/>
                  <a:pt x="15" y="126"/>
                </a:cubicBezTo>
                <a:cubicBezTo>
                  <a:pt x="34" y="76"/>
                  <a:pt x="34" y="76"/>
                  <a:pt x="34" y="76"/>
                </a:cubicBezTo>
                <a:cubicBezTo>
                  <a:pt x="48" y="100"/>
                  <a:pt x="48" y="100"/>
                  <a:pt x="48" y="100"/>
                </a:cubicBezTo>
                <a:cubicBezTo>
                  <a:pt x="49" y="101"/>
                  <a:pt x="50" y="102"/>
                  <a:pt x="51" y="102"/>
                </a:cubicBezTo>
                <a:cubicBezTo>
                  <a:pt x="53" y="102"/>
                  <a:pt x="54" y="101"/>
                  <a:pt x="55" y="100"/>
                </a:cubicBezTo>
                <a:cubicBezTo>
                  <a:pt x="76" y="58"/>
                  <a:pt x="76" y="58"/>
                  <a:pt x="76" y="58"/>
                </a:cubicBezTo>
                <a:cubicBezTo>
                  <a:pt x="86" y="75"/>
                  <a:pt x="86" y="75"/>
                  <a:pt x="86" y="75"/>
                </a:cubicBezTo>
                <a:cubicBezTo>
                  <a:pt x="86" y="76"/>
                  <a:pt x="88" y="77"/>
                  <a:pt x="89" y="76"/>
                </a:cubicBezTo>
                <a:cubicBezTo>
                  <a:pt x="90" y="76"/>
                  <a:pt x="92" y="76"/>
                  <a:pt x="92" y="74"/>
                </a:cubicBezTo>
                <a:cubicBezTo>
                  <a:pt x="108" y="40"/>
                  <a:pt x="108" y="40"/>
                  <a:pt x="108" y="40"/>
                </a:cubicBezTo>
                <a:cubicBezTo>
                  <a:pt x="117" y="44"/>
                  <a:pt x="117" y="44"/>
                  <a:pt x="117" y="44"/>
                </a:cubicBezTo>
                <a:cubicBezTo>
                  <a:pt x="117" y="44"/>
                  <a:pt x="118" y="44"/>
                  <a:pt x="118" y="44"/>
                </a:cubicBezTo>
                <a:cubicBezTo>
                  <a:pt x="119" y="44"/>
                  <a:pt x="119" y="44"/>
                  <a:pt x="120" y="44"/>
                </a:cubicBezTo>
                <a:cubicBezTo>
                  <a:pt x="121" y="43"/>
                  <a:pt x="122" y="42"/>
                  <a:pt x="122" y="41"/>
                </a:cubicBezTo>
                <a:cubicBezTo>
                  <a:pt x="124" y="4"/>
                  <a:pt x="124" y="4"/>
                  <a:pt x="124" y="4"/>
                </a:cubicBezTo>
                <a:cubicBezTo>
                  <a:pt x="124" y="3"/>
                  <a:pt x="123" y="1"/>
                  <a:pt x="121" y="1"/>
                </a:cubicBezTo>
                <a:cubicBezTo>
                  <a:pt x="120" y="0"/>
                  <a:pt x="118" y="0"/>
                  <a:pt x="117" y="2"/>
                </a:cubicBezTo>
                <a:cubicBezTo>
                  <a:pt x="93" y="29"/>
                  <a:pt x="93" y="29"/>
                  <a:pt x="93" y="29"/>
                </a:cubicBezTo>
                <a:cubicBezTo>
                  <a:pt x="92" y="30"/>
                  <a:pt x="92" y="31"/>
                  <a:pt x="92" y="32"/>
                </a:cubicBezTo>
                <a:cubicBezTo>
                  <a:pt x="92" y="33"/>
                  <a:pt x="93" y="34"/>
                  <a:pt x="94" y="35"/>
                </a:cubicBezTo>
                <a:cubicBezTo>
                  <a:pt x="101" y="37"/>
                  <a:pt x="101" y="37"/>
                  <a:pt x="101" y="37"/>
                </a:cubicBezTo>
                <a:cubicBezTo>
                  <a:pt x="88" y="65"/>
                  <a:pt x="88" y="65"/>
                  <a:pt x="88" y="65"/>
                </a:cubicBezTo>
                <a:cubicBezTo>
                  <a:pt x="79" y="48"/>
                  <a:pt x="79" y="48"/>
                  <a:pt x="79" y="48"/>
                </a:cubicBezTo>
                <a:cubicBezTo>
                  <a:pt x="78" y="47"/>
                  <a:pt x="77" y="46"/>
                  <a:pt x="75" y="46"/>
                </a:cubicBezTo>
                <a:cubicBezTo>
                  <a:pt x="74" y="46"/>
                  <a:pt x="73" y="47"/>
                  <a:pt x="72" y="48"/>
                </a:cubicBezTo>
                <a:cubicBezTo>
                  <a:pt x="51" y="90"/>
                  <a:pt x="51" y="90"/>
                  <a:pt x="51" y="90"/>
                </a:cubicBezTo>
                <a:cubicBezTo>
                  <a:pt x="37" y="66"/>
                  <a:pt x="37" y="66"/>
                  <a:pt x="37" y="66"/>
                </a:cubicBezTo>
                <a:cubicBezTo>
                  <a:pt x="36" y="64"/>
                  <a:pt x="35" y="64"/>
                  <a:pt x="33" y="64"/>
                </a:cubicBezTo>
                <a:cubicBezTo>
                  <a:pt x="32" y="64"/>
                  <a:pt x="31" y="65"/>
                  <a:pt x="30" y="66"/>
                </a:cubicBezTo>
                <a:cubicBezTo>
                  <a:pt x="11" y="115"/>
                  <a:pt x="11" y="115"/>
                  <a:pt x="11" y="115"/>
                </a:cubicBezTo>
                <a:cubicBezTo>
                  <a:pt x="11" y="5"/>
                  <a:pt x="11" y="5"/>
                  <a:pt x="11" y="5"/>
                </a:cubicBezTo>
                <a:cubicBezTo>
                  <a:pt x="11" y="4"/>
                  <a:pt x="11" y="3"/>
                  <a:pt x="10" y="3"/>
                </a:cubicBezTo>
                <a:cubicBezTo>
                  <a:pt x="9" y="3"/>
                  <a:pt x="8" y="4"/>
                  <a:pt x="8" y="5"/>
                </a:cubicBezTo>
                <a:cubicBezTo>
                  <a:pt x="8" y="125"/>
                  <a:pt x="8" y="125"/>
                  <a:pt x="8" y="125"/>
                </a:cubicBezTo>
                <a:cubicBezTo>
                  <a:pt x="7" y="125"/>
                  <a:pt x="7" y="125"/>
                  <a:pt x="7" y="125"/>
                </a:cubicBezTo>
                <a:cubicBezTo>
                  <a:pt x="7" y="126"/>
                  <a:pt x="7" y="126"/>
                  <a:pt x="7" y="126"/>
                </a:cubicBezTo>
                <a:cubicBezTo>
                  <a:pt x="2" y="126"/>
                  <a:pt x="2" y="126"/>
                  <a:pt x="2" y="126"/>
                </a:cubicBezTo>
                <a:cubicBezTo>
                  <a:pt x="1" y="126"/>
                  <a:pt x="0" y="127"/>
                  <a:pt x="0" y="128"/>
                </a:cubicBezTo>
                <a:cubicBezTo>
                  <a:pt x="0" y="129"/>
                  <a:pt x="1" y="130"/>
                  <a:pt x="2" y="130"/>
                </a:cubicBezTo>
                <a:cubicBezTo>
                  <a:pt x="8" y="130"/>
                  <a:pt x="8" y="130"/>
                  <a:pt x="8" y="130"/>
                </a:cubicBezTo>
                <a:cubicBezTo>
                  <a:pt x="8" y="135"/>
                  <a:pt x="8" y="135"/>
                  <a:pt x="8" y="135"/>
                </a:cubicBezTo>
                <a:cubicBezTo>
                  <a:pt x="8" y="136"/>
                  <a:pt x="9" y="137"/>
                  <a:pt x="10" y="137"/>
                </a:cubicBezTo>
                <a:cubicBezTo>
                  <a:pt x="11" y="137"/>
                  <a:pt x="11" y="136"/>
                  <a:pt x="11" y="135"/>
                </a:cubicBezTo>
                <a:cubicBezTo>
                  <a:pt x="11" y="130"/>
                  <a:pt x="11" y="130"/>
                  <a:pt x="11" y="130"/>
                </a:cubicBezTo>
                <a:cubicBezTo>
                  <a:pt x="12" y="130"/>
                  <a:pt x="12" y="130"/>
                  <a:pt x="13" y="130"/>
                </a:cubicBezTo>
                <a:cubicBezTo>
                  <a:pt x="133" y="130"/>
                  <a:pt x="133" y="130"/>
                  <a:pt x="133" y="130"/>
                </a:cubicBezTo>
                <a:cubicBezTo>
                  <a:pt x="134" y="130"/>
                  <a:pt x="135" y="129"/>
                  <a:pt x="135" y="128"/>
                </a:cubicBezTo>
                <a:cubicBezTo>
                  <a:pt x="135" y="127"/>
                  <a:pt x="134" y="126"/>
                  <a:pt x="133" y="126"/>
                </a:cubicBezTo>
                <a:close/>
                <a:moveTo>
                  <a:pt x="116" y="14"/>
                </a:moveTo>
                <a:cubicBezTo>
                  <a:pt x="115" y="35"/>
                  <a:pt x="115" y="35"/>
                  <a:pt x="115" y="35"/>
                </a:cubicBezTo>
                <a:cubicBezTo>
                  <a:pt x="102" y="30"/>
                  <a:pt x="102" y="30"/>
                  <a:pt x="102" y="30"/>
                </a:cubicBezTo>
                <a:lnTo>
                  <a:pt x="11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43" name="Freeform 649">
            <a:extLst>
              <a:ext uri="{FF2B5EF4-FFF2-40B4-BE49-F238E27FC236}">
                <a16:creationId xmlns:a16="http://schemas.microsoft.com/office/drawing/2014/main" id="{24C4726D-2817-4DA5-8A56-CE6A3B969E1F}"/>
              </a:ext>
            </a:extLst>
          </p:cNvPr>
          <p:cNvSpPr>
            <a:spLocks noEditPoints="1"/>
          </p:cNvSpPr>
          <p:nvPr/>
        </p:nvSpPr>
        <p:spPr bwMode="auto">
          <a:xfrm>
            <a:off x="8797801" y="4541987"/>
            <a:ext cx="590550" cy="409575"/>
          </a:xfrm>
          <a:custGeom>
            <a:avLst/>
            <a:gdLst>
              <a:gd name="T0" fmla="*/ 143 w 183"/>
              <a:gd name="T1" fmla="*/ 2 h 127"/>
              <a:gd name="T2" fmla="*/ 112 w 183"/>
              <a:gd name="T3" fmla="*/ 16 h 127"/>
              <a:gd name="T4" fmla="*/ 111 w 183"/>
              <a:gd name="T5" fmla="*/ 22 h 127"/>
              <a:gd name="T6" fmla="*/ 97 w 183"/>
              <a:gd name="T7" fmla="*/ 26 h 127"/>
              <a:gd name="T8" fmla="*/ 92 w 183"/>
              <a:gd name="T9" fmla="*/ 32 h 127"/>
              <a:gd name="T10" fmla="*/ 87 w 183"/>
              <a:gd name="T11" fmla="*/ 26 h 127"/>
              <a:gd name="T12" fmla="*/ 73 w 183"/>
              <a:gd name="T13" fmla="*/ 23 h 127"/>
              <a:gd name="T14" fmla="*/ 72 w 183"/>
              <a:gd name="T15" fmla="*/ 17 h 127"/>
              <a:gd name="T16" fmla="*/ 40 w 183"/>
              <a:gd name="T17" fmla="*/ 2 h 127"/>
              <a:gd name="T18" fmla="*/ 2 w 183"/>
              <a:gd name="T19" fmla="*/ 53 h 127"/>
              <a:gd name="T20" fmla="*/ 25 w 183"/>
              <a:gd name="T21" fmla="*/ 78 h 127"/>
              <a:gd name="T22" fmla="*/ 28 w 183"/>
              <a:gd name="T23" fmla="*/ 76 h 127"/>
              <a:gd name="T24" fmla="*/ 66 w 183"/>
              <a:gd name="T25" fmla="*/ 105 h 127"/>
              <a:gd name="T26" fmla="*/ 102 w 183"/>
              <a:gd name="T27" fmla="*/ 127 h 127"/>
              <a:gd name="T28" fmla="*/ 144 w 183"/>
              <a:gd name="T29" fmla="*/ 97 h 127"/>
              <a:gd name="T30" fmla="*/ 144 w 183"/>
              <a:gd name="T31" fmla="*/ 94 h 127"/>
              <a:gd name="T32" fmla="*/ 154 w 183"/>
              <a:gd name="T33" fmla="*/ 74 h 127"/>
              <a:gd name="T34" fmla="*/ 158 w 183"/>
              <a:gd name="T35" fmla="*/ 77 h 127"/>
              <a:gd name="T36" fmla="*/ 161 w 183"/>
              <a:gd name="T37" fmla="*/ 76 h 127"/>
              <a:gd name="T38" fmla="*/ 182 w 183"/>
              <a:gd name="T39" fmla="*/ 48 h 127"/>
              <a:gd name="T40" fmla="*/ 9 w 183"/>
              <a:gd name="T41" fmla="*/ 51 h 127"/>
              <a:gd name="T42" fmla="*/ 64 w 183"/>
              <a:gd name="T43" fmla="*/ 21 h 127"/>
              <a:gd name="T44" fmla="*/ 134 w 183"/>
              <a:gd name="T45" fmla="*/ 100 h 127"/>
              <a:gd name="T46" fmla="*/ 103 w 183"/>
              <a:gd name="T47" fmla="*/ 78 h 127"/>
              <a:gd name="T48" fmla="*/ 122 w 183"/>
              <a:gd name="T49" fmla="*/ 108 h 127"/>
              <a:gd name="T50" fmla="*/ 95 w 183"/>
              <a:gd name="T51" fmla="*/ 90 h 127"/>
              <a:gd name="T52" fmla="*/ 111 w 183"/>
              <a:gd name="T53" fmla="*/ 117 h 127"/>
              <a:gd name="T54" fmla="*/ 87 w 183"/>
              <a:gd name="T55" fmla="*/ 101 h 127"/>
              <a:gd name="T56" fmla="*/ 102 w 183"/>
              <a:gd name="T57" fmla="*/ 123 h 127"/>
              <a:gd name="T58" fmla="*/ 32 w 183"/>
              <a:gd name="T59" fmla="*/ 71 h 127"/>
              <a:gd name="T60" fmla="*/ 86 w 183"/>
              <a:gd name="T61" fmla="*/ 30 h 127"/>
              <a:gd name="T62" fmla="*/ 86 w 183"/>
              <a:gd name="T63" fmla="*/ 41 h 127"/>
              <a:gd name="T64" fmla="*/ 74 w 183"/>
              <a:gd name="T65" fmla="*/ 62 h 127"/>
              <a:gd name="T66" fmla="*/ 84 w 183"/>
              <a:gd name="T67" fmla="*/ 70 h 127"/>
              <a:gd name="T68" fmla="*/ 101 w 183"/>
              <a:gd name="T69" fmla="*/ 52 h 127"/>
              <a:gd name="T70" fmla="*/ 134 w 183"/>
              <a:gd name="T71" fmla="*/ 89 h 127"/>
              <a:gd name="T72" fmla="*/ 140 w 183"/>
              <a:gd name="T73" fmla="*/ 95 h 127"/>
              <a:gd name="T74" fmla="*/ 135 w 183"/>
              <a:gd name="T75" fmla="*/ 85 h 127"/>
              <a:gd name="T76" fmla="*/ 102 w 183"/>
              <a:gd name="T77" fmla="*/ 48 h 127"/>
              <a:gd name="T78" fmla="*/ 101 w 183"/>
              <a:gd name="T79" fmla="*/ 47 h 127"/>
              <a:gd name="T80" fmla="*/ 84 w 183"/>
              <a:gd name="T81" fmla="*/ 66 h 127"/>
              <a:gd name="T82" fmla="*/ 90 w 183"/>
              <a:gd name="T83" fmla="*/ 43 h 127"/>
              <a:gd name="T84" fmla="*/ 115 w 183"/>
              <a:gd name="T85" fmla="*/ 27 h 127"/>
              <a:gd name="T86" fmla="*/ 135 w 183"/>
              <a:gd name="T87" fmla="*/ 85 h 127"/>
              <a:gd name="T88" fmla="*/ 119 w 183"/>
              <a:gd name="T89" fmla="*/ 21 h 127"/>
              <a:gd name="T90" fmla="*/ 174 w 183"/>
              <a:gd name="T91" fmla="*/ 5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 h="127">
                <a:moveTo>
                  <a:pt x="182" y="48"/>
                </a:moveTo>
                <a:cubicBezTo>
                  <a:pt x="143" y="2"/>
                  <a:pt x="143" y="2"/>
                  <a:pt x="143" y="2"/>
                </a:cubicBezTo>
                <a:cubicBezTo>
                  <a:pt x="142" y="0"/>
                  <a:pt x="140" y="0"/>
                  <a:pt x="139" y="1"/>
                </a:cubicBezTo>
                <a:cubicBezTo>
                  <a:pt x="112" y="16"/>
                  <a:pt x="112" y="16"/>
                  <a:pt x="112" y="16"/>
                </a:cubicBezTo>
                <a:cubicBezTo>
                  <a:pt x="111" y="17"/>
                  <a:pt x="110" y="18"/>
                  <a:pt x="110" y="19"/>
                </a:cubicBezTo>
                <a:cubicBezTo>
                  <a:pt x="110" y="20"/>
                  <a:pt x="110" y="21"/>
                  <a:pt x="111" y="22"/>
                </a:cubicBezTo>
                <a:cubicBezTo>
                  <a:pt x="112" y="23"/>
                  <a:pt x="112" y="23"/>
                  <a:pt x="112" y="23"/>
                </a:cubicBezTo>
                <a:cubicBezTo>
                  <a:pt x="97" y="26"/>
                  <a:pt x="97" y="26"/>
                  <a:pt x="97" y="26"/>
                </a:cubicBezTo>
                <a:cubicBezTo>
                  <a:pt x="96" y="26"/>
                  <a:pt x="96" y="26"/>
                  <a:pt x="95" y="27"/>
                </a:cubicBezTo>
                <a:cubicBezTo>
                  <a:pt x="92" y="32"/>
                  <a:pt x="92" y="32"/>
                  <a:pt x="92" y="32"/>
                </a:cubicBezTo>
                <a:cubicBezTo>
                  <a:pt x="89" y="27"/>
                  <a:pt x="89" y="27"/>
                  <a:pt x="89" y="27"/>
                </a:cubicBezTo>
                <a:cubicBezTo>
                  <a:pt x="88" y="26"/>
                  <a:pt x="88" y="26"/>
                  <a:pt x="87" y="26"/>
                </a:cubicBezTo>
                <a:cubicBezTo>
                  <a:pt x="72" y="23"/>
                  <a:pt x="72" y="23"/>
                  <a:pt x="72" y="23"/>
                </a:cubicBezTo>
                <a:cubicBezTo>
                  <a:pt x="73" y="23"/>
                  <a:pt x="73" y="23"/>
                  <a:pt x="73" y="23"/>
                </a:cubicBezTo>
                <a:cubicBezTo>
                  <a:pt x="73" y="22"/>
                  <a:pt x="74" y="21"/>
                  <a:pt x="74" y="20"/>
                </a:cubicBezTo>
                <a:cubicBezTo>
                  <a:pt x="73" y="19"/>
                  <a:pt x="73" y="18"/>
                  <a:pt x="72" y="17"/>
                </a:cubicBezTo>
                <a:cubicBezTo>
                  <a:pt x="45" y="1"/>
                  <a:pt x="45" y="1"/>
                  <a:pt x="45" y="1"/>
                </a:cubicBezTo>
                <a:cubicBezTo>
                  <a:pt x="43" y="1"/>
                  <a:pt x="41" y="1"/>
                  <a:pt x="40" y="2"/>
                </a:cubicBezTo>
                <a:cubicBezTo>
                  <a:pt x="2" y="48"/>
                  <a:pt x="2" y="48"/>
                  <a:pt x="2" y="48"/>
                </a:cubicBezTo>
                <a:cubicBezTo>
                  <a:pt x="0" y="50"/>
                  <a:pt x="1" y="52"/>
                  <a:pt x="2" y="53"/>
                </a:cubicBezTo>
                <a:cubicBezTo>
                  <a:pt x="22" y="76"/>
                  <a:pt x="22" y="76"/>
                  <a:pt x="22" y="76"/>
                </a:cubicBezTo>
                <a:cubicBezTo>
                  <a:pt x="23" y="77"/>
                  <a:pt x="24" y="78"/>
                  <a:pt x="25" y="78"/>
                </a:cubicBezTo>
                <a:cubicBezTo>
                  <a:pt x="25" y="78"/>
                  <a:pt x="25" y="78"/>
                  <a:pt x="25" y="78"/>
                </a:cubicBezTo>
                <a:cubicBezTo>
                  <a:pt x="26" y="78"/>
                  <a:pt x="27" y="77"/>
                  <a:pt x="28" y="76"/>
                </a:cubicBezTo>
                <a:cubicBezTo>
                  <a:pt x="30" y="74"/>
                  <a:pt x="30" y="74"/>
                  <a:pt x="30" y="74"/>
                </a:cubicBezTo>
                <a:cubicBezTo>
                  <a:pt x="66" y="105"/>
                  <a:pt x="66" y="105"/>
                  <a:pt x="66" y="105"/>
                </a:cubicBezTo>
                <a:cubicBezTo>
                  <a:pt x="101" y="127"/>
                  <a:pt x="101" y="127"/>
                  <a:pt x="101" y="127"/>
                </a:cubicBezTo>
                <a:cubicBezTo>
                  <a:pt x="102" y="127"/>
                  <a:pt x="102" y="127"/>
                  <a:pt x="102" y="127"/>
                </a:cubicBezTo>
                <a:cubicBezTo>
                  <a:pt x="102" y="127"/>
                  <a:pt x="103" y="127"/>
                  <a:pt x="103" y="127"/>
                </a:cubicBezTo>
                <a:cubicBezTo>
                  <a:pt x="144" y="97"/>
                  <a:pt x="144" y="97"/>
                  <a:pt x="144" y="97"/>
                </a:cubicBezTo>
                <a:cubicBezTo>
                  <a:pt x="144" y="97"/>
                  <a:pt x="144" y="96"/>
                  <a:pt x="144" y="96"/>
                </a:cubicBezTo>
                <a:cubicBezTo>
                  <a:pt x="145" y="95"/>
                  <a:pt x="144" y="95"/>
                  <a:pt x="144" y="94"/>
                </a:cubicBezTo>
                <a:cubicBezTo>
                  <a:pt x="138" y="88"/>
                  <a:pt x="138" y="88"/>
                  <a:pt x="138" y="88"/>
                </a:cubicBezTo>
                <a:cubicBezTo>
                  <a:pt x="154" y="74"/>
                  <a:pt x="154" y="74"/>
                  <a:pt x="154" y="74"/>
                </a:cubicBezTo>
                <a:cubicBezTo>
                  <a:pt x="156" y="76"/>
                  <a:pt x="156" y="76"/>
                  <a:pt x="156" y="76"/>
                </a:cubicBezTo>
                <a:cubicBezTo>
                  <a:pt x="156" y="76"/>
                  <a:pt x="157" y="77"/>
                  <a:pt x="158" y="77"/>
                </a:cubicBezTo>
                <a:cubicBezTo>
                  <a:pt x="158" y="77"/>
                  <a:pt x="158" y="77"/>
                  <a:pt x="158" y="77"/>
                </a:cubicBezTo>
                <a:cubicBezTo>
                  <a:pt x="159" y="77"/>
                  <a:pt x="160" y="76"/>
                  <a:pt x="161" y="76"/>
                </a:cubicBezTo>
                <a:cubicBezTo>
                  <a:pt x="182" y="52"/>
                  <a:pt x="182" y="52"/>
                  <a:pt x="182" y="52"/>
                </a:cubicBezTo>
                <a:cubicBezTo>
                  <a:pt x="183" y="51"/>
                  <a:pt x="183" y="49"/>
                  <a:pt x="182" y="48"/>
                </a:cubicBezTo>
                <a:close/>
                <a:moveTo>
                  <a:pt x="25" y="68"/>
                </a:moveTo>
                <a:cubicBezTo>
                  <a:pt x="9" y="51"/>
                  <a:pt x="9" y="51"/>
                  <a:pt x="9" y="51"/>
                </a:cubicBezTo>
                <a:cubicBezTo>
                  <a:pt x="44" y="9"/>
                  <a:pt x="44" y="9"/>
                  <a:pt x="44" y="9"/>
                </a:cubicBezTo>
                <a:cubicBezTo>
                  <a:pt x="64" y="21"/>
                  <a:pt x="64" y="21"/>
                  <a:pt x="64" y="21"/>
                </a:cubicBezTo>
                <a:lnTo>
                  <a:pt x="25" y="68"/>
                </a:lnTo>
                <a:close/>
                <a:moveTo>
                  <a:pt x="134" y="100"/>
                </a:moveTo>
                <a:cubicBezTo>
                  <a:pt x="105" y="75"/>
                  <a:pt x="105" y="75"/>
                  <a:pt x="105" y="75"/>
                </a:cubicBezTo>
                <a:cubicBezTo>
                  <a:pt x="103" y="78"/>
                  <a:pt x="103" y="78"/>
                  <a:pt x="103" y="78"/>
                </a:cubicBezTo>
                <a:cubicBezTo>
                  <a:pt x="131" y="102"/>
                  <a:pt x="131" y="102"/>
                  <a:pt x="131" y="102"/>
                </a:cubicBezTo>
                <a:cubicBezTo>
                  <a:pt x="122" y="108"/>
                  <a:pt x="122" y="108"/>
                  <a:pt x="122" y="108"/>
                </a:cubicBezTo>
                <a:cubicBezTo>
                  <a:pt x="98" y="87"/>
                  <a:pt x="98" y="87"/>
                  <a:pt x="98" y="87"/>
                </a:cubicBezTo>
                <a:cubicBezTo>
                  <a:pt x="95" y="90"/>
                  <a:pt x="95" y="90"/>
                  <a:pt x="95" y="90"/>
                </a:cubicBezTo>
                <a:cubicBezTo>
                  <a:pt x="119" y="111"/>
                  <a:pt x="119" y="111"/>
                  <a:pt x="119" y="111"/>
                </a:cubicBezTo>
                <a:cubicBezTo>
                  <a:pt x="111" y="117"/>
                  <a:pt x="111" y="117"/>
                  <a:pt x="111" y="117"/>
                </a:cubicBezTo>
                <a:cubicBezTo>
                  <a:pt x="90" y="98"/>
                  <a:pt x="90" y="98"/>
                  <a:pt x="90" y="98"/>
                </a:cubicBezTo>
                <a:cubicBezTo>
                  <a:pt x="87" y="101"/>
                  <a:pt x="87" y="101"/>
                  <a:pt x="87" y="101"/>
                </a:cubicBezTo>
                <a:cubicBezTo>
                  <a:pt x="108" y="119"/>
                  <a:pt x="108" y="119"/>
                  <a:pt x="108" y="119"/>
                </a:cubicBezTo>
                <a:cubicBezTo>
                  <a:pt x="102" y="123"/>
                  <a:pt x="102" y="123"/>
                  <a:pt x="102" y="123"/>
                </a:cubicBezTo>
                <a:cubicBezTo>
                  <a:pt x="68" y="102"/>
                  <a:pt x="68" y="102"/>
                  <a:pt x="68" y="102"/>
                </a:cubicBezTo>
                <a:cubicBezTo>
                  <a:pt x="32" y="71"/>
                  <a:pt x="32" y="71"/>
                  <a:pt x="32" y="71"/>
                </a:cubicBezTo>
                <a:cubicBezTo>
                  <a:pt x="70" y="27"/>
                  <a:pt x="70" y="27"/>
                  <a:pt x="70" y="27"/>
                </a:cubicBezTo>
                <a:cubicBezTo>
                  <a:pt x="86" y="30"/>
                  <a:pt x="86" y="30"/>
                  <a:pt x="86" y="30"/>
                </a:cubicBezTo>
                <a:cubicBezTo>
                  <a:pt x="90" y="35"/>
                  <a:pt x="90" y="35"/>
                  <a:pt x="90" y="35"/>
                </a:cubicBezTo>
                <a:cubicBezTo>
                  <a:pt x="86" y="41"/>
                  <a:pt x="86" y="41"/>
                  <a:pt x="86" y="41"/>
                </a:cubicBezTo>
                <a:cubicBezTo>
                  <a:pt x="74" y="60"/>
                  <a:pt x="74" y="60"/>
                  <a:pt x="74" y="60"/>
                </a:cubicBezTo>
                <a:cubicBezTo>
                  <a:pt x="73" y="60"/>
                  <a:pt x="73" y="61"/>
                  <a:pt x="74" y="62"/>
                </a:cubicBezTo>
                <a:cubicBezTo>
                  <a:pt x="83" y="70"/>
                  <a:pt x="83" y="70"/>
                  <a:pt x="83" y="70"/>
                </a:cubicBezTo>
                <a:cubicBezTo>
                  <a:pt x="83" y="70"/>
                  <a:pt x="84" y="70"/>
                  <a:pt x="84" y="70"/>
                </a:cubicBezTo>
                <a:cubicBezTo>
                  <a:pt x="85" y="70"/>
                  <a:pt x="85" y="70"/>
                  <a:pt x="86" y="70"/>
                </a:cubicBezTo>
                <a:cubicBezTo>
                  <a:pt x="101" y="52"/>
                  <a:pt x="101" y="52"/>
                  <a:pt x="101" y="52"/>
                </a:cubicBezTo>
                <a:cubicBezTo>
                  <a:pt x="104" y="58"/>
                  <a:pt x="104" y="58"/>
                  <a:pt x="104" y="58"/>
                </a:cubicBezTo>
                <a:cubicBezTo>
                  <a:pt x="134" y="89"/>
                  <a:pt x="134" y="89"/>
                  <a:pt x="134" y="89"/>
                </a:cubicBezTo>
                <a:cubicBezTo>
                  <a:pt x="134" y="89"/>
                  <a:pt x="134" y="89"/>
                  <a:pt x="134" y="89"/>
                </a:cubicBezTo>
                <a:cubicBezTo>
                  <a:pt x="140" y="95"/>
                  <a:pt x="140" y="95"/>
                  <a:pt x="140" y="95"/>
                </a:cubicBezTo>
                <a:lnTo>
                  <a:pt x="134" y="100"/>
                </a:lnTo>
                <a:close/>
                <a:moveTo>
                  <a:pt x="135" y="85"/>
                </a:moveTo>
                <a:cubicBezTo>
                  <a:pt x="107" y="56"/>
                  <a:pt x="107" y="56"/>
                  <a:pt x="107" y="56"/>
                </a:cubicBezTo>
                <a:cubicBezTo>
                  <a:pt x="102" y="48"/>
                  <a:pt x="102" y="48"/>
                  <a:pt x="102" y="48"/>
                </a:cubicBezTo>
                <a:cubicBezTo>
                  <a:pt x="102" y="48"/>
                  <a:pt x="101" y="47"/>
                  <a:pt x="101" y="47"/>
                </a:cubicBezTo>
                <a:cubicBezTo>
                  <a:pt x="101" y="47"/>
                  <a:pt x="101" y="47"/>
                  <a:pt x="101" y="47"/>
                </a:cubicBezTo>
                <a:cubicBezTo>
                  <a:pt x="100" y="47"/>
                  <a:pt x="100" y="48"/>
                  <a:pt x="99" y="48"/>
                </a:cubicBezTo>
                <a:cubicBezTo>
                  <a:pt x="84" y="66"/>
                  <a:pt x="84" y="66"/>
                  <a:pt x="84" y="66"/>
                </a:cubicBezTo>
                <a:cubicBezTo>
                  <a:pt x="78" y="60"/>
                  <a:pt x="78" y="60"/>
                  <a:pt x="78" y="60"/>
                </a:cubicBezTo>
                <a:cubicBezTo>
                  <a:pt x="90" y="43"/>
                  <a:pt x="90" y="43"/>
                  <a:pt x="90" y="43"/>
                </a:cubicBezTo>
                <a:cubicBezTo>
                  <a:pt x="98" y="30"/>
                  <a:pt x="98" y="30"/>
                  <a:pt x="98" y="30"/>
                </a:cubicBezTo>
                <a:cubicBezTo>
                  <a:pt x="115" y="27"/>
                  <a:pt x="115" y="27"/>
                  <a:pt x="115" y="27"/>
                </a:cubicBezTo>
                <a:cubicBezTo>
                  <a:pt x="152" y="71"/>
                  <a:pt x="152" y="71"/>
                  <a:pt x="152" y="71"/>
                </a:cubicBezTo>
                <a:lnTo>
                  <a:pt x="135" y="85"/>
                </a:lnTo>
                <a:close/>
                <a:moveTo>
                  <a:pt x="158" y="68"/>
                </a:moveTo>
                <a:cubicBezTo>
                  <a:pt x="119" y="21"/>
                  <a:pt x="119" y="21"/>
                  <a:pt x="119" y="21"/>
                </a:cubicBezTo>
                <a:cubicBezTo>
                  <a:pt x="140" y="9"/>
                  <a:pt x="140" y="9"/>
                  <a:pt x="140" y="9"/>
                </a:cubicBezTo>
                <a:cubicBezTo>
                  <a:pt x="174" y="50"/>
                  <a:pt x="174" y="50"/>
                  <a:pt x="174" y="50"/>
                </a:cubicBezTo>
                <a:lnTo>
                  <a:pt x="158"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grpSp>
        <p:nvGrpSpPr>
          <p:cNvPr id="45" name="Group 44">
            <a:extLst>
              <a:ext uri="{FF2B5EF4-FFF2-40B4-BE49-F238E27FC236}">
                <a16:creationId xmlns:a16="http://schemas.microsoft.com/office/drawing/2014/main" id="{36F4EECB-F7E8-4917-A5C5-0936762E2568}"/>
              </a:ext>
            </a:extLst>
          </p:cNvPr>
          <p:cNvGrpSpPr/>
          <p:nvPr/>
        </p:nvGrpSpPr>
        <p:grpSpPr>
          <a:xfrm>
            <a:off x="10153018" y="2211686"/>
            <a:ext cx="461963" cy="439737"/>
            <a:chOff x="3419475" y="5341938"/>
            <a:chExt cx="461963" cy="439737"/>
          </a:xfrm>
          <a:solidFill>
            <a:schemeClr val="bg1"/>
          </a:solidFill>
        </p:grpSpPr>
        <p:sp>
          <p:nvSpPr>
            <p:cNvPr id="46" name="Freeform 573">
              <a:extLst>
                <a:ext uri="{FF2B5EF4-FFF2-40B4-BE49-F238E27FC236}">
                  <a16:creationId xmlns:a16="http://schemas.microsoft.com/office/drawing/2014/main" id="{1F8CD293-F07A-45CB-8902-9ECA3B73C219}"/>
                </a:ext>
              </a:extLst>
            </p:cNvPr>
            <p:cNvSpPr>
              <a:spLocks noEditPoints="1"/>
            </p:cNvSpPr>
            <p:nvPr/>
          </p:nvSpPr>
          <p:spPr bwMode="auto">
            <a:xfrm>
              <a:off x="3733800" y="5548313"/>
              <a:ext cx="112713" cy="109538"/>
            </a:xfrm>
            <a:custGeom>
              <a:avLst/>
              <a:gdLst>
                <a:gd name="T0" fmla="*/ 0 w 35"/>
                <a:gd name="T1" fmla="*/ 17 h 34"/>
                <a:gd name="T2" fmla="*/ 18 w 35"/>
                <a:gd name="T3" fmla="*/ 34 h 34"/>
                <a:gd name="T4" fmla="*/ 35 w 35"/>
                <a:gd name="T5" fmla="*/ 17 h 34"/>
                <a:gd name="T6" fmla="*/ 18 w 35"/>
                <a:gd name="T7" fmla="*/ 0 h 34"/>
                <a:gd name="T8" fmla="*/ 0 w 35"/>
                <a:gd name="T9" fmla="*/ 17 h 34"/>
                <a:gd name="T10" fmla="*/ 18 w 35"/>
                <a:gd name="T11" fmla="*/ 3 h 34"/>
                <a:gd name="T12" fmla="*/ 31 w 35"/>
                <a:gd name="T13" fmla="*/ 17 h 34"/>
                <a:gd name="T14" fmla="*/ 18 w 35"/>
                <a:gd name="T15" fmla="*/ 31 h 34"/>
                <a:gd name="T16" fmla="*/ 4 w 35"/>
                <a:gd name="T17" fmla="*/ 17 h 34"/>
                <a:gd name="T18" fmla="*/ 18 w 35"/>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0" y="17"/>
                  </a:moveTo>
                  <a:cubicBezTo>
                    <a:pt x="0" y="26"/>
                    <a:pt x="8" y="34"/>
                    <a:pt x="18" y="34"/>
                  </a:cubicBezTo>
                  <a:cubicBezTo>
                    <a:pt x="27" y="34"/>
                    <a:pt x="35" y="26"/>
                    <a:pt x="35" y="17"/>
                  </a:cubicBezTo>
                  <a:cubicBezTo>
                    <a:pt x="35" y="7"/>
                    <a:pt x="27" y="0"/>
                    <a:pt x="18" y="0"/>
                  </a:cubicBezTo>
                  <a:cubicBezTo>
                    <a:pt x="8" y="0"/>
                    <a:pt x="0" y="7"/>
                    <a:pt x="0" y="17"/>
                  </a:cubicBezTo>
                  <a:close/>
                  <a:moveTo>
                    <a:pt x="18" y="3"/>
                  </a:moveTo>
                  <a:cubicBezTo>
                    <a:pt x="25" y="3"/>
                    <a:pt x="31" y="9"/>
                    <a:pt x="31" y="17"/>
                  </a:cubicBezTo>
                  <a:cubicBezTo>
                    <a:pt x="31" y="24"/>
                    <a:pt x="25" y="31"/>
                    <a:pt x="18" y="31"/>
                  </a:cubicBezTo>
                  <a:cubicBezTo>
                    <a:pt x="10" y="31"/>
                    <a:pt x="4" y="24"/>
                    <a:pt x="4" y="17"/>
                  </a:cubicBezTo>
                  <a:cubicBezTo>
                    <a:pt x="4" y="9"/>
                    <a:pt x="10" y="3"/>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47" name="Freeform 574">
              <a:extLst>
                <a:ext uri="{FF2B5EF4-FFF2-40B4-BE49-F238E27FC236}">
                  <a16:creationId xmlns:a16="http://schemas.microsoft.com/office/drawing/2014/main" id="{E021A5BD-6CBA-4342-85BB-3D90220F8849}"/>
                </a:ext>
              </a:extLst>
            </p:cNvPr>
            <p:cNvSpPr>
              <a:spLocks noEditPoints="1"/>
            </p:cNvSpPr>
            <p:nvPr/>
          </p:nvSpPr>
          <p:spPr bwMode="auto">
            <a:xfrm>
              <a:off x="3697288" y="5664200"/>
              <a:ext cx="184150" cy="117475"/>
            </a:xfrm>
            <a:custGeom>
              <a:avLst/>
              <a:gdLst>
                <a:gd name="T0" fmla="*/ 57 w 57"/>
                <a:gd name="T1" fmla="*/ 17 h 36"/>
                <a:gd name="T2" fmla="*/ 39 w 57"/>
                <a:gd name="T3" fmla="*/ 0 h 36"/>
                <a:gd name="T4" fmla="*/ 18 w 57"/>
                <a:gd name="T5" fmla="*/ 0 h 36"/>
                <a:gd name="T6" fmla="*/ 0 w 57"/>
                <a:gd name="T7" fmla="*/ 17 h 36"/>
                <a:gd name="T8" fmla="*/ 0 w 57"/>
                <a:gd name="T9" fmla="*/ 17 h 36"/>
                <a:gd name="T10" fmla="*/ 0 w 57"/>
                <a:gd name="T11" fmla="*/ 35 h 36"/>
                <a:gd name="T12" fmla="*/ 2 w 57"/>
                <a:gd name="T13" fmla="*/ 36 h 36"/>
                <a:gd name="T14" fmla="*/ 56 w 57"/>
                <a:gd name="T15" fmla="*/ 36 h 36"/>
                <a:gd name="T16" fmla="*/ 57 w 57"/>
                <a:gd name="T17" fmla="*/ 35 h 36"/>
                <a:gd name="T18" fmla="*/ 57 w 57"/>
                <a:gd name="T19" fmla="*/ 17 h 36"/>
                <a:gd name="T20" fmla="*/ 32 w 57"/>
                <a:gd name="T21" fmla="*/ 9 h 36"/>
                <a:gd name="T22" fmla="*/ 29 w 57"/>
                <a:gd name="T23" fmla="*/ 24 h 36"/>
                <a:gd name="T24" fmla="*/ 25 w 57"/>
                <a:gd name="T25" fmla="*/ 9 h 36"/>
                <a:gd name="T26" fmla="*/ 29 w 57"/>
                <a:gd name="T27" fmla="*/ 5 h 36"/>
                <a:gd name="T28" fmla="*/ 32 w 57"/>
                <a:gd name="T29" fmla="*/ 9 h 36"/>
                <a:gd name="T30" fmla="*/ 4 w 57"/>
                <a:gd name="T31" fmla="*/ 18 h 36"/>
                <a:gd name="T32" fmla="*/ 4 w 57"/>
                <a:gd name="T33" fmla="*/ 18 h 36"/>
                <a:gd name="T34" fmla="*/ 18 w 57"/>
                <a:gd name="T35" fmla="*/ 4 h 36"/>
                <a:gd name="T36" fmla="*/ 25 w 57"/>
                <a:gd name="T37" fmla="*/ 4 h 36"/>
                <a:gd name="T38" fmla="*/ 21 w 57"/>
                <a:gd name="T39" fmla="*/ 7 h 36"/>
                <a:gd name="T40" fmla="*/ 21 w 57"/>
                <a:gd name="T41" fmla="*/ 9 h 36"/>
                <a:gd name="T42" fmla="*/ 27 w 57"/>
                <a:gd name="T43" fmla="*/ 32 h 36"/>
                <a:gd name="T44" fmla="*/ 27 w 57"/>
                <a:gd name="T45" fmla="*/ 33 h 36"/>
                <a:gd name="T46" fmla="*/ 4 w 57"/>
                <a:gd name="T47" fmla="*/ 33 h 36"/>
                <a:gd name="T48" fmla="*/ 4 w 57"/>
                <a:gd name="T49" fmla="*/ 18 h 36"/>
                <a:gd name="T50" fmla="*/ 54 w 57"/>
                <a:gd name="T51" fmla="*/ 33 h 36"/>
                <a:gd name="T52" fmla="*/ 30 w 57"/>
                <a:gd name="T53" fmla="*/ 33 h 36"/>
                <a:gd name="T54" fmla="*/ 30 w 57"/>
                <a:gd name="T55" fmla="*/ 32 h 36"/>
                <a:gd name="T56" fmla="*/ 36 w 57"/>
                <a:gd name="T57" fmla="*/ 9 h 36"/>
                <a:gd name="T58" fmla="*/ 36 w 57"/>
                <a:gd name="T59" fmla="*/ 7 h 36"/>
                <a:gd name="T60" fmla="*/ 33 w 57"/>
                <a:gd name="T61" fmla="*/ 4 h 36"/>
                <a:gd name="T62" fmla="*/ 39 w 57"/>
                <a:gd name="T63" fmla="*/ 4 h 36"/>
                <a:gd name="T64" fmla="*/ 54 w 57"/>
                <a:gd name="T65" fmla="*/ 18 h 36"/>
                <a:gd name="T66" fmla="*/ 54 w 57"/>
                <a:gd name="T67" fmla="*/ 18 h 36"/>
                <a:gd name="T68" fmla="*/ 54 w 57"/>
                <a:gd name="T69"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36">
                  <a:moveTo>
                    <a:pt x="57" y="17"/>
                  </a:moveTo>
                  <a:cubicBezTo>
                    <a:pt x="57" y="8"/>
                    <a:pt x="49" y="0"/>
                    <a:pt x="39" y="0"/>
                  </a:cubicBezTo>
                  <a:cubicBezTo>
                    <a:pt x="18" y="0"/>
                    <a:pt x="18" y="0"/>
                    <a:pt x="18" y="0"/>
                  </a:cubicBezTo>
                  <a:cubicBezTo>
                    <a:pt x="8" y="0"/>
                    <a:pt x="0" y="8"/>
                    <a:pt x="0" y="17"/>
                  </a:cubicBezTo>
                  <a:cubicBezTo>
                    <a:pt x="0" y="17"/>
                    <a:pt x="0" y="17"/>
                    <a:pt x="0" y="17"/>
                  </a:cubicBezTo>
                  <a:cubicBezTo>
                    <a:pt x="0" y="35"/>
                    <a:pt x="0" y="35"/>
                    <a:pt x="0" y="35"/>
                  </a:cubicBezTo>
                  <a:cubicBezTo>
                    <a:pt x="0" y="36"/>
                    <a:pt x="1" y="36"/>
                    <a:pt x="2" y="36"/>
                  </a:cubicBezTo>
                  <a:cubicBezTo>
                    <a:pt x="56" y="36"/>
                    <a:pt x="56" y="36"/>
                    <a:pt x="56" y="36"/>
                  </a:cubicBezTo>
                  <a:cubicBezTo>
                    <a:pt x="57" y="36"/>
                    <a:pt x="57" y="36"/>
                    <a:pt x="57" y="35"/>
                  </a:cubicBezTo>
                  <a:cubicBezTo>
                    <a:pt x="57" y="17"/>
                    <a:pt x="57" y="17"/>
                    <a:pt x="57" y="17"/>
                  </a:cubicBezTo>
                  <a:close/>
                  <a:moveTo>
                    <a:pt x="32" y="9"/>
                  </a:moveTo>
                  <a:cubicBezTo>
                    <a:pt x="29" y="24"/>
                    <a:pt x="29" y="24"/>
                    <a:pt x="29" y="24"/>
                  </a:cubicBezTo>
                  <a:cubicBezTo>
                    <a:pt x="25" y="9"/>
                    <a:pt x="25" y="9"/>
                    <a:pt x="25" y="9"/>
                  </a:cubicBezTo>
                  <a:cubicBezTo>
                    <a:pt x="29" y="5"/>
                    <a:pt x="29" y="5"/>
                    <a:pt x="29" y="5"/>
                  </a:cubicBezTo>
                  <a:lnTo>
                    <a:pt x="32" y="9"/>
                  </a:lnTo>
                  <a:close/>
                  <a:moveTo>
                    <a:pt x="4" y="18"/>
                  </a:moveTo>
                  <a:cubicBezTo>
                    <a:pt x="4" y="18"/>
                    <a:pt x="4" y="18"/>
                    <a:pt x="4" y="18"/>
                  </a:cubicBezTo>
                  <a:cubicBezTo>
                    <a:pt x="4" y="10"/>
                    <a:pt x="10" y="4"/>
                    <a:pt x="18" y="4"/>
                  </a:cubicBezTo>
                  <a:cubicBezTo>
                    <a:pt x="25" y="4"/>
                    <a:pt x="25" y="4"/>
                    <a:pt x="25" y="4"/>
                  </a:cubicBezTo>
                  <a:cubicBezTo>
                    <a:pt x="21" y="7"/>
                    <a:pt x="21" y="7"/>
                    <a:pt x="21" y="7"/>
                  </a:cubicBezTo>
                  <a:cubicBezTo>
                    <a:pt x="21" y="8"/>
                    <a:pt x="21" y="8"/>
                    <a:pt x="21" y="9"/>
                  </a:cubicBezTo>
                  <a:cubicBezTo>
                    <a:pt x="27" y="32"/>
                    <a:pt x="27" y="32"/>
                    <a:pt x="27" y="32"/>
                  </a:cubicBezTo>
                  <a:cubicBezTo>
                    <a:pt x="27" y="33"/>
                    <a:pt x="27" y="33"/>
                    <a:pt x="27" y="33"/>
                  </a:cubicBezTo>
                  <a:cubicBezTo>
                    <a:pt x="4" y="33"/>
                    <a:pt x="4" y="33"/>
                    <a:pt x="4" y="33"/>
                  </a:cubicBezTo>
                  <a:lnTo>
                    <a:pt x="4" y="18"/>
                  </a:lnTo>
                  <a:close/>
                  <a:moveTo>
                    <a:pt x="54" y="33"/>
                  </a:moveTo>
                  <a:cubicBezTo>
                    <a:pt x="30" y="33"/>
                    <a:pt x="30" y="33"/>
                    <a:pt x="30" y="33"/>
                  </a:cubicBezTo>
                  <a:cubicBezTo>
                    <a:pt x="30" y="32"/>
                    <a:pt x="30" y="32"/>
                    <a:pt x="30" y="32"/>
                  </a:cubicBezTo>
                  <a:cubicBezTo>
                    <a:pt x="36" y="9"/>
                    <a:pt x="36" y="9"/>
                    <a:pt x="36" y="9"/>
                  </a:cubicBezTo>
                  <a:cubicBezTo>
                    <a:pt x="36" y="8"/>
                    <a:pt x="36" y="8"/>
                    <a:pt x="36" y="7"/>
                  </a:cubicBezTo>
                  <a:cubicBezTo>
                    <a:pt x="33" y="4"/>
                    <a:pt x="33" y="4"/>
                    <a:pt x="33" y="4"/>
                  </a:cubicBezTo>
                  <a:cubicBezTo>
                    <a:pt x="39" y="4"/>
                    <a:pt x="39" y="4"/>
                    <a:pt x="39" y="4"/>
                  </a:cubicBezTo>
                  <a:cubicBezTo>
                    <a:pt x="47" y="4"/>
                    <a:pt x="53" y="10"/>
                    <a:pt x="54" y="18"/>
                  </a:cubicBezTo>
                  <a:cubicBezTo>
                    <a:pt x="54" y="18"/>
                    <a:pt x="54" y="18"/>
                    <a:pt x="54" y="18"/>
                  </a:cubicBezTo>
                  <a:lnTo>
                    <a:pt x="5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48" name="Freeform 575">
              <a:extLst>
                <a:ext uri="{FF2B5EF4-FFF2-40B4-BE49-F238E27FC236}">
                  <a16:creationId xmlns:a16="http://schemas.microsoft.com/office/drawing/2014/main" id="{31D9F5F8-8026-4D9C-8AC1-C00960F26F16}"/>
                </a:ext>
              </a:extLst>
            </p:cNvPr>
            <p:cNvSpPr>
              <a:spLocks noEditPoints="1"/>
            </p:cNvSpPr>
            <p:nvPr/>
          </p:nvSpPr>
          <p:spPr bwMode="auto">
            <a:xfrm>
              <a:off x="3455988" y="5548313"/>
              <a:ext cx="112713" cy="109538"/>
            </a:xfrm>
            <a:custGeom>
              <a:avLst/>
              <a:gdLst>
                <a:gd name="T0" fmla="*/ 18 w 35"/>
                <a:gd name="T1" fmla="*/ 34 h 34"/>
                <a:gd name="T2" fmla="*/ 35 w 35"/>
                <a:gd name="T3" fmla="*/ 17 h 34"/>
                <a:gd name="T4" fmla="*/ 18 w 35"/>
                <a:gd name="T5" fmla="*/ 0 h 34"/>
                <a:gd name="T6" fmla="*/ 0 w 35"/>
                <a:gd name="T7" fmla="*/ 17 h 34"/>
                <a:gd name="T8" fmla="*/ 18 w 35"/>
                <a:gd name="T9" fmla="*/ 34 h 34"/>
                <a:gd name="T10" fmla="*/ 18 w 35"/>
                <a:gd name="T11" fmla="*/ 3 h 34"/>
                <a:gd name="T12" fmla="*/ 31 w 35"/>
                <a:gd name="T13" fmla="*/ 17 h 34"/>
                <a:gd name="T14" fmla="*/ 18 w 35"/>
                <a:gd name="T15" fmla="*/ 31 h 34"/>
                <a:gd name="T16" fmla="*/ 4 w 35"/>
                <a:gd name="T17" fmla="*/ 17 h 34"/>
                <a:gd name="T18" fmla="*/ 18 w 35"/>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8" y="34"/>
                  </a:moveTo>
                  <a:cubicBezTo>
                    <a:pt x="27" y="34"/>
                    <a:pt x="35" y="26"/>
                    <a:pt x="35" y="17"/>
                  </a:cubicBezTo>
                  <a:cubicBezTo>
                    <a:pt x="35" y="7"/>
                    <a:pt x="27" y="0"/>
                    <a:pt x="18" y="0"/>
                  </a:cubicBezTo>
                  <a:cubicBezTo>
                    <a:pt x="8" y="0"/>
                    <a:pt x="0" y="7"/>
                    <a:pt x="0" y="17"/>
                  </a:cubicBezTo>
                  <a:cubicBezTo>
                    <a:pt x="0" y="26"/>
                    <a:pt x="8" y="34"/>
                    <a:pt x="18" y="34"/>
                  </a:cubicBezTo>
                  <a:close/>
                  <a:moveTo>
                    <a:pt x="18" y="3"/>
                  </a:moveTo>
                  <a:cubicBezTo>
                    <a:pt x="25" y="3"/>
                    <a:pt x="31" y="9"/>
                    <a:pt x="31" y="17"/>
                  </a:cubicBezTo>
                  <a:cubicBezTo>
                    <a:pt x="31" y="24"/>
                    <a:pt x="25" y="31"/>
                    <a:pt x="18" y="31"/>
                  </a:cubicBezTo>
                  <a:cubicBezTo>
                    <a:pt x="10" y="31"/>
                    <a:pt x="4" y="24"/>
                    <a:pt x="4" y="17"/>
                  </a:cubicBezTo>
                  <a:cubicBezTo>
                    <a:pt x="4" y="9"/>
                    <a:pt x="10" y="3"/>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49" name="Freeform 576">
              <a:extLst>
                <a:ext uri="{FF2B5EF4-FFF2-40B4-BE49-F238E27FC236}">
                  <a16:creationId xmlns:a16="http://schemas.microsoft.com/office/drawing/2014/main" id="{2869B845-D7E8-4C36-859C-8F9F381EC50E}"/>
                </a:ext>
              </a:extLst>
            </p:cNvPr>
            <p:cNvSpPr>
              <a:spLocks noEditPoints="1"/>
            </p:cNvSpPr>
            <p:nvPr/>
          </p:nvSpPr>
          <p:spPr bwMode="auto">
            <a:xfrm>
              <a:off x="3419475" y="5664200"/>
              <a:ext cx="184150" cy="117475"/>
            </a:xfrm>
            <a:custGeom>
              <a:avLst/>
              <a:gdLst>
                <a:gd name="T0" fmla="*/ 39 w 57"/>
                <a:gd name="T1" fmla="*/ 0 h 36"/>
                <a:gd name="T2" fmla="*/ 18 w 57"/>
                <a:gd name="T3" fmla="*/ 0 h 36"/>
                <a:gd name="T4" fmla="*/ 0 w 57"/>
                <a:gd name="T5" fmla="*/ 17 h 36"/>
                <a:gd name="T6" fmla="*/ 0 w 57"/>
                <a:gd name="T7" fmla="*/ 17 h 36"/>
                <a:gd name="T8" fmla="*/ 0 w 57"/>
                <a:gd name="T9" fmla="*/ 35 h 36"/>
                <a:gd name="T10" fmla="*/ 2 w 57"/>
                <a:gd name="T11" fmla="*/ 36 h 36"/>
                <a:gd name="T12" fmla="*/ 56 w 57"/>
                <a:gd name="T13" fmla="*/ 36 h 36"/>
                <a:gd name="T14" fmla="*/ 57 w 57"/>
                <a:gd name="T15" fmla="*/ 35 h 36"/>
                <a:gd name="T16" fmla="*/ 57 w 57"/>
                <a:gd name="T17" fmla="*/ 17 h 36"/>
                <a:gd name="T18" fmla="*/ 57 w 57"/>
                <a:gd name="T19" fmla="*/ 17 h 36"/>
                <a:gd name="T20" fmla="*/ 39 w 57"/>
                <a:gd name="T21" fmla="*/ 0 h 36"/>
                <a:gd name="T22" fmla="*/ 32 w 57"/>
                <a:gd name="T23" fmla="*/ 9 h 36"/>
                <a:gd name="T24" fmla="*/ 29 w 57"/>
                <a:gd name="T25" fmla="*/ 24 h 36"/>
                <a:gd name="T26" fmla="*/ 25 w 57"/>
                <a:gd name="T27" fmla="*/ 9 h 36"/>
                <a:gd name="T28" fmla="*/ 29 w 57"/>
                <a:gd name="T29" fmla="*/ 5 h 36"/>
                <a:gd name="T30" fmla="*/ 32 w 57"/>
                <a:gd name="T31" fmla="*/ 9 h 36"/>
                <a:gd name="T32" fmla="*/ 4 w 57"/>
                <a:gd name="T33" fmla="*/ 18 h 36"/>
                <a:gd name="T34" fmla="*/ 4 w 57"/>
                <a:gd name="T35" fmla="*/ 18 h 36"/>
                <a:gd name="T36" fmla="*/ 18 w 57"/>
                <a:gd name="T37" fmla="*/ 4 h 36"/>
                <a:gd name="T38" fmla="*/ 25 w 57"/>
                <a:gd name="T39" fmla="*/ 4 h 36"/>
                <a:gd name="T40" fmla="*/ 21 w 57"/>
                <a:gd name="T41" fmla="*/ 7 h 36"/>
                <a:gd name="T42" fmla="*/ 21 w 57"/>
                <a:gd name="T43" fmla="*/ 9 h 36"/>
                <a:gd name="T44" fmla="*/ 27 w 57"/>
                <a:gd name="T45" fmla="*/ 32 h 36"/>
                <a:gd name="T46" fmla="*/ 27 w 57"/>
                <a:gd name="T47" fmla="*/ 33 h 36"/>
                <a:gd name="T48" fmla="*/ 4 w 57"/>
                <a:gd name="T49" fmla="*/ 33 h 36"/>
                <a:gd name="T50" fmla="*/ 4 w 57"/>
                <a:gd name="T51" fmla="*/ 18 h 36"/>
                <a:gd name="T52" fmla="*/ 54 w 57"/>
                <a:gd name="T53" fmla="*/ 33 h 36"/>
                <a:gd name="T54" fmla="*/ 30 w 57"/>
                <a:gd name="T55" fmla="*/ 33 h 36"/>
                <a:gd name="T56" fmla="*/ 30 w 57"/>
                <a:gd name="T57" fmla="*/ 32 h 36"/>
                <a:gd name="T58" fmla="*/ 36 w 57"/>
                <a:gd name="T59" fmla="*/ 9 h 36"/>
                <a:gd name="T60" fmla="*/ 36 w 57"/>
                <a:gd name="T61" fmla="*/ 7 h 36"/>
                <a:gd name="T62" fmla="*/ 33 w 57"/>
                <a:gd name="T63" fmla="*/ 4 h 36"/>
                <a:gd name="T64" fmla="*/ 39 w 57"/>
                <a:gd name="T65" fmla="*/ 4 h 36"/>
                <a:gd name="T66" fmla="*/ 54 w 57"/>
                <a:gd name="T67" fmla="*/ 18 h 36"/>
                <a:gd name="T68" fmla="*/ 54 w 57"/>
                <a:gd name="T69" fmla="*/ 18 h 36"/>
                <a:gd name="T70" fmla="*/ 54 w 57"/>
                <a:gd name="T7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 h="36">
                  <a:moveTo>
                    <a:pt x="39" y="0"/>
                  </a:moveTo>
                  <a:cubicBezTo>
                    <a:pt x="18" y="0"/>
                    <a:pt x="18" y="0"/>
                    <a:pt x="18" y="0"/>
                  </a:cubicBezTo>
                  <a:cubicBezTo>
                    <a:pt x="8" y="0"/>
                    <a:pt x="0" y="8"/>
                    <a:pt x="0" y="17"/>
                  </a:cubicBezTo>
                  <a:cubicBezTo>
                    <a:pt x="0" y="17"/>
                    <a:pt x="0" y="17"/>
                    <a:pt x="0" y="17"/>
                  </a:cubicBezTo>
                  <a:cubicBezTo>
                    <a:pt x="0" y="35"/>
                    <a:pt x="0" y="35"/>
                    <a:pt x="0" y="35"/>
                  </a:cubicBezTo>
                  <a:cubicBezTo>
                    <a:pt x="0" y="36"/>
                    <a:pt x="1" y="36"/>
                    <a:pt x="2" y="36"/>
                  </a:cubicBezTo>
                  <a:cubicBezTo>
                    <a:pt x="56" y="36"/>
                    <a:pt x="56" y="36"/>
                    <a:pt x="56" y="36"/>
                  </a:cubicBezTo>
                  <a:cubicBezTo>
                    <a:pt x="57" y="36"/>
                    <a:pt x="57" y="36"/>
                    <a:pt x="57" y="35"/>
                  </a:cubicBezTo>
                  <a:cubicBezTo>
                    <a:pt x="57" y="17"/>
                    <a:pt x="57" y="17"/>
                    <a:pt x="57" y="17"/>
                  </a:cubicBezTo>
                  <a:cubicBezTo>
                    <a:pt x="57" y="17"/>
                    <a:pt x="57" y="17"/>
                    <a:pt x="57" y="17"/>
                  </a:cubicBezTo>
                  <a:cubicBezTo>
                    <a:pt x="57" y="8"/>
                    <a:pt x="49" y="0"/>
                    <a:pt x="39" y="0"/>
                  </a:cubicBezTo>
                  <a:close/>
                  <a:moveTo>
                    <a:pt x="32" y="9"/>
                  </a:moveTo>
                  <a:cubicBezTo>
                    <a:pt x="29" y="24"/>
                    <a:pt x="29" y="24"/>
                    <a:pt x="29" y="24"/>
                  </a:cubicBezTo>
                  <a:cubicBezTo>
                    <a:pt x="25" y="9"/>
                    <a:pt x="25" y="9"/>
                    <a:pt x="25" y="9"/>
                  </a:cubicBezTo>
                  <a:cubicBezTo>
                    <a:pt x="29" y="5"/>
                    <a:pt x="29" y="5"/>
                    <a:pt x="29" y="5"/>
                  </a:cubicBezTo>
                  <a:lnTo>
                    <a:pt x="32" y="9"/>
                  </a:lnTo>
                  <a:close/>
                  <a:moveTo>
                    <a:pt x="4" y="18"/>
                  </a:moveTo>
                  <a:cubicBezTo>
                    <a:pt x="4" y="18"/>
                    <a:pt x="4" y="18"/>
                    <a:pt x="4" y="18"/>
                  </a:cubicBezTo>
                  <a:cubicBezTo>
                    <a:pt x="4" y="10"/>
                    <a:pt x="10" y="4"/>
                    <a:pt x="18" y="4"/>
                  </a:cubicBezTo>
                  <a:cubicBezTo>
                    <a:pt x="25" y="4"/>
                    <a:pt x="25" y="4"/>
                    <a:pt x="25" y="4"/>
                  </a:cubicBezTo>
                  <a:cubicBezTo>
                    <a:pt x="21" y="7"/>
                    <a:pt x="21" y="7"/>
                    <a:pt x="21" y="7"/>
                  </a:cubicBezTo>
                  <a:cubicBezTo>
                    <a:pt x="21" y="8"/>
                    <a:pt x="21" y="8"/>
                    <a:pt x="21" y="9"/>
                  </a:cubicBezTo>
                  <a:cubicBezTo>
                    <a:pt x="27" y="32"/>
                    <a:pt x="27" y="32"/>
                    <a:pt x="27" y="32"/>
                  </a:cubicBezTo>
                  <a:cubicBezTo>
                    <a:pt x="27" y="33"/>
                    <a:pt x="27" y="33"/>
                    <a:pt x="27" y="33"/>
                  </a:cubicBezTo>
                  <a:cubicBezTo>
                    <a:pt x="4" y="33"/>
                    <a:pt x="4" y="33"/>
                    <a:pt x="4" y="33"/>
                  </a:cubicBezTo>
                  <a:lnTo>
                    <a:pt x="4" y="18"/>
                  </a:lnTo>
                  <a:close/>
                  <a:moveTo>
                    <a:pt x="54" y="33"/>
                  </a:moveTo>
                  <a:cubicBezTo>
                    <a:pt x="30" y="33"/>
                    <a:pt x="30" y="33"/>
                    <a:pt x="30" y="33"/>
                  </a:cubicBezTo>
                  <a:cubicBezTo>
                    <a:pt x="30" y="32"/>
                    <a:pt x="30" y="32"/>
                    <a:pt x="30" y="32"/>
                  </a:cubicBezTo>
                  <a:cubicBezTo>
                    <a:pt x="36" y="9"/>
                    <a:pt x="36" y="9"/>
                    <a:pt x="36" y="9"/>
                  </a:cubicBezTo>
                  <a:cubicBezTo>
                    <a:pt x="36" y="8"/>
                    <a:pt x="36" y="8"/>
                    <a:pt x="36" y="7"/>
                  </a:cubicBezTo>
                  <a:cubicBezTo>
                    <a:pt x="33" y="4"/>
                    <a:pt x="33" y="4"/>
                    <a:pt x="33" y="4"/>
                  </a:cubicBezTo>
                  <a:cubicBezTo>
                    <a:pt x="39" y="4"/>
                    <a:pt x="39" y="4"/>
                    <a:pt x="39" y="4"/>
                  </a:cubicBezTo>
                  <a:cubicBezTo>
                    <a:pt x="47" y="4"/>
                    <a:pt x="53" y="10"/>
                    <a:pt x="54" y="18"/>
                  </a:cubicBezTo>
                  <a:cubicBezTo>
                    <a:pt x="54" y="18"/>
                    <a:pt x="54" y="18"/>
                    <a:pt x="54" y="18"/>
                  </a:cubicBezTo>
                  <a:lnTo>
                    <a:pt x="5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50" name="Freeform 577">
              <a:extLst>
                <a:ext uri="{FF2B5EF4-FFF2-40B4-BE49-F238E27FC236}">
                  <a16:creationId xmlns:a16="http://schemas.microsoft.com/office/drawing/2014/main" id="{9FCB84B7-07A0-4B6A-8EE5-3E8CD39035E5}"/>
                </a:ext>
              </a:extLst>
            </p:cNvPr>
            <p:cNvSpPr>
              <a:spLocks noEditPoints="1"/>
            </p:cNvSpPr>
            <p:nvPr/>
          </p:nvSpPr>
          <p:spPr bwMode="auto">
            <a:xfrm>
              <a:off x="3503613" y="5341938"/>
              <a:ext cx="280988" cy="222250"/>
            </a:xfrm>
            <a:custGeom>
              <a:avLst/>
              <a:gdLst>
                <a:gd name="T0" fmla="*/ 68 w 87"/>
                <a:gd name="T1" fmla="*/ 68 h 69"/>
                <a:gd name="T2" fmla="*/ 70 w 87"/>
                <a:gd name="T3" fmla="*/ 68 h 69"/>
                <a:gd name="T4" fmla="*/ 72 w 87"/>
                <a:gd name="T5" fmla="*/ 65 h 69"/>
                <a:gd name="T6" fmla="*/ 72 w 87"/>
                <a:gd name="T7" fmla="*/ 53 h 69"/>
                <a:gd name="T8" fmla="*/ 87 w 87"/>
                <a:gd name="T9" fmla="*/ 30 h 69"/>
                <a:gd name="T10" fmla="*/ 44 w 87"/>
                <a:gd name="T11" fmla="*/ 0 h 69"/>
                <a:gd name="T12" fmla="*/ 0 w 87"/>
                <a:gd name="T13" fmla="*/ 30 h 69"/>
                <a:gd name="T14" fmla="*/ 16 w 87"/>
                <a:gd name="T15" fmla="*/ 53 h 69"/>
                <a:gd name="T16" fmla="*/ 16 w 87"/>
                <a:gd name="T17" fmla="*/ 65 h 69"/>
                <a:gd name="T18" fmla="*/ 18 w 87"/>
                <a:gd name="T19" fmla="*/ 68 h 69"/>
                <a:gd name="T20" fmla="*/ 22 w 87"/>
                <a:gd name="T21" fmla="*/ 67 h 69"/>
                <a:gd name="T22" fmla="*/ 32 w 87"/>
                <a:gd name="T23" fmla="*/ 59 h 69"/>
                <a:gd name="T24" fmla="*/ 56 w 87"/>
                <a:gd name="T25" fmla="*/ 59 h 69"/>
                <a:gd name="T26" fmla="*/ 66 w 87"/>
                <a:gd name="T27" fmla="*/ 67 h 69"/>
                <a:gd name="T28" fmla="*/ 68 w 87"/>
                <a:gd name="T29" fmla="*/ 68 h 69"/>
                <a:gd name="T30" fmla="*/ 65 w 87"/>
                <a:gd name="T31" fmla="*/ 51 h 69"/>
                <a:gd name="T32" fmla="*/ 65 w 87"/>
                <a:gd name="T33" fmla="*/ 56 h 69"/>
                <a:gd name="T34" fmla="*/ 60 w 87"/>
                <a:gd name="T35" fmla="*/ 52 h 69"/>
                <a:gd name="T36" fmla="*/ 56 w 87"/>
                <a:gd name="T37" fmla="*/ 51 h 69"/>
                <a:gd name="T38" fmla="*/ 32 w 87"/>
                <a:gd name="T39" fmla="*/ 51 h 69"/>
                <a:gd name="T40" fmla="*/ 28 w 87"/>
                <a:gd name="T41" fmla="*/ 52 h 69"/>
                <a:gd name="T42" fmla="*/ 23 w 87"/>
                <a:gd name="T43" fmla="*/ 56 h 69"/>
                <a:gd name="T44" fmla="*/ 23 w 87"/>
                <a:gd name="T45" fmla="*/ 52 h 69"/>
                <a:gd name="T46" fmla="*/ 21 w 87"/>
                <a:gd name="T47" fmla="*/ 47 h 69"/>
                <a:gd name="T48" fmla="*/ 8 w 87"/>
                <a:gd name="T49" fmla="*/ 30 h 69"/>
                <a:gd name="T50" fmla="*/ 44 w 87"/>
                <a:gd name="T51" fmla="*/ 7 h 69"/>
                <a:gd name="T52" fmla="*/ 80 w 87"/>
                <a:gd name="T53" fmla="*/ 30 h 69"/>
                <a:gd name="T54" fmla="*/ 66 w 87"/>
                <a:gd name="T55" fmla="*/ 47 h 69"/>
                <a:gd name="T56" fmla="*/ 65 w 87"/>
                <a:gd name="T5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69">
                  <a:moveTo>
                    <a:pt x="68" y="68"/>
                  </a:moveTo>
                  <a:cubicBezTo>
                    <a:pt x="69" y="68"/>
                    <a:pt x="69" y="68"/>
                    <a:pt x="70" y="68"/>
                  </a:cubicBezTo>
                  <a:cubicBezTo>
                    <a:pt x="71" y="67"/>
                    <a:pt x="72" y="66"/>
                    <a:pt x="72" y="65"/>
                  </a:cubicBezTo>
                  <a:cubicBezTo>
                    <a:pt x="72" y="53"/>
                    <a:pt x="72" y="53"/>
                    <a:pt x="72" y="53"/>
                  </a:cubicBezTo>
                  <a:cubicBezTo>
                    <a:pt x="82" y="47"/>
                    <a:pt x="87" y="39"/>
                    <a:pt x="87" y="30"/>
                  </a:cubicBezTo>
                  <a:cubicBezTo>
                    <a:pt x="87" y="13"/>
                    <a:pt x="68" y="0"/>
                    <a:pt x="44" y="0"/>
                  </a:cubicBezTo>
                  <a:cubicBezTo>
                    <a:pt x="20" y="0"/>
                    <a:pt x="0" y="13"/>
                    <a:pt x="0" y="30"/>
                  </a:cubicBezTo>
                  <a:cubicBezTo>
                    <a:pt x="0" y="39"/>
                    <a:pt x="6" y="47"/>
                    <a:pt x="16" y="53"/>
                  </a:cubicBezTo>
                  <a:cubicBezTo>
                    <a:pt x="16" y="65"/>
                    <a:pt x="16" y="65"/>
                    <a:pt x="16" y="65"/>
                  </a:cubicBezTo>
                  <a:cubicBezTo>
                    <a:pt x="16" y="66"/>
                    <a:pt x="16" y="67"/>
                    <a:pt x="18" y="68"/>
                  </a:cubicBezTo>
                  <a:cubicBezTo>
                    <a:pt x="19" y="69"/>
                    <a:pt x="21" y="68"/>
                    <a:pt x="22" y="67"/>
                  </a:cubicBezTo>
                  <a:cubicBezTo>
                    <a:pt x="32" y="59"/>
                    <a:pt x="32" y="59"/>
                    <a:pt x="32" y="59"/>
                  </a:cubicBezTo>
                  <a:cubicBezTo>
                    <a:pt x="40" y="60"/>
                    <a:pt x="48" y="60"/>
                    <a:pt x="56" y="59"/>
                  </a:cubicBezTo>
                  <a:cubicBezTo>
                    <a:pt x="66" y="67"/>
                    <a:pt x="66" y="67"/>
                    <a:pt x="66" y="67"/>
                  </a:cubicBezTo>
                  <a:cubicBezTo>
                    <a:pt x="67" y="68"/>
                    <a:pt x="67" y="68"/>
                    <a:pt x="68" y="68"/>
                  </a:cubicBezTo>
                  <a:close/>
                  <a:moveTo>
                    <a:pt x="65" y="51"/>
                  </a:moveTo>
                  <a:cubicBezTo>
                    <a:pt x="65" y="56"/>
                    <a:pt x="65" y="56"/>
                    <a:pt x="65" y="56"/>
                  </a:cubicBezTo>
                  <a:cubicBezTo>
                    <a:pt x="60" y="52"/>
                    <a:pt x="60" y="52"/>
                    <a:pt x="60" y="52"/>
                  </a:cubicBezTo>
                  <a:cubicBezTo>
                    <a:pt x="59" y="51"/>
                    <a:pt x="57" y="51"/>
                    <a:pt x="56" y="51"/>
                  </a:cubicBezTo>
                  <a:cubicBezTo>
                    <a:pt x="48" y="53"/>
                    <a:pt x="40" y="53"/>
                    <a:pt x="32" y="51"/>
                  </a:cubicBezTo>
                  <a:cubicBezTo>
                    <a:pt x="30" y="51"/>
                    <a:pt x="29" y="51"/>
                    <a:pt x="28" y="52"/>
                  </a:cubicBezTo>
                  <a:cubicBezTo>
                    <a:pt x="23" y="56"/>
                    <a:pt x="23" y="56"/>
                    <a:pt x="23" y="56"/>
                  </a:cubicBezTo>
                  <a:cubicBezTo>
                    <a:pt x="23" y="52"/>
                    <a:pt x="23" y="52"/>
                    <a:pt x="23" y="52"/>
                  </a:cubicBezTo>
                  <a:cubicBezTo>
                    <a:pt x="24" y="50"/>
                    <a:pt x="23" y="48"/>
                    <a:pt x="21" y="47"/>
                  </a:cubicBezTo>
                  <a:cubicBezTo>
                    <a:pt x="13" y="43"/>
                    <a:pt x="8" y="36"/>
                    <a:pt x="8" y="30"/>
                  </a:cubicBezTo>
                  <a:cubicBezTo>
                    <a:pt x="8" y="17"/>
                    <a:pt x="24" y="7"/>
                    <a:pt x="44" y="7"/>
                  </a:cubicBezTo>
                  <a:cubicBezTo>
                    <a:pt x="63" y="7"/>
                    <a:pt x="80" y="17"/>
                    <a:pt x="80" y="30"/>
                  </a:cubicBezTo>
                  <a:cubicBezTo>
                    <a:pt x="80" y="36"/>
                    <a:pt x="75" y="43"/>
                    <a:pt x="66" y="47"/>
                  </a:cubicBezTo>
                  <a:cubicBezTo>
                    <a:pt x="65" y="48"/>
                    <a:pt x="64" y="50"/>
                    <a:pt x="6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51" name="Freeform 578">
              <a:extLst>
                <a:ext uri="{FF2B5EF4-FFF2-40B4-BE49-F238E27FC236}">
                  <a16:creationId xmlns:a16="http://schemas.microsoft.com/office/drawing/2014/main" id="{05FF66C2-E7CE-4AE9-AE50-66551B224072}"/>
                </a:ext>
              </a:extLst>
            </p:cNvPr>
            <p:cNvSpPr>
              <a:spLocks/>
            </p:cNvSpPr>
            <p:nvPr/>
          </p:nvSpPr>
          <p:spPr bwMode="auto">
            <a:xfrm>
              <a:off x="3575050" y="5395913"/>
              <a:ext cx="152400" cy="12700"/>
            </a:xfrm>
            <a:custGeom>
              <a:avLst/>
              <a:gdLst>
                <a:gd name="T0" fmla="*/ 2 w 47"/>
                <a:gd name="T1" fmla="*/ 4 h 4"/>
                <a:gd name="T2" fmla="*/ 45 w 47"/>
                <a:gd name="T3" fmla="*/ 4 h 4"/>
                <a:gd name="T4" fmla="*/ 47 w 47"/>
                <a:gd name="T5" fmla="*/ 2 h 4"/>
                <a:gd name="T6" fmla="*/ 45 w 47"/>
                <a:gd name="T7" fmla="*/ 0 h 4"/>
                <a:gd name="T8" fmla="*/ 2 w 47"/>
                <a:gd name="T9" fmla="*/ 0 h 4"/>
                <a:gd name="T10" fmla="*/ 0 w 47"/>
                <a:gd name="T11" fmla="*/ 2 h 4"/>
                <a:gd name="T12" fmla="*/ 2 w 4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7" h="4">
                  <a:moveTo>
                    <a:pt x="2" y="4"/>
                  </a:moveTo>
                  <a:cubicBezTo>
                    <a:pt x="45" y="4"/>
                    <a:pt x="45" y="4"/>
                    <a:pt x="45" y="4"/>
                  </a:cubicBezTo>
                  <a:cubicBezTo>
                    <a:pt x="46" y="4"/>
                    <a:pt x="47" y="3"/>
                    <a:pt x="47" y="2"/>
                  </a:cubicBezTo>
                  <a:cubicBezTo>
                    <a:pt x="47" y="1"/>
                    <a:pt x="46" y="0"/>
                    <a:pt x="45"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52" name="Freeform 579">
              <a:extLst>
                <a:ext uri="{FF2B5EF4-FFF2-40B4-BE49-F238E27FC236}">
                  <a16:creationId xmlns:a16="http://schemas.microsoft.com/office/drawing/2014/main" id="{1E9D18EA-B5C0-47BB-AAEC-B636F3A60519}"/>
                </a:ext>
              </a:extLst>
            </p:cNvPr>
            <p:cNvSpPr>
              <a:spLocks/>
            </p:cNvSpPr>
            <p:nvPr/>
          </p:nvSpPr>
          <p:spPr bwMode="auto">
            <a:xfrm>
              <a:off x="3575050" y="5429250"/>
              <a:ext cx="152400" cy="12700"/>
            </a:xfrm>
            <a:custGeom>
              <a:avLst/>
              <a:gdLst>
                <a:gd name="T0" fmla="*/ 47 w 47"/>
                <a:gd name="T1" fmla="*/ 2 h 4"/>
                <a:gd name="T2" fmla="*/ 45 w 47"/>
                <a:gd name="T3" fmla="*/ 0 h 4"/>
                <a:gd name="T4" fmla="*/ 2 w 47"/>
                <a:gd name="T5" fmla="*/ 0 h 4"/>
                <a:gd name="T6" fmla="*/ 0 w 47"/>
                <a:gd name="T7" fmla="*/ 2 h 4"/>
                <a:gd name="T8" fmla="*/ 2 w 47"/>
                <a:gd name="T9" fmla="*/ 4 h 4"/>
                <a:gd name="T10" fmla="*/ 45 w 47"/>
                <a:gd name="T11" fmla="*/ 4 h 4"/>
                <a:gd name="T12" fmla="*/ 47 w 47"/>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7" h="4">
                  <a:moveTo>
                    <a:pt x="47" y="2"/>
                  </a:moveTo>
                  <a:cubicBezTo>
                    <a:pt x="47" y="1"/>
                    <a:pt x="46" y="0"/>
                    <a:pt x="45" y="0"/>
                  </a:cubicBezTo>
                  <a:cubicBezTo>
                    <a:pt x="2" y="0"/>
                    <a:pt x="2" y="0"/>
                    <a:pt x="2" y="0"/>
                  </a:cubicBezTo>
                  <a:cubicBezTo>
                    <a:pt x="1" y="0"/>
                    <a:pt x="0" y="1"/>
                    <a:pt x="0" y="2"/>
                  </a:cubicBezTo>
                  <a:cubicBezTo>
                    <a:pt x="0" y="3"/>
                    <a:pt x="1" y="4"/>
                    <a:pt x="2" y="4"/>
                  </a:cubicBezTo>
                  <a:cubicBezTo>
                    <a:pt x="45" y="4"/>
                    <a:pt x="45" y="4"/>
                    <a:pt x="45" y="4"/>
                  </a:cubicBezTo>
                  <a:cubicBezTo>
                    <a:pt x="46" y="4"/>
                    <a:pt x="47" y="3"/>
                    <a:pt x="4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53" name="Freeform 580">
              <a:extLst>
                <a:ext uri="{FF2B5EF4-FFF2-40B4-BE49-F238E27FC236}">
                  <a16:creationId xmlns:a16="http://schemas.microsoft.com/office/drawing/2014/main" id="{A4F45B49-3042-422C-A977-D4F0F3B73978}"/>
                </a:ext>
              </a:extLst>
            </p:cNvPr>
            <p:cNvSpPr>
              <a:spLocks/>
            </p:cNvSpPr>
            <p:nvPr/>
          </p:nvSpPr>
          <p:spPr bwMode="auto">
            <a:xfrm>
              <a:off x="3575050" y="5461000"/>
              <a:ext cx="96838" cy="12700"/>
            </a:xfrm>
            <a:custGeom>
              <a:avLst/>
              <a:gdLst>
                <a:gd name="T0" fmla="*/ 28 w 30"/>
                <a:gd name="T1" fmla="*/ 0 h 4"/>
                <a:gd name="T2" fmla="*/ 2 w 30"/>
                <a:gd name="T3" fmla="*/ 0 h 4"/>
                <a:gd name="T4" fmla="*/ 0 w 30"/>
                <a:gd name="T5" fmla="*/ 2 h 4"/>
                <a:gd name="T6" fmla="*/ 2 w 30"/>
                <a:gd name="T7" fmla="*/ 4 h 4"/>
                <a:gd name="T8" fmla="*/ 28 w 30"/>
                <a:gd name="T9" fmla="*/ 4 h 4"/>
                <a:gd name="T10" fmla="*/ 30 w 30"/>
                <a:gd name="T11" fmla="*/ 2 h 4"/>
                <a:gd name="T12" fmla="*/ 28 w 3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0" h="4">
                  <a:moveTo>
                    <a:pt x="28" y="0"/>
                  </a:moveTo>
                  <a:cubicBezTo>
                    <a:pt x="2" y="0"/>
                    <a:pt x="2" y="0"/>
                    <a:pt x="2" y="0"/>
                  </a:cubicBezTo>
                  <a:cubicBezTo>
                    <a:pt x="1" y="0"/>
                    <a:pt x="0" y="1"/>
                    <a:pt x="0" y="2"/>
                  </a:cubicBezTo>
                  <a:cubicBezTo>
                    <a:pt x="0" y="3"/>
                    <a:pt x="1" y="4"/>
                    <a:pt x="2" y="4"/>
                  </a:cubicBezTo>
                  <a:cubicBezTo>
                    <a:pt x="28" y="4"/>
                    <a:pt x="28" y="4"/>
                    <a:pt x="28" y="4"/>
                  </a:cubicBezTo>
                  <a:cubicBezTo>
                    <a:pt x="29" y="4"/>
                    <a:pt x="30" y="3"/>
                    <a:pt x="30" y="2"/>
                  </a:cubicBezTo>
                  <a:cubicBezTo>
                    <a:pt x="30" y="1"/>
                    <a:pt x="29"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grpSp>
      <p:grpSp>
        <p:nvGrpSpPr>
          <p:cNvPr id="54" name="Group 53">
            <a:extLst>
              <a:ext uri="{FF2B5EF4-FFF2-40B4-BE49-F238E27FC236}">
                <a16:creationId xmlns:a16="http://schemas.microsoft.com/office/drawing/2014/main" id="{14546476-8CF1-4897-B77D-0206A6C08F18}"/>
              </a:ext>
            </a:extLst>
          </p:cNvPr>
          <p:cNvGrpSpPr/>
          <p:nvPr/>
        </p:nvGrpSpPr>
        <p:grpSpPr>
          <a:xfrm>
            <a:off x="8853659" y="3043171"/>
            <a:ext cx="667063" cy="979023"/>
            <a:chOff x="5618163" y="2463800"/>
            <a:chExt cx="319088" cy="468313"/>
          </a:xfrm>
          <a:solidFill>
            <a:schemeClr val="tx1"/>
          </a:solidFill>
        </p:grpSpPr>
        <p:sp>
          <p:nvSpPr>
            <p:cNvPr id="55" name="Freeform 362">
              <a:extLst>
                <a:ext uri="{FF2B5EF4-FFF2-40B4-BE49-F238E27FC236}">
                  <a16:creationId xmlns:a16="http://schemas.microsoft.com/office/drawing/2014/main" id="{A9841456-EE15-4160-A5CC-D4E8512D10A4}"/>
                </a:ext>
              </a:extLst>
            </p:cNvPr>
            <p:cNvSpPr>
              <a:spLocks noEditPoints="1"/>
            </p:cNvSpPr>
            <p:nvPr/>
          </p:nvSpPr>
          <p:spPr bwMode="auto">
            <a:xfrm>
              <a:off x="5618163" y="2463800"/>
              <a:ext cx="319088" cy="468313"/>
            </a:xfrm>
            <a:custGeom>
              <a:avLst/>
              <a:gdLst>
                <a:gd name="T0" fmla="*/ 31 w 99"/>
                <a:gd name="T1" fmla="*/ 130 h 145"/>
                <a:gd name="T2" fmla="*/ 68 w 99"/>
                <a:gd name="T3" fmla="*/ 116 h 145"/>
                <a:gd name="T4" fmla="*/ 59 w 99"/>
                <a:gd name="T5" fmla="*/ 138 h 145"/>
                <a:gd name="T6" fmla="*/ 45 w 99"/>
                <a:gd name="T7" fmla="*/ 109 h 145"/>
                <a:gd name="T8" fmla="*/ 36 w 99"/>
                <a:gd name="T9" fmla="*/ 57 h 145"/>
                <a:gd name="T10" fmla="*/ 63 w 99"/>
                <a:gd name="T11" fmla="*/ 57 h 145"/>
                <a:gd name="T12" fmla="*/ 54 w 99"/>
                <a:gd name="T13" fmla="*/ 109 h 145"/>
                <a:gd name="T14" fmla="*/ 31 w 99"/>
                <a:gd name="T15" fmla="*/ 109 h 145"/>
                <a:gd name="T16" fmla="*/ 8 w 99"/>
                <a:gd name="T17" fmla="*/ 49 h 145"/>
                <a:gd name="T18" fmla="*/ 91 w 99"/>
                <a:gd name="T19" fmla="*/ 49 h 145"/>
                <a:gd name="T20" fmla="*/ 68 w 99"/>
                <a:gd name="T21" fmla="*/ 109 h 145"/>
                <a:gd name="T22" fmla="*/ 58 w 99"/>
                <a:gd name="T23" fmla="*/ 109 h 145"/>
                <a:gd name="T24" fmla="*/ 71 w 99"/>
                <a:gd name="T25" fmla="*/ 52 h 145"/>
                <a:gd name="T26" fmla="*/ 72 w 99"/>
                <a:gd name="T27" fmla="*/ 51 h 145"/>
                <a:gd name="T28" fmla="*/ 72 w 99"/>
                <a:gd name="T29" fmla="*/ 50 h 145"/>
                <a:gd name="T30" fmla="*/ 72 w 99"/>
                <a:gd name="T31" fmla="*/ 50 h 145"/>
                <a:gd name="T32" fmla="*/ 71 w 99"/>
                <a:gd name="T33" fmla="*/ 49 h 145"/>
                <a:gd name="T34" fmla="*/ 71 w 99"/>
                <a:gd name="T35" fmla="*/ 49 h 145"/>
                <a:gd name="T36" fmla="*/ 70 w 99"/>
                <a:gd name="T37" fmla="*/ 49 h 145"/>
                <a:gd name="T38" fmla="*/ 70 w 99"/>
                <a:gd name="T39" fmla="*/ 49 h 145"/>
                <a:gd name="T40" fmla="*/ 69 w 99"/>
                <a:gd name="T41" fmla="*/ 49 h 145"/>
                <a:gd name="T42" fmla="*/ 49 w 99"/>
                <a:gd name="T43" fmla="*/ 56 h 145"/>
                <a:gd name="T44" fmla="*/ 30 w 99"/>
                <a:gd name="T45" fmla="*/ 49 h 145"/>
                <a:gd name="T46" fmla="*/ 29 w 99"/>
                <a:gd name="T47" fmla="*/ 49 h 145"/>
                <a:gd name="T48" fmla="*/ 28 w 99"/>
                <a:gd name="T49" fmla="*/ 49 h 145"/>
                <a:gd name="T50" fmla="*/ 28 w 99"/>
                <a:gd name="T51" fmla="*/ 49 h 145"/>
                <a:gd name="T52" fmla="*/ 28 w 99"/>
                <a:gd name="T53" fmla="*/ 49 h 145"/>
                <a:gd name="T54" fmla="*/ 27 w 99"/>
                <a:gd name="T55" fmla="*/ 50 h 145"/>
                <a:gd name="T56" fmla="*/ 27 w 99"/>
                <a:gd name="T57" fmla="*/ 50 h 145"/>
                <a:gd name="T58" fmla="*/ 27 w 99"/>
                <a:gd name="T59" fmla="*/ 51 h 145"/>
                <a:gd name="T60" fmla="*/ 28 w 99"/>
                <a:gd name="T61" fmla="*/ 52 h 145"/>
                <a:gd name="T62" fmla="*/ 41 w 99"/>
                <a:gd name="T63" fmla="*/ 109 h 145"/>
                <a:gd name="T64" fmla="*/ 31 w 99"/>
                <a:gd name="T65" fmla="*/ 109 h 145"/>
                <a:gd name="T66" fmla="*/ 0 w 99"/>
                <a:gd name="T67" fmla="*/ 49 h 145"/>
                <a:gd name="T68" fmla="*/ 24 w 99"/>
                <a:gd name="T69" fmla="*/ 112 h 145"/>
                <a:gd name="T70" fmla="*/ 24 w 99"/>
                <a:gd name="T71" fmla="*/ 112 h 145"/>
                <a:gd name="T72" fmla="*/ 40 w 99"/>
                <a:gd name="T73" fmla="*/ 145 h 145"/>
                <a:gd name="T74" fmla="*/ 75 w 99"/>
                <a:gd name="T75" fmla="*/ 130 h 145"/>
                <a:gd name="T76" fmla="*/ 75 w 99"/>
                <a:gd name="T77" fmla="*/ 112 h 145"/>
                <a:gd name="T78" fmla="*/ 84 w 99"/>
                <a:gd name="T79" fmla="*/ 84 h 145"/>
                <a:gd name="T80" fmla="*/ 49 w 99"/>
                <a:gd name="T8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145">
                  <a:moveTo>
                    <a:pt x="40" y="138"/>
                  </a:moveTo>
                  <a:cubicBezTo>
                    <a:pt x="35" y="138"/>
                    <a:pt x="31" y="134"/>
                    <a:pt x="31" y="130"/>
                  </a:cubicBezTo>
                  <a:cubicBezTo>
                    <a:pt x="31" y="116"/>
                    <a:pt x="31" y="116"/>
                    <a:pt x="31" y="116"/>
                  </a:cubicBezTo>
                  <a:cubicBezTo>
                    <a:pt x="68" y="116"/>
                    <a:pt x="68" y="116"/>
                    <a:pt x="68" y="116"/>
                  </a:cubicBezTo>
                  <a:cubicBezTo>
                    <a:pt x="68" y="130"/>
                    <a:pt x="68" y="130"/>
                    <a:pt x="68" y="130"/>
                  </a:cubicBezTo>
                  <a:cubicBezTo>
                    <a:pt x="68" y="134"/>
                    <a:pt x="64" y="138"/>
                    <a:pt x="59" y="138"/>
                  </a:cubicBezTo>
                  <a:cubicBezTo>
                    <a:pt x="40" y="138"/>
                    <a:pt x="40" y="138"/>
                    <a:pt x="40" y="138"/>
                  </a:cubicBezTo>
                  <a:moveTo>
                    <a:pt x="45" y="109"/>
                  </a:moveTo>
                  <a:cubicBezTo>
                    <a:pt x="45" y="109"/>
                    <a:pt x="45" y="109"/>
                    <a:pt x="45" y="109"/>
                  </a:cubicBezTo>
                  <a:cubicBezTo>
                    <a:pt x="45" y="90"/>
                    <a:pt x="45" y="71"/>
                    <a:pt x="36" y="57"/>
                  </a:cubicBezTo>
                  <a:cubicBezTo>
                    <a:pt x="40" y="58"/>
                    <a:pt x="45" y="60"/>
                    <a:pt x="49" y="60"/>
                  </a:cubicBezTo>
                  <a:cubicBezTo>
                    <a:pt x="54" y="60"/>
                    <a:pt x="59" y="59"/>
                    <a:pt x="63" y="57"/>
                  </a:cubicBezTo>
                  <a:cubicBezTo>
                    <a:pt x="54" y="71"/>
                    <a:pt x="54" y="90"/>
                    <a:pt x="54" y="109"/>
                  </a:cubicBezTo>
                  <a:cubicBezTo>
                    <a:pt x="54" y="109"/>
                    <a:pt x="54" y="109"/>
                    <a:pt x="54" y="109"/>
                  </a:cubicBezTo>
                  <a:cubicBezTo>
                    <a:pt x="45" y="109"/>
                    <a:pt x="45" y="109"/>
                    <a:pt x="45" y="109"/>
                  </a:cubicBezTo>
                  <a:moveTo>
                    <a:pt x="31" y="109"/>
                  </a:moveTo>
                  <a:cubicBezTo>
                    <a:pt x="31" y="102"/>
                    <a:pt x="30" y="89"/>
                    <a:pt x="20" y="79"/>
                  </a:cubicBezTo>
                  <a:cubicBezTo>
                    <a:pt x="12" y="71"/>
                    <a:pt x="8" y="61"/>
                    <a:pt x="8" y="49"/>
                  </a:cubicBezTo>
                  <a:cubicBezTo>
                    <a:pt x="8" y="26"/>
                    <a:pt x="26" y="7"/>
                    <a:pt x="49" y="7"/>
                  </a:cubicBezTo>
                  <a:cubicBezTo>
                    <a:pt x="73" y="7"/>
                    <a:pt x="91" y="26"/>
                    <a:pt x="91" y="49"/>
                  </a:cubicBezTo>
                  <a:cubicBezTo>
                    <a:pt x="91" y="61"/>
                    <a:pt x="87" y="71"/>
                    <a:pt x="79" y="79"/>
                  </a:cubicBezTo>
                  <a:cubicBezTo>
                    <a:pt x="69" y="89"/>
                    <a:pt x="68" y="102"/>
                    <a:pt x="68" y="109"/>
                  </a:cubicBezTo>
                  <a:cubicBezTo>
                    <a:pt x="58" y="109"/>
                    <a:pt x="58" y="109"/>
                    <a:pt x="58" y="109"/>
                  </a:cubicBezTo>
                  <a:cubicBezTo>
                    <a:pt x="58" y="109"/>
                    <a:pt x="58" y="109"/>
                    <a:pt x="58" y="109"/>
                  </a:cubicBezTo>
                  <a:cubicBezTo>
                    <a:pt x="58" y="87"/>
                    <a:pt x="58" y="65"/>
                    <a:pt x="71" y="52"/>
                  </a:cubicBezTo>
                  <a:cubicBezTo>
                    <a:pt x="71" y="52"/>
                    <a:pt x="71" y="52"/>
                    <a:pt x="71" y="52"/>
                  </a:cubicBezTo>
                  <a:cubicBezTo>
                    <a:pt x="72" y="51"/>
                    <a:pt x="72" y="51"/>
                    <a:pt x="72" y="51"/>
                  </a:cubicBezTo>
                  <a:cubicBezTo>
                    <a:pt x="72" y="51"/>
                    <a:pt x="72" y="51"/>
                    <a:pt x="72" y="51"/>
                  </a:cubicBezTo>
                  <a:cubicBezTo>
                    <a:pt x="72" y="51"/>
                    <a:pt x="72" y="51"/>
                    <a:pt x="72" y="51"/>
                  </a:cubicBezTo>
                  <a:cubicBezTo>
                    <a:pt x="72" y="50"/>
                    <a:pt x="72" y="50"/>
                    <a:pt x="72" y="50"/>
                  </a:cubicBezTo>
                  <a:cubicBezTo>
                    <a:pt x="72" y="50"/>
                    <a:pt x="72" y="50"/>
                    <a:pt x="72" y="50"/>
                  </a:cubicBezTo>
                  <a:cubicBezTo>
                    <a:pt x="72" y="50"/>
                    <a:pt x="72" y="50"/>
                    <a:pt x="72" y="50"/>
                  </a:cubicBezTo>
                  <a:cubicBezTo>
                    <a:pt x="71" y="49"/>
                    <a:pt x="71" y="49"/>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0" y="49"/>
                    <a:pt x="70" y="49"/>
                    <a:pt x="70" y="49"/>
                  </a:cubicBezTo>
                  <a:cubicBezTo>
                    <a:pt x="70" y="49"/>
                    <a:pt x="70" y="49"/>
                    <a:pt x="70" y="49"/>
                  </a:cubicBezTo>
                  <a:cubicBezTo>
                    <a:pt x="70" y="49"/>
                    <a:pt x="70" y="49"/>
                    <a:pt x="70" y="49"/>
                  </a:cubicBezTo>
                  <a:cubicBezTo>
                    <a:pt x="69" y="49"/>
                    <a:pt x="69" y="49"/>
                    <a:pt x="69" y="49"/>
                  </a:cubicBezTo>
                  <a:cubicBezTo>
                    <a:pt x="69" y="49"/>
                    <a:pt x="69" y="49"/>
                    <a:pt x="69" y="49"/>
                  </a:cubicBezTo>
                  <a:cubicBezTo>
                    <a:pt x="69" y="49"/>
                    <a:pt x="69" y="49"/>
                    <a:pt x="69" y="49"/>
                  </a:cubicBezTo>
                  <a:cubicBezTo>
                    <a:pt x="65" y="53"/>
                    <a:pt x="57" y="56"/>
                    <a:pt x="49" y="56"/>
                  </a:cubicBezTo>
                  <a:cubicBezTo>
                    <a:pt x="41" y="56"/>
                    <a:pt x="34" y="51"/>
                    <a:pt x="30" y="49"/>
                  </a:cubicBezTo>
                  <a:cubicBezTo>
                    <a:pt x="30" y="49"/>
                    <a:pt x="30" y="49"/>
                    <a:pt x="30" y="49"/>
                  </a:cubicBezTo>
                  <a:cubicBezTo>
                    <a:pt x="29" y="49"/>
                    <a:pt x="29" y="49"/>
                    <a:pt x="29" y="49"/>
                  </a:cubicBezTo>
                  <a:cubicBezTo>
                    <a:pt x="29"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8" y="49"/>
                    <a:pt x="28" y="49"/>
                    <a:pt x="28" y="49"/>
                  </a:cubicBezTo>
                  <a:cubicBezTo>
                    <a:pt x="28" y="49"/>
                    <a:pt x="28" y="49"/>
                    <a:pt x="28" y="49"/>
                  </a:cubicBezTo>
                  <a:cubicBezTo>
                    <a:pt x="27" y="50"/>
                    <a:pt x="27" y="50"/>
                    <a:pt x="27" y="50"/>
                  </a:cubicBezTo>
                  <a:cubicBezTo>
                    <a:pt x="27" y="50"/>
                    <a:pt x="27" y="50"/>
                    <a:pt x="27" y="50"/>
                  </a:cubicBezTo>
                  <a:cubicBezTo>
                    <a:pt x="27" y="50"/>
                    <a:pt x="27" y="50"/>
                    <a:pt x="27" y="50"/>
                  </a:cubicBezTo>
                  <a:cubicBezTo>
                    <a:pt x="27" y="50"/>
                    <a:pt x="27" y="50"/>
                    <a:pt x="27" y="50"/>
                  </a:cubicBezTo>
                  <a:cubicBezTo>
                    <a:pt x="27" y="51"/>
                    <a:pt x="27" y="51"/>
                    <a:pt x="27" y="51"/>
                  </a:cubicBezTo>
                  <a:cubicBezTo>
                    <a:pt x="27" y="51"/>
                    <a:pt x="27" y="51"/>
                    <a:pt x="27" y="51"/>
                  </a:cubicBezTo>
                  <a:cubicBezTo>
                    <a:pt x="27" y="51"/>
                    <a:pt x="27" y="51"/>
                    <a:pt x="27" y="51"/>
                  </a:cubicBezTo>
                  <a:cubicBezTo>
                    <a:pt x="28" y="52"/>
                    <a:pt x="28" y="52"/>
                    <a:pt x="28" y="52"/>
                  </a:cubicBezTo>
                  <a:cubicBezTo>
                    <a:pt x="28" y="52"/>
                    <a:pt x="28" y="52"/>
                    <a:pt x="28" y="52"/>
                  </a:cubicBezTo>
                  <a:cubicBezTo>
                    <a:pt x="41" y="65"/>
                    <a:pt x="41" y="87"/>
                    <a:pt x="41" y="109"/>
                  </a:cubicBezTo>
                  <a:cubicBezTo>
                    <a:pt x="41" y="109"/>
                    <a:pt x="41" y="109"/>
                    <a:pt x="41" y="109"/>
                  </a:cubicBezTo>
                  <a:cubicBezTo>
                    <a:pt x="31" y="109"/>
                    <a:pt x="31" y="109"/>
                    <a:pt x="31" y="109"/>
                  </a:cubicBezTo>
                  <a:moveTo>
                    <a:pt x="49" y="0"/>
                  </a:moveTo>
                  <a:cubicBezTo>
                    <a:pt x="22" y="0"/>
                    <a:pt x="0" y="22"/>
                    <a:pt x="0" y="49"/>
                  </a:cubicBezTo>
                  <a:cubicBezTo>
                    <a:pt x="0" y="63"/>
                    <a:pt x="5" y="75"/>
                    <a:pt x="15" y="84"/>
                  </a:cubicBezTo>
                  <a:cubicBezTo>
                    <a:pt x="26" y="96"/>
                    <a:pt x="24" y="112"/>
                    <a:pt x="24" y="112"/>
                  </a:cubicBezTo>
                  <a:cubicBezTo>
                    <a:pt x="24" y="112"/>
                    <a:pt x="24" y="112"/>
                    <a:pt x="24" y="112"/>
                  </a:cubicBezTo>
                  <a:cubicBezTo>
                    <a:pt x="24" y="112"/>
                    <a:pt x="24" y="112"/>
                    <a:pt x="24" y="112"/>
                  </a:cubicBezTo>
                  <a:cubicBezTo>
                    <a:pt x="24" y="130"/>
                    <a:pt x="24" y="130"/>
                    <a:pt x="24" y="130"/>
                  </a:cubicBezTo>
                  <a:cubicBezTo>
                    <a:pt x="24" y="138"/>
                    <a:pt x="31" y="145"/>
                    <a:pt x="40" y="145"/>
                  </a:cubicBezTo>
                  <a:cubicBezTo>
                    <a:pt x="59" y="145"/>
                    <a:pt x="59" y="145"/>
                    <a:pt x="59" y="145"/>
                  </a:cubicBezTo>
                  <a:cubicBezTo>
                    <a:pt x="68" y="145"/>
                    <a:pt x="75" y="138"/>
                    <a:pt x="75" y="130"/>
                  </a:cubicBezTo>
                  <a:cubicBezTo>
                    <a:pt x="75" y="112"/>
                    <a:pt x="75" y="112"/>
                    <a:pt x="75" y="112"/>
                  </a:cubicBezTo>
                  <a:cubicBezTo>
                    <a:pt x="75" y="112"/>
                    <a:pt x="75" y="112"/>
                    <a:pt x="75" y="112"/>
                  </a:cubicBezTo>
                  <a:cubicBezTo>
                    <a:pt x="75" y="112"/>
                    <a:pt x="75" y="112"/>
                    <a:pt x="75" y="112"/>
                  </a:cubicBezTo>
                  <a:cubicBezTo>
                    <a:pt x="75" y="112"/>
                    <a:pt x="73" y="96"/>
                    <a:pt x="84" y="84"/>
                  </a:cubicBezTo>
                  <a:cubicBezTo>
                    <a:pt x="94" y="75"/>
                    <a:pt x="99" y="63"/>
                    <a:pt x="99" y="49"/>
                  </a:cubicBezTo>
                  <a:cubicBezTo>
                    <a:pt x="99" y="22"/>
                    <a:pt x="77"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56" name="Freeform 363">
              <a:extLst>
                <a:ext uri="{FF2B5EF4-FFF2-40B4-BE49-F238E27FC236}">
                  <a16:creationId xmlns:a16="http://schemas.microsoft.com/office/drawing/2014/main" id="{FCE56943-888C-4446-A659-78B5F3BC2BE6}"/>
                </a:ext>
              </a:extLst>
            </p:cNvPr>
            <p:cNvSpPr>
              <a:spLocks noEditPoints="1"/>
            </p:cNvSpPr>
            <p:nvPr/>
          </p:nvSpPr>
          <p:spPr bwMode="auto">
            <a:xfrm>
              <a:off x="5618163" y="2463800"/>
              <a:ext cx="319088" cy="468313"/>
            </a:xfrm>
            <a:custGeom>
              <a:avLst/>
              <a:gdLst>
                <a:gd name="T0" fmla="*/ 49 w 99"/>
                <a:gd name="T1" fmla="*/ 0 h 145"/>
                <a:gd name="T2" fmla="*/ 15 w 99"/>
                <a:gd name="T3" fmla="*/ 84 h 145"/>
                <a:gd name="T4" fmla="*/ 24 w 99"/>
                <a:gd name="T5" fmla="*/ 112 h 145"/>
                <a:gd name="T6" fmla="*/ 24 w 99"/>
                <a:gd name="T7" fmla="*/ 130 h 145"/>
                <a:gd name="T8" fmla="*/ 59 w 99"/>
                <a:gd name="T9" fmla="*/ 145 h 145"/>
                <a:gd name="T10" fmla="*/ 75 w 99"/>
                <a:gd name="T11" fmla="*/ 112 h 145"/>
                <a:gd name="T12" fmla="*/ 75 w 99"/>
                <a:gd name="T13" fmla="*/ 112 h 145"/>
                <a:gd name="T14" fmla="*/ 99 w 99"/>
                <a:gd name="T15" fmla="*/ 49 h 145"/>
                <a:gd name="T16" fmla="*/ 59 w 99"/>
                <a:gd name="T17" fmla="*/ 138 h 145"/>
                <a:gd name="T18" fmla="*/ 31 w 99"/>
                <a:gd name="T19" fmla="*/ 130 h 145"/>
                <a:gd name="T20" fmla="*/ 68 w 99"/>
                <a:gd name="T21" fmla="*/ 116 h 145"/>
                <a:gd name="T22" fmla="*/ 36 w 99"/>
                <a:gd name="T23" fmla="*/ 57 h 145"/>
                <a:gd name="T24" fmla="*/ 63 w 99"/>
                <a:gd name="T25" fmla="*/ 57 h 145"/>
                <a:gd name="T26" fmla="*/ 54 w 99"/>
                <a:gd name="T27" fmla="*/ 109 h 145"/>
                <a:gd name="T28" fmla="*/ 45 w 99"/>
                <a:gd name="T29" fmla="*/ 109 h 145"/>
                <a:gd name="T30" fmla="*/ 68 w 99"/>
                <a:gd name="T31" fmla="*/ 109 h 145"/>
                <a:gd name="T32" fmla="*/ 58 w 99"/>
                <a:gd name="T33" fmla="*/ 109 h 145"/>
                <a:gd name="T34" fmla="*/ 71 w 99"/>
                <a:gd name="T35" fmla="*/ 52 h 145"/>
                <a:gd name="T36" fmla="*/ 72 w 99"/>
                <a:gd name="T37" fmla="*/ 51 h 145"/>
                <a:gd name="T38" fmla="*/ 72 w 99"/>
                <a:gd name="T39" fmla="*/ 50 h 145"/>
                <a:gd name="T40" fmla="*/ 72 w 99"/>
                <a:gd name="T41" fmla="*/ 50 h 145"/>
                <a:gd name="T42" fmla="*/ 71 w 99"/>
                <a:gd name="T43" fmla="*/ 49 h 145"/>
                <a:gd name="T44" fmla="*/ 71 w 99"/>
                <a:gd name="T45" fmla="*/ 49 h 145"/>
                <a:gd name="T46" fmla="*/ 70 w 99"/>
                <a:gd name="T47" fmla="*/ 49 h 145"/>
                <a:gd name="T48" fmla="*/ 70 w 99"/>
                <a:gd name="T49" fmla="*/ 49 h 145"/>
                <a:gd name="T50" fmla="*/ 69 w 99"/>
                <a:gd name="T51" fmla="*/ 49 h 145"/>
                <a:gd name="T52" fmla="*/ 49 w 99"/>
                <a:gd name="T53" fmla="*/ 56 h 145"/>
                <a:gd name="T54" fmla="*/ 30 w 99"/>
                <a:gd name="T55" fmla="*/ 49 h 145"/>
                <a:gd name="T56" fmla="*/ 29 w 99"/>
                <a:gd name="T57" fmla="*/ 49 h 145"/>
                <a:gd name="T58" fmla="*/ 28 w 99"/>
                <a:gd name="T59" fmla="*/ 49 h 145"/>
                <a:gd name="T60" fmla="*/ 28 w 99"/>
                <a:gd name="T61" fmla="*/ 49 h 145"/>
                <a:gd name="T62" fmla="*/ 28 w 99"/>
                <a:gd name="T63" fmla="*/ 49 h 145"/>
                <a:gd name="T64" fmla="*/ 27 w 99"/>
                <a:gd name="T65" fmla="*/ 50 h 145"/>
                <a:gd name="T66" fmla="*/ 27 w 99"/>
                <a:gd name="T67" fmla="*/ 50 h 145"/>
                <a:gd name="T68" fmla="*/ 27 w 99"/>
                <a:gd name="T69" fmla="*/ 51 h 145"/>
                <a:gd name="T70" fmla="*/ 28 w 99"/>
                <a:gd name="T71" fmla="*/ 52 h 145"/>
                <a:gd name="T72" fmla="*/ 41 w 99"/>
                <a:gd name="T73" fmla="*/ 109 h 145"/>
                <a:gd name="T74" fmla="*/ 31 w 99"/>
                <a:gd name="T75" fmla="*/ 109 h 145"/>
                <a:gd name="T76" fmla="*/ 8 w 99"/>
                <a:gd name="T77" fmla="*/ 49 h 145"/>
                <a:gd name="T78" fmla="*/ 91 w 99"/>
                <a:gd name="T79" fmla="*/ 49 h 145"/>
                <a:gd name="T80" fmla="*/ 68 w 99"/>
                <a:gd name="T81" fmla="*/ 10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145">
                  <a:moveTo>
                    <a:pt x="99" y="49"/>
                  </a:moveTo>
                  <a:cubicBezTo>
                    <a:pt x="99" y="22"/>
                    <a:pt x="77" y="0"/>
                    <a:pt x="49" y="0"/>
                  </a:cubicBezTo>
                  <a:cubicBezTo>
                    <a:pt x="22" y="0"/>
                    <a:pt x="0" y="22"/>
                    <a:pt x="0" y="49"/>
                  </a:cubicBezTo>
                  <a:cubicBezTo>
                    <a:pt x="0" y="63"/>
                    <a:pt x="5" y="75"/>
                    <a:pt x="15" y="84"/>
                  </a:cubicBezTo>
                  <a:cubicBezTo>
                    <a:pt x="26" y="96"/>
                    <a:pt x="24" y="112"/>
                    <a:pt x="24" y="112"/>
                  </a:cubicBezTo>
                  <a:cubicBezTo>
                    <a:pt x="24" y="112"/>
                    <a:pt x="24" y="112"/>
                    <a:pt x="24" y="112"/>
                  </a:cubicBezTo>
                  <a:cubicBezTo>
                    <a:pt x="24" y="112"/>
                    <a:pt x="24" y="112"/>
                    <a:pt x="24" y="112"/>
                  </a:cubicBezTo>
                  <a:cubicBezTo>
                    <a:pt x="24" y="130"/>
                    <a:pt x="24" y="130"/>
                    <a:pt x="24" y="130"/>
                  </a:cubicBezTo>
                  <a:cubicBezTo>
                    <a:pt x="24" y="138"/>
                    <a:pt x="31" y="145"/>
                    <a:pt x="40" y="145"/>
                  </a:cubicBezTo>
                  <a:cubicBezTo>
                    <a:pt x="59" y="145"/>
                    <a:pt x="59" y="145"/>
                    <a:pt x="59" y="145"/>
                  </a:cubicBezTo>
                  <a:cubicBezTo>
                    <a:pt x="68" y="145"/>
                    <a:pt x="75" y="138"/>
                    <a:pt x="75" y="130"/>
                  </a:cubicBezTo>
                  <a:cubicBezTo>
                    <a:pt x="75" y="112"/>
                    <a:pt x="75" y="112"/>
                    <a:pt x="75" y="112"/>
                  </a:cubicBezTo>
                  <a:cubicBezTo>
                    <a:pt x="75" y="112"/>
                    <a:pt x="75" y="112"/>
                    <a:pt x="75" y="112"/>
                  </a:cubicBezTo>
                  <a:cubicBezTo>
                    <a:pt x="75" y="112"/>
                    <a:pt x="75" y="112"/>
                    <a:pt x="75" y="112"/>
                  </a:cubicBezTo>
                  <a:cubicBezTo>
                    <a:pt x="75" y="112"/>
                    <a:pt x="73" y="96"/>
                    <a:pt x="84" y="84"/>
                  </a:cubicBezTo>
                  <a:cubicBezTo>
                    <a:pt x="94" y="75"/>
                    <a:pt x="99" y="63"/>
                    <a:pt x="99" y="49"/>
                  </a:cubicBezTo>
                  <a:close/>
                  <a:moveTo>
                    <a:pt x="68" y="130"/>
                  </a:moveTo>
                  <a:cubicBezTo>
                    <a:pt x="68" y="134"/>
                    <a:pt x="64" y="138"/>
                    <a:pt x="59" y="138"/>
                  </a:cubicBezTo>
                  <a:cubicBezTo>
                    <a:pt x="40" y="138"/>
                    <a:pt x="40" y="138"/>
                    <a:pt x="40" y="138"/>
                  </a:cubicBezTo>
                  <a:cubicBezTo>
                    <a:pt x="35" y="138"/>
                    <a:pt x="31" y="134"/>
                    <a:pt x="31" y="130"/>
                  </a:cubicBezTo>
                  <a:cubicBezTo>
                    <a:pt x="31" y="116"/>
                    <a:pt x="31" y="116"/>
                    <a:pt x="31" y="116"/>
                  </a:cubicBezTo>
                  <a:cubicBezTo>
                    <a:pt x="68" y="116"/>
                    <a:pt x="68" y="116"/>
                    <a:pt x="68" y="116"/>
                  </a:cubicBezTo>
                  <a:lnTo>
                    <a:pt x="68" y="130"/>
                  </a:lnTo>
                  <a:close/>
                  <a:moveTo>
                    <a:pt x="36" y="57"/>
                  </a:moveTo>
                  <a:cubicBezTo>
                    <a:pt x="40" y="58"/>
                    <a:pt x="45" y="60"/>
                    <a:pt x="49" y="60"/>
                  </a:cubicBezTo>
                  <a:cubicBezTo>
                    <a:pt x="54" y="60"/>
                    <a:pt x="59" y="59"/>
                    <a:pt x="63" y="57"/>
                  </a:cubicBezTo>
                  <a:cubicBezTo>
                    <a:pt x="54" y="71"/>
                    <a:pt x="54" y="90"/>
                    <a:pt x="54" y="109"/>
                  </a:cubicBezTo>
                  <a:cubicBezTo>
                    <a:pt x="54" y="109"/>
                    <a:pt x="54" y="109"/>
                    <a:pt x="54" y="109"/>
                  </a:cubicBezTo>
                  <a:cubicBezTo>
                    <a:pt x="45" y="109"/>
                    <a:pt x="45" y="109"/>
                    <a:pt x="45" y="109"/>
                  </a:cubicBezTo>
                  <a:cubicBezTo>
                    <a:pt x="45" y="109"/>
                    <a:pt x="45" y="109"/>
                    <a:pt x="45" y="109"/>
                  </a:cubicBezTo>
                  <a:cubicBezTo>
                    <a:pt x="45" y="90"/>
                    <a:pt x="45" y="71"/>
                    <a:pt x="36" y="57"/>
                  </a:cubicBezTo>
                  <a:close/>
                  <a:moveTo>
                    <a:pt x="68" y="109"/>
                  </a:moveTo>
                  <a:cubicBezTo>
                    <a:pt x="58" y="109"/>
                    <a:pt x="58" y="109"/>
                    <a:pt x="58" y="109"/>
                  </a:cubicBezTo>
                  <a:cubicBezTo>
                    <a:pt x="58" y="109"/>
                    <a:pt x="58" y="109"/>
                    <a:pt x="58" y="109"/>
                  </a:cubicBezTo>
                  <a:cubicBezTo>
                    <a:pt x="58" y="87"/>
                    <a:pt x="58" y="65"/>
                    <a:pt x="71" y="52"/>
                  </a:cubicBezTo>
                  <a:cubicBezTo>
                    <a:pt x="71" y="52"/>
                    <a:pt x="71" y="52"/>
                    <a:pt x="71" y="52"/>
                  </a:cubicBezTo>
                  <a:cubicBezTo>
                    <a:pt x="72" y="51"/>
                    <a:pt x="72" y="51"/>
                    <a:pt x="72" y="51"/>
                  </a:cubicBezTo>
                  <a:cubicBezTo>
                    <a:pt x="72" y="51"/>
                    <a:pt x="72" y="51"/>
                    <a:pt x="72" y="51"/>
                  </a:cubicBezTo>
                  <a:cubicBezTo>
                    <a:pt x="72" y="51"/>
                    <a:pt x="72" y="51"/>
                    <a:pt x="72" y="51"/>
                  </a:cubicBezTo>
                  <a:cubicBezTo>
                    <a:pt x="72" y="50"/>
                    <a:pt x="72" y="50"/>
                    <a:pt x="72" y="50"/>
                  </a:cubicBezTo>
                  <a:cubicBezTo>
                    <a:pt x="72" y="50"/>
                    <a:pt x="72" y="50"/>
                    <a:pt x="72" y="50"/>
                  </a:cubicBezTo>
                  <a:cubicBezTo>
                    <a:pt x="72" y="50"/>
                    <a:pt x="72" y="50"/>
                    <a:pt x="72" y="50"/>
                  </a:cubicBezTo>
                  <a:cubicBezTo>
                    <a:pt x="71" y="49"/>
                    <a:pt x="71" y="49"/>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0" y="49"/>
                    <a:pt x="70" y="49"/>
                    <a:pt x="70" y="49"/>
                  </a:cubicBezTo>
                  <a:cubicBezTo>
                    <a:pt x="70" y="49"/>
                    <a:pt x="70" y="49"/>
                    <a:pt x="70" y="49"/>
                  </a:cubicBezTo>
                  <a:cubicBezTo>
                    <a:pt x="70" y="49"/>
                    <a:pt x="70" y="49"/>
                    <a:pt x="70" y="49"/>
                  </a:cubicBezTo>
                  <a:cubicBezTo>
                    <a:pt x="69" y="49"/>
                    <a:pt x="69" y="49"/>
                    <a:pt x="69" y="49"/>
                  </a:cubicBezTo>
                  <a:cubicBezTo>
                    <a:pt x="69" y="49"/>
                    <a:pt x="69" y="49"/>
                    <a:pt x="69" y="49"/>
                  </a:cubicBezTo>
                  <a:cubicBezTo>
                    <a:pt x="69" y="49"/>
                    <a:pt x="69" y="49"/>
                    <a:pt x="69" y="49"/>
                  </a:cubicBezTo>
                  <a:cubicBezTo>
                    <a:pt x="65" y="53"/>
                    <a:pt x="57" y="56"/>
                    <a:pt x="49" y="56"/>
                  </a:cubicBezTo>
                  <a:cubicBezTo>
                    <a:pt x="41" y="56"/>
                    <a:pt x="34" y="51"/>
                    <a:pt x="30" y="49"/>
                  </a:cubicBezTo>
                  <a:cubicBezTo>
                    <a:pt x="30" y="49"/>
                    <a:pt x="30" y="49"/>
                    <a:pt x="30" y="49"/>
                  </a:cubicBezTo>
                  <a:cubicBezTo>
                    <a:pt x="29" y="49"/>
                    <a:pt x="29" y="49"/>
                    <a:pt x="29" y="49"/>
                  </a:cubicBezTo>
                  <a:cubicBezTo>
                    <a:pt x="29"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8" y="49"/>
                    <a:pt x="28" y="49"/>
                    <a:pt x="28" y="49"/>
                  </a:cubicBezTo>
                  <a:cubicBezTo>
                    <a:pt x="28" y="49"/>
                    <a:pt x="28" y="49"/>
                    <a:pt x="28" y="49"/>
                  </a:cubicBezTo>
                  <a:cubicBezTo>
                    <a:pt x="27" y="50"/>
                    <a:pt x="27" y="50"/>
                    <a:pt x="27" y="50"/>
                  </a:cubicBezTo>
                  <a:cubicBezTo>
                    <a:pt x="27" y="50"/>
                    <a:pt x="27" y="50"/>
                    <a:pt x="27" y="50"/>
                  </a:cubicBezTo>
                  <a:cubicBezTo>
                    <a:pt x="27" y="50"/>
                    <a:pt x="27" y="50"/>
                    <a:pt x="27" y="50"/>
                  </a:cubicBezTo>
                  <a:cubicBezTo>
                    <a:pt x="27" y="50"/>
                    <a:pt x="27" y="50"/>
                    <a:pt x="27" y="50"/>
                  </a:cubicBezTo>
                  <a:cubicBezTo>
                    <a:pt x="27" y="51"/>
                    <a:pt x="27" y="51"/>
                    <a:pt x="27" y="51"/>
                  </a:cubicBezTo>
                  <a:cubicBezTo>
                    <a:pt x="27" y="51"/>
                    <a:pt x="27" y="51"/>
                    <a:pt x="27" y="51"/>
                  </a:cubicBezTo>
                  <a:cubicBezTo>
                    <a:pt x="27" y="51"/>
                    <a:pt x="27" y="51"/>
                    <a:pt x="27" y="51"/>
                  </a:cubicBezTo>
                  <a:cubicBezTo>
                    <a:pt x="28" y="52"/>
                    <a:pt x="28" y="52"/>
                    <a:pt x="28" y="52"/>
                  </a:cubicBezTo>
                  <a:cubicBezTo>
                    <a:pt x="28" y="52"/>
                    <a:pt x="28" y="52"/>
                    <a:pt x="28" y="52"/>
                  </a:cubicBezTo>
                  <a:cubicBezTo>
                    <a:pt x="41" y="65"/>
                    <a:pt x="41" y="87"/>
                    <a:pt x="41" y="109"/>
                  </a:cubicBezTo>
                  <a:cubicBezTo>
                    <a:pt x="41" y="109"/>
                    <a:pt x="41" y="109"/>
                    <a:pt x="41" y="109"/>
                  </a:cubicBezTo>
                  <a:cubicBezTo>
                    <a:pt x="31" y="109"/>
                    <a:pt x="31" y="109"/>
                    <a:pt x="31" y="109"/>
                  </a:cubicBezTo>
                  <a:cubicBezTo>
                    <a:pt x="31" y="102"/>
                    <a:pt x="30" y="89"/>
                    <a:pt x="20" y="79"/>
                  </a:cubicBezTo>
                  <a:cubicBezTo>
                    <a:pt x="12" y="71"/>
                    <a:pt x="8" y="61"/>
                    <a:pt x="8" y="49"/>
                  </a:cubicBezTo>
                  <a:cubicBezTo>
                    <a:pt x="8" y="26"/>
                    <a:pt x="26" y="7"/>
                    <a:pt x="49" y="7"/>
                  </a:cubicBezTo>
                  <a:cubicBezTo>
                    <a:pt x="73" y="7"/>
                    <a:pt x="91" y="26"/>
                    <a:pt x="91" y="49"/>
                  </a:cubicBezTo>
                  <a:cubicBezTo>
                    <a:pt x="91" y="61"/>
                    <a:pt x="87" y="71"/>
                    <a:pt x="79" y="79"/>
                  </a:cubicBezTo>
                  <a:cubicBezTo>
                    <a:pt x="69" y="89"/>
                    <a:pt x="68" y="102"/>
                    <a:pt x="68"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grpSp>
      <p:sp>
        <p:nvSpPr>
          <p:cNvPr id="2" name="TextBox 1"/>
          <p:cNvSpPr txBox="1"/>
          <p:nvPr/>
        </p:nvSpPr>
        <p:spPr>
          <a:xfrm>
            <a:off x="720572" y="926727"/>
            <a:ext cx="6382948" cy="3666139"/>
          </a:xfrm>
          <a:prstGeom prst="rect">
            <a:avLst/>
          </a:prstGeom>
          <a:noFill/>
        </p:spPr>
        <p:txBody>
          <a:bodyPr wrap="square" lIns="0" tIns="0" rIns="0" bIns="0" rtlCol="0">
            <a:noAutofit/>
          </a:bodyPr>
          <a:lstStyle/>
          <a:p>
            <a:pPr marL="342900" marR="0" lvl="0" indent="-342900" algn="l" defTabSz="457200" rtl="0" eaLnBrk="1" fontAlgn="auto" latinLnBrk="0" hangingPunct="1">
              <a:lnSpc>
                <a:spcPct val="150000"/>
              </a:lnSpc>
              <a:spcBef>
                <a:spcPts val="0"/>
              </a:spcBef>
              <a:spcAft>
                <a:spcPts val="0"/>
              </a:spcAft>
              <a:buClr>
                <a:srgbClr val="0A7CB9"/>
              </a:buClr>
              <a:buSzTx/>
              <a:buFont typeface="Wingdings" panose="05000000000000000000" pitchFamily="2" charset="2"/>
              <a:buChar char="Ø"/>
              <a:tabLst/>
              <a:defRPr/>
            </a:pPr>
            <a:r>
              <a:rPr kumimoji="0" lang="en-US" sz="2200" b="0" i="0" u="none" strike="noStrike" kern="1200" cap="none" spc="0" normalizeH="0" baseline="0" noProof="0" dirty="0">
                <a:ln>
                  <a:noFill/>
                </a:ln>
                <a:solidFill>
                  <a:srgbClr val="262626"/>
                </a:solidFill>
                <a:effectLst/>
                <a:uLnTx/>
                <a:uFillTx/>
                <a:latin typeface="Arial" panose="020B0604020202020204"/>
                <a:ea typeface="+mn-ea"/>
                <a:cs typeface="+mn-cs"/>
              </a:rPr>
              <a:t>Communicating progress and celebrating successes</a:t>
            </a:r>
          </a:p>
          <a:p>
            <a:pPr marL="342900" marR="0" lvl="0" indent="-342900" algn="l" defTabSz="457200" rtl="0" eaLnBrk="1" fontAlgn="auto" latinLnBrk="0" hangingPunct="1">
              <a:lnSpc>
                <a:spcPct val="150000"/>
              </a:lnSpc>
              <a:spcBef>
                <a:spcPts val="0"/>
              </a:spcBef>
              <a:spcAft>
                <a:spcPts val="0"/>
              </a:spcAft>
              <a:buClr>
                <a:srgbClr val="0A7CB9"/>
              </a:buClr>
              <a:buSzTx/>
              <a:buFont typeface="Wingdings" panose="05000000000000000000" pitchFamily="2" charset="2"/>
              <a:buChar char="Ø"/>
              <a:tabLst/>
              <a:defRPr/>
            </a:pPr>
            <a:r>
              <a:rPr kumimoji="0" lang="en-AU" sz="2200" b="0" i="0" u="none" strike="noStrike" kern="1200" cap="none" spc="0" normalizeH="0" baseline="0" noProof="0" dirty="0">
                <a:ln>
                  <a:noFill/>
                </a:ln>
                <a:solidFill>
                  <a:srgbClr val="262626"/>
                </a:solidFill>
                <a:effectLst/>
                <a:uLnTx/>
                <a:uFillTx/>
                <a:latin typeface="Arial" panose="020B0604020202020204"/>
                <a:ea typeface="+mn-ea"/>
                <a:cs typeface="+mn-cs"/>
              </a:rPr>
              <a:t>Having the project being ‘start where you can’ allows it to be adaptive if there is a crisis</a:t>
            </a:r>
          </a:p>
          <a:p>
            <a:pPr marL="342900" marR="0" lvl="0" indent="-342900" algn="l" defTabSz="457200" rtl="0" eaLnBrk="1" fontAlgn="auto" latinLnBrk="0" hangingPunct="1">
              <a:lnSpc>
                <a:spcPct val="150000"/>
              </a:lnSpc>
              <a:spcBef>
                <a:spcPts val="0"/>
              </a:spcBef>
              <a:spcAft>
                <a:spcPts val="0"/>
              </a:spcAft>
              <a:buClr>
                <a:srgbClr val="0A7CB9"/>
              </a:buClr>
              <a:buSzTx/>
              <a:buFont typeface="Wingdings" panose="05000000000000000000" pitchFamily="2" charset="2"/>
              <a:buChar char="Ø"/>
              <a:tabLst/>
              <a:defRPr/>
            </a:pPr>
            <a:r>
              <a:rPr kumimoji="0" lang="en-AU" sz="2200" b="0" i="0" u="none" strike="noStrike" kern="1200" cap="none" spc="0" normalizeH="0" baseline="0" noProof="0" dirty="0">
                <a:ln>
                  <a:noFill/>
                </a:ln>
                <a:solidFill>
                  <a:srgbClr val="262626"/>
                </a:solidFill>
                <a:effectLst/>
                <a:uLnTx/>
                <a:uFillTx/>
                <a:latin typeface="Arial" panose="020B0604020202020204"/>
                <a:ea typeface="+mn-ea"/>
                <a:cs typeface="+mn-cs"/>
              </a:rPr>
              <a:t>You can bring about quality improvement during a pandemic</a:t>
            </a:r>
          </a:p>
          <a:p>
            <a:pPr marL="342900" marR="0" lvl="0" indent="-342900" algn="l" defTabSz="457200" rtl="0" eaLnBrk="1" fontAlgn="auto" latinLnBrk="0" hangingPunct="1">
              <a:lnSpc>
                <a:spcPct val="150000"/>
              </a:lnSpc>
              <a:spcBef>
                <a:spcPts val="0"/>
              </a:spcBef>
              <a:spcAft>
                <a:spcPts val="0"/>
              </a:spcAft>
              <a:buClr>
                <a:srgbClr val="0A7CB9"/>
              </a:buClr>
              <a:buSzTx/>
              <a:buFont typeface="Wingdings" panose="05000000000000000000" pitchFamily="2" charset="2"/>
              <a:buChar char="Ø"/>
              <a:tabLst/>
              <a:defRPr/>
            </a:pPr>
            <a:r>
              <a:rPr kumimoji="0" lang="en-AU" sz="2200" b="0" i="0" u="none" strike="noStrike" kern="1200" cap="none" spc="0" normalizeH="0" baseline="0" noProof="0" dirty="0">
                <a:ln>
                  <a:noFill/>
                </a:ln>
                <a:solidFill>
                  <a:srgbClr val="262626"/>
                </a:solidFill>
                <a:effectLst/>
                <a:uLnTx/>
                <a:uFillTx/>
                <a:latin typeface="Arial" panose="020B0604020202020204"/>
                <a:ea typeface="+mn-ea"/>
                <a:cs typeface="+mn-cs"/>
              </a:rPr>
              <a:t>Team building approach across sectors requires commitment</a:t>
            </a:r>
          </a:p>
          <a:p>
            <a:pPr marL="342900" marR="0" lvl="0" indent="-342900" algn="l" defTabSz="457200" rtl="0" eaLnBrk="1" fontAlgn="auto" latinLnBrk="0" hangingPunct="1">
              <a:lnSpc>
                <a:spcPct val="150000"/>
              </a:lnSpc>
              <a:spcBef>
                <a:spcPts val="0"/>
              </a:spcBef>
              <a:spcAft>
                <a:spcPts val="0"/>
              </a:spcAft>
              <a:buClr>
                <a:srgbClr val="0A7CB9"/>
              </a:buClr>
              <a:buSzTx/>
              <a:buFont typeface="Wingdings" panose="05000000000000000000" pitchFamily="2" charset="2"/>
              <a:buChar char="Ø"/>
              <a:tabLst/>
              <a:defRPr/>
            </a:pPr>
            <a:r>
              <a:rPr kumimoji="0" lang="en-AU" sz="2200" b="0" i="0" u="none" strike="noStrike" kern="1200" cap="none" spc="0" normalizeH="0" baseline="0" noProof="0" dirty="0">
                <a:ln>
                  <a:noFill/>
                </a:ln>
                <a:solidFill>
                  <a:srgbClr val="262626"/>
                </a:solidFill>
                <a:effectLst/>
                <a:uLnTx/>
                <a:uFillTx/>
                <a:latin typeface="Arial" panose="020B0604020202020204"/>
                <a:ea typeface="+mn-ea"/>
                <a:cs typeface="+mn-cs"/>
              </a:rPr>
              <a:t>More complexity results in better work but needs persistence, time and support</a:t>
            </a:r>
          </a:p>
        </p:txBody>
      </p:sp>
    </p:spTree>
    <p:extLst>
      <p:ext uri="{BB962C8B-B14F-4D97-AF65-F5344CB8AC3E}">
        <p14:creationId xmlns:p14="http://schemas.microsoft.com/office/powerpoint/2010/main" val="32440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US" dirty="0"/>
              <a:t>How it worked: statewide policy lead perspective</a:t>
            </a:r>
            <a:endParaRPr lang="en-AU" dirty="0">
              <a:solidFill>
                <a:schemeClr val="accent2"/>
              </a:solidFill>
            </a:endParaRPr>
          </a:p>
        </p:txBody>
      </p:sp>
      <p:pic>
        <p:nvPicPr>
          <p:cNvPr id="6" name="Picture Placeholder 5"/>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6677584" y="0"/>
            <a:ext cx="5143500" cy="6858000"/>
          </a:xfrm>
        </p:spPr>
      </p:pic>
      <p:sp>
        <p:nvSpPr>
          <p:cNvPr id="5" name="Content Placeholder 4">
            <a:extLst>
              <a:ext uri="{FF2B5EF4-FFF2-40B4-BE49-F238E27FC236}">
                <a16:creationId xmlns:a16="http://schemas.microsoft.com/office/drawing/2014/main" id="{03B275C6-DC18-4888-9369-BAB1CE936CC5}"/>
              </a:ext>
            </a:extLst>
          </p:cNvPr>
          <p:cNvSpPr>
            <a:spLocks noGrp="1"/>
          </p:cNvSpPr>
          <p:nvPr>
            <p:ph idx="1"/>
          </p:nvPr>
        </p:nvSpPr>
        <p:spPr>
          <a:xfrm>
            <a:off x="442913" y="1163850"/>
            <a:ext cx="6247819" cy="5092234"/>
          </a:xfrm>
        </p:spPr>
        <p:txBody>
          <a:bodyPr/>
          <a:lstStyle/>
          <a:p>
            <a:pPr>
              <a:spcAft>
                <a:spcPts val="600"/>
              </a:spcAft>
            </a:pPr>
            <a:r>
              <a:rPr lang="en-AU" sz="1800" dirty="0"/>
              <a:t>Creating the right environment for collaboration</a:t>
            </a:r>
          </a:p>
          <a:p>
            <a:pPr>
              <a:spcAft>
                <a:spcPts val="600"/>
              </a:spcAft>
            </a:pPr>
            <a:r>
              <a:rPr lang="en-AU" sz="1800" dirty="0"/>
              <a:t>Leadership and collaboration are mutually supportive</a:t>
            </a:r>
          </a:p>
          <a:p>
            <a:pPr>
              <a:spcAft>
                <a:spcPts val="600"/>
              </a:spcAft>
            </a:pPr>
            <a:r>
              <a:rPr lang="en-AU" sz="1800" dirty="0"/>
              <a:t>Policy commitment helps</a:t>
            </a:r>
          </a:p>
          <a:p>
            <a:pPr>
              <a:spcAft>
                <a:spcPts val="600"/>
              </a:spcAft>
            </a:pPr>
            <a:r>
              <a:rPr lang="en-AU" sz="1800" dirty="0"/>
              <a:t>A distributive leadership approach can be effective in a complex system</a:t>
            </a:r>
          </a:p>
          <a:p>
            <a:pPr>
              <a:spcAft>
                <a:spcPts val="600"/>
              </a:spcAft>
            </a:pPr>
            <a:r>
              <a:rPr lang="en-AU" sz="1800" dirty="0"/>
              <a:t>Persistence and adaptability are essential</a:t>
            </a:r>
          </a:p>
          <a:p>
            <a:pPr>
              <a:spcAft>
                <a:spcPts val="600"/>
              </a:spcAft>
            </a:pPr>
            <a:r>
              <a:rPr lang="en-AU" sz="1800" dirty="0"/>
              <a:t>A ‘start where you can’ approach can be adaptable to change</a:t>
            </a:r>
          </a:p>
          <a:p>
            <a:pPr>
              <a:spcAft>
                <a:spcPts val="600"/>
              </a:spcAft>
            </a:pPr>
            <a:r>
              <a:rPr lang="en-AU" sz="1800" dirty="0"/>
              <a:t>Building strong collaborative initiatives can help with scaling up to other sites</a:t>
            </a:r>
          </a:p>
          <a:p>
            <a:pPr>
              <a:spcAft>
                <a:spcPts val="600"/>
              </a:spcAft>
            </a:pPr>
            <a:r>
              <a:rPr lang="en-AU" sz="1800" dirty="0"/>
              <a:t>Research partnerships have added complexity, but should lead to publication and help generate further implementation and action</a:t>
            </a:r>
          </a:p>
          <a:p>
            <a:endParaRPr lang="en-AU" dirty="0"/>
          </a:p>
        </p:txBody>
      </p:sp>
    </p:spTree>
    <p:extLst>
      <p:ext uri="{BB962C8B-B14F-4D97-AF65-F5344CB8AC3E}">
        <p14:creationId xmlns:p14="http://schemas.microsoft.com/office/powerpoint/2010/main" val="358953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noRot="1" noMove="1" noResize="1"/>
          </p:cNvSpPr>
          <p:nvPr>
            <p:ph type="ctrTitle"/>
            <p:custDataLst>
              <p:tags r:id="rId1"/>
            </p:custDataLst>
          </p:nvPr>
        </p:nvSpPr>
        <p:spPr/>
        <p:txBody>
          <a:bodyPr>
            <a:normAutofit/>
          </a:bodyPr>
          <a:lstStyle/>
          <a:p>
            <a:r>
              <a:rPr lang="en-US" sz="4400" dirty="0"/>
              <a:t>Case study - rural older people’s mental health (NSW)</a:t>
            </a:r>
            <a:endParaRPr lang="en-AU" sz="4400" dirty="0"/>
          </a:p>
        </p:txBody>
      </p:sp>
      <p:sp>
        <p:nvSpPr>
          <p:cNvPr id="8" name="Subtitle 7"/>
          <p:cNvSpPr>
            <a:spLocks noGrp="1" noRot="1" noMove="1" noResize="1"/>
          </p:cNvSpPr>
          <p:nvPr>
            <p:ph type="subTitle" idx="1"/>
            <p:custDataLst>
              <p:tags r:id="rId2"/>
            </p:custDataLst>
          </p:nvPr>
        </p:nvSpPr>
        <p:spPr/>
        <p:txBody>
          <a:bodyPr/>
          <a:lstStyle/>
          <a:p>
            <a:endParaRPr lang="en-AU" sz="2000" dirty="0"/>
          </a:p>
          <a:p>
            <a:r>
              <a:rPr lang="en-AU" sz="2000" dirty="0"/>
              <a:t>Dr Kate Jackson</a:t>
            </a:r>
          </a:p>
          <a:p>
            <a:r>
              <a:rPr lang="en-AU" sz="2000" dirty="0"/>
              <a:t>Director, OPMH Policy</a:t>
            </a:r>
          </a:p>
          <a:p>
            <a:r>
              <a:rPr lang="en-AU" sz="2000" dirty="0"/>
              <a:t>Mental Health Branch, NSW Health</a:t>
            </a:r>
          </a:p>
          <a:p>
            <a:endParaRPr lang="en-AU" dirty="0"/>
          </a:p>
          <a:p>
            <a:endParaRPr lang="en-AU" dirty="0"/>
          </a:p>
        </p:txBody>
      </p:sp>
    </p:spTree>
    <p:extLst>
      <p:ext uri="{BB962C8B-B14F-4D97-AF65-F5344CB8AC3E}">
        <p14:creationId xmlns:p14="http://schemas.microsoft.com/office/powerpoint/2010/main" val="29171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US" dirty="0"/>
              <a:t>Context: what we had</a:t>
            </a:r>
            <a:endParaRPr lang="en-AU" dirty="0"/>
          </a:p>
        </p:txBody>
      </p:sp>
      <p:sp>
        <p:nvSpPr>
          <p:cNvPr id="11" name="Content Placeholder 10">
            <a:extLst>
              <a:ext uri="{FF2B5EF4-FFF2-40B4-BE49-F238E27FC236}">
                <a16:creationId xmlns:a16="http://schemas.microsoft.com/office/drawing/2014/main" id="{F346AEE8-3BEA-48FD-AF15-BA9DA3A27273}"/>
              </a:ext>
            </a:extLst>
          </p:cNvPr>
          <p:cNvSpPr>
            <a:spLocks noGrp="1"/>
          </p:cNvSpPr>
          <p:nvPr>
            <p:ph idx="1"/>
          </p:nvPr>
        </p:nvSpPr>
        <p:spPr>
          <a:xfrm>
            <a:off x="672859" y="905341"/>
            <a:ext cx="10368951" cy="5371510"/>
          </a:xfrm>
        </p:spPr>
        <p:txBody>
          <a:bodyPr/>
          <a:lstStyle/>
          <a:p>
            <a:pPr marL="0" indent="0">
              <a:spcAft>
                <a:spcPts val="600"/>
              </a:spcAft>
              <a:buNone/>
            </a:pPr>
            <a:r>
              <a:rPr lang="en-US" sz="1950" b="1" dirty="0"/>
              <a:t>Challenges</a:t>
            </a:r>
            <a:endParaRPr lang="en-AU" sz="1950" b="1" dirty="0"/>
          </a:p>
          <a:p>
            <a:pPr>
              <a:spcAft>
                <a:spcPts val="600"/>
              </a:spcAft>
            </a:pPr>
            <a:r>
              <a:rPr lang="en-US" sz="1950" dirty="0"/>
              <a:t>Ageing population, including in rural areas of NSW</a:t>
            </a:r>
          </a:p>
          <a:p>
            <a:pPr>
              <a:spcAft>
                <a:spcPts val="600"/>
              </a:spcAft>
            </a:pPr>
            <a:r>
              <a:rPr lang="en-US" sz="1950" dirty="0"/>
              <a:t>Lack of statewide policy/planning focus on OPMH</a:t>
            </a:r>
          </a:p>
          <a:p>
            <a:pPr>
              <a:spcAft>
                <a:spcPts val="600"/>
              </a:spcAft>
            </a:pPr>
            <a:r>
              <a:rPr lang="en-US" sz="1950" dirty="0"/>
              <a:t>Variation in OPMH services across NSW; very limited rural OPMH services, in particular</a:t>
            </a:r>
          </a:p>
          <a:p>
            <a:pPr>
              <a:spcAft>
                <a:spcPts val="600"/>
              </a:spcAft>
            </a:pPr>
            <a:r>
              <a:rPr lang="en-US" sz="1950" dirty="0"/>
              <a:t>Rural MH services face particular challenges in delivering care</a:t>
            </a:r>
            <a:endParaRPr lang="en-AU" dirty="0"/>
          </a:p>
          <a:p>
            <a:pPr>
              <a:spcAft>
                <a:spcPts val="600"/>
              </a:spcAft>
            </a:pPr>
            <a:r>
              <a:rPr lang="en-US" sz="1950" dirty="0"/>
              <a:t>Older people in rural areas face disadvantages in accessing MH care</a:t>
            </a:r>
          </a:p>
          <a:p>
            <a:pPr marL="0" indent="0">
              <a:spcAft>
                <a:spcPts val="600"/>
              </a:spcAft>
              <a:buNone/>
            </a:pPr>
            <a:r>
              <a:rPr lang="en-US" sz="1950" b="1" dirty="0"/>
              <a:t>Strengths</a:t>
            </a:r>
          </a:p>
          <a:p>
            <a:pPr>
              <a:spcAft>
                <a:spcPts val="600"/>
              </a:spcAft>
            </a:pPr>
            <a:r>
              <a:rPr lang="en-US" sz="1950" dirty="0"/>
              <a:t>Statewide policy commitment to develop OPMH services, and some strong clinical leaders</a:t>
            </a:r>
          </a:p>
          <a:p>
            <a:pPr>
              <a:spcAft>
                <a:spcPts val="600"/>
              </a:spcAft>
            </a:pPr>
            <a:r>
              <a:rPr lang="en-US" sz="1950" dirty="0"/>
              <a:t>MH services in every local health region across NSW, including rural areas</a:t>
            </a:r>
          </a:p>
          <a:p>
            <a:pPr>
              <a:spcAft>
                <a:spcPts val="600"/>
              </a:spcAft>
            </a:pPr>
            <a:r>
              <a:rPr lang="en-US" sz="1950" dirty="0"/>
              <a:t>Strengths of rural areas – community/stakeholder engagement, innovation</a:t>
            </a:r>
          </a:p>
          <a:p>
            <a:pPr>
              <a:spcAft>
                <a:spcPts val="600"/>
              </a:spcAft>
            </a:pPr>
            <a:endParaRPr lang="en-US" sz="1950" dirty="0"/>
          </a:p>
        </p:txBody>
      </p:sp>
    </p:spTree>
    <p:extLst>
      <p:ext uri="{BB962C8B-B14F-4D97-AF65-F5344CB8AC3E}">
        <p14:creationId xmlns:p14="http://schemas.microsoft.com/office/powerpoint/2010/main" val="349184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US" dirty="0"/>
              <a:t>Approach: what we did</a:t>
            </a:r>
            <a:endParaRPr lang="en-AU" dirty="0"/>
          </a:p>
        </p:txBody>
      </p:sp>
      <p:sp>
        <p:nvSpPr>
          <p:cNvPr id="11" name="Content Placeholder 10">
            <a:extLst>
              <a:ext uri="{FF2B5EF4-FFF2-40B4-BE49-F238E27FC236}">
                <a16:creationId xmlns:a16="http://schemas.microsoft.com/office/drawing/2014/main" id="{F346AEE8-3BEA-48FD-AF15-BA9DA3A27273}"/>
              </a:ext>
            </a:extLst>
          </p:cNvPr>
          <p:cNvSpPr>
            <a:spLocks noGrp="1"/>
          </p:cNvSpPr>
          <p:nvPr>
            <p:ph idx="1"/>
          </p:nvPr>
        </p:nvSpPr>
        <p:spPr>
          <a:xfrm>
            <a:off x="845389" y="1079853"/>
            <a:ext cx="7384211" cy="4855121"/>
          </a:xfrm>
        </p:spPr>
        <p:txBody>
          <a:bodyPr/>
          <a:lstStyle/>
          <a:p>
            <a:pPr>
              <a:spcAft>
                <a:spcPts val="600"/>
              </a:spcAft>
            </a:pPr>
            <a:endParaRPr lang="en-AU" sz="800" dirty="0"/>
          </a:p>
          <a:p>
            <a:pPr>
              <a:spcAft>
                <a:spcPts val="600"/>
              </a:spcAft>
            </a:pPr>
            <a:r>
              <a:rPr lang="en-US" sz="2000" dirty="0">
                <a:latin typeface="Arial" panose="020B0604020202020204" pitchFamily="34" charset="0"/>
              </a:rPr>
              <a:t>10-year statewide OPMH Service Plan – leading to sustained policy, and service development focus</a:t>
            </a:r>
          </a:p>
          <a:p>
            <a:pPr>
              <a:spcAft>
                <a:spcPts val="600"/>
              </a:spcAft>
            </a:pPr>
            <a:r>
              <a:rPr lang="en-US" sz="2000" dirty="0">
                <a:latin typeface="Arial" panose="020B0604020202020204" pitchFamily="34" charset="0"/>
              </a:rPr>
              <a:t>Strong statewide consultation and advice mechanisms –                                 ongoing policy and implementation dialogue</a:t>
            </a:r>
          </a:p>
          <a:p>
            <a:pPr>
              <a:spcAft>
                <a:spcPts val="600"/>
              </a:spcAft>
            </a:pPr>
            <a:r>
              <a:rPr lang="en-US" sz="2000" dirty="0">
                <a:latin typeface="Arial" panose="020B0604020202020204" pitchFamily="34" charset="0"/>
              </a:rPr>
              <a:t>Strong local clinical and strategic leadership –                                     driving local consultation, strategy, implementation,                      innovative service models</a:t>
            </a:r>
          </a:p>
          <a:p>
            <a:pPr>
              <a:spcAft>
                <a:spcPts val="600"/>
              </a:spcAft>
            </a:pPr>
            <a:r>
              <a:rPr lang="en-US" sz="2000" dirty="0">
                <a:latin typeface="Arial" panose="020B0604020202020204" pitchFamily="34" charset="0"/>
              </a:rPr>
              <a:t>Funding commitment – based on key principle of                         promoting equitable access to OPMH services                                   across NSW</a:t>
            </a:r>
          </a:p>
          <a:p>
            <a:pPr>
              <a:spcAft>
                <a:spcPts val="600"/>
              </a:spcAft>
            </a:pPr>
            <a:r>
              <a:rPr lang="en-US" sz="2000" dirty="0">
                <a:latin typeface="Arial" panose="020B0604020202020204" pitchFamily="34" charset="0"/>
              </a:rPr>
              <a:t>Consistent effort and communication,                                                       as people and context change</a:t>
            </a:r>
            <a:endParaRPr lang="en-AU" sz="2000" dirty="0">
              <a:latin typeface="Arial" panose="020B0604020202020204" pitchFamily="34" charset="0"/>
            </a:endParaRPr>
          </a:p>
          <a:p>
            <a:pPr>
              <a:spcAft>
                <a:spcPts val="600"/>
              </a:spcAft>
            </a:pPr>
            <a:endParaRPr lang="en-AU" sz="1950" i="1" dirty="0"/>
          </a:p>
        </p:txBody>
      </p:sp>
      <p:pic>
        <p:nvPicPr>
          <p:cNvPr id="6" name="Picture 5"/>
          <p:cNvPicPr>
            <a:picLocks noChangeAspect="1"/>
          </p:cNvPicPr>
          <p:nvPr/>
        </p:nvPicPr>
        <p:blipFill>
          <a:blip r:embed="rId4"/>
          <a:stretch>
            <a:fillRect/>
          </a:stretch>
        </p:blipFill>
        <p:spPr>
          <a:xfrm>
            <a:off x="8550443" y="539638"/>
            <a:ext cx="1935859" cy="2748581"/>
          </a:xfrm>
          <a:prstGeom prst="rect">
            <a:avLst/>
          </a:prstGeom>
        </p:spPr>
      </p:pic>
      <p:pic>
        <p:nvPicPr>
          <p:cNvPr id="7" name="Picture 6"/>
          <p:cNvPicPr>
            <a:picLocks noChangeAspect="1"/>
          </p:cNvPicPr>
          <p:nvPr/>
        </p:nvPicPr>
        <p:blipFill>
          <a:blip r:embed="rId5"/>
          <a:stretch>
            <a:fillRect/>
          </a:stretch>
        </p:blipFill>
        <p:spPr>
          <a:xfrm>
            <a:off x="8550442" y="3694619"/>
            <a:ext cx="1975514" cy="2813610"/>
          </a:xfrm>
          <a:prstGeom prst="rect">
            <a:avLst/>
          </a:prstGeom>
        </p:spPr>
      </p:pic>
    </p:spTree>
    <p:extLst>
      <p:ext uri="{BB962C8B-B14F-4D97-AF65-F5344CB8AC3E}">
        <p14:creationId xmlns:p14="http://schemas.microsoft.com/office/powerpoint/2010/main" val="376528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US" dirty="0"/>
              <a:t>Outcomes</a:t>
            </a:r>
            <a:r>
              <a:rPr lang="en-US" sz="2000" dirty="0"/>
              <a:t>: </a:t>
            </a:r>
            <a:r>
              <a:rPr lang="en-US" dirty="0"/>
              <a:t>how it worked</a:t>
            </a:r>
            <a:endParaRPr lang="en-AU" dirty="0"/>
          </a:p>
        </p:txBody>
      </p:sp>
      <p:sp>
        <p:nvSpPr>
          <p:cNvPr id="11" name="Content Placeholder 10">
            <a:extLst>
              <a:ext uri="{FF2B5EF4-FFF2-40B4-BE49-F238E27FC236}">
                <a16:creationId xmlns:a16="http://schemas.microsoft.com/office/drawing/2014/main" id="{F346AEE8-3BEA-48FD-AF15-BA9DA3A27273}"/>
              </a:ext>
            </a:extLst>
          </p:cNvPr>
          <p:cNvSpPr>
            <a:spLocks noGrp="1"/>
          </p:cNvSpPr>
          <p:nvPr>
            <p:ph idx="1"/>
          </p:nvPr>
        </p:nvSpPr>
        <p:spPr>
          <a:xfrm>
            <a:off x="442383" y="905340"/>
            <a:ext cx="5951371" cy="4123859"/>
          </a:xfrm>
        </p:spPr>
        <p:txBody>
          <a:bodyPr/>
          <a:lstStyle/>
          <a:p>
            <a:pPr>
              <a:spcBef>
                <a:spcPts val="300"/>
              </a:spcBef>
              <a:spcAft>
                <a:spcPts val="300"/>
              </a:spcAft>
            </a:pPr>
            <a:r>
              <a:rPr lang="en-US" sz="1800" dirty="0"/>
              <a:t>From 2005-2018</a:t>
            </a:r>
          </a:p>
          <a:p>
            <a:pPr lvl="1">
              <a:spcBef>
                <a:spcPts val="0"/>
              </a:spcBef>
              <a:spcAft>
                <a:spcPts val="300"/>
              </a:spcAft>
              <a:buFont typeface="Wingdings" panose="05000000000000000000" pitchFamily="2" charset="2"/>
              <a:buChar char="§"/>
            </a:pPr>
            <a:r>
              <a:rPr lang="en-US" sz="1800" dirty="0"/>
              <a:t>23 new community OPMH teams across the 7 rural health districts of NSW</a:t>
            </a:r>
          </a:p>
          <a:p>
            <a:pPr lvl="1">
              <a:spcBef>
                <a:spcPts val="0"/>
              </a:spcBef>
              <a:spcAft>
                <a:spcPts val="300"/>
              </a:spcAft>
              <a:buFont typeface="Wingdings" panose="05000000000000000000" pitchFamily="2" charset="2"/>
              <a:buChar char="§"/>
            </a:pPr>
            <a:r>
              <a:rPr lang="en-US" sz="1800" dirty="0"/>
              <a:t>3 new/redeveloped OPMH acute inpatient units (+1 under development)</a:t>
            </a:r>
          </a:p>
          <a:p>
            <a:pPr lvl="1">
              <a:spcBef>
                <a:spcPts val="0"/>
              </a:spcBef>
              <a:spcAft>
                <a:spcPts val="300"/>
              </a:spcAft>
              <a:buFont typeface="Wingdings" panose="05000000000000000000" pitchFamily="2" charset="2"/>
              <a:buChar char="§"/>
            </a:pPr>
            <a:r>
              <a:rPr lang="en-US" sz="1800" dirty="0"/>
              <a:t>Redesign of non-acute inpatient units in 3 rural districts</a:t>
            </a:r>
          </a:p>
          <a:p>
            <a:pPr>
              <a:spcAft>
                <a:spcPts val="600"/>
              </a:spcAft>
            </a:pPr>
            <a:r>
              <a:rPr lang="en-US" sz="1800" dirty="0"/>
              <a:t>Sustained increased access to OPMH community services in rural areas – </a:t>
            </a:r>
            <a:r>
              <a:rPr lang="en-US" sz="1800" b="1" dirty="0"/>
              <a:t>440% increase in access </a:t>
            </a:r>
            <a:r>
              <a:rPr lang="en-US" sz="1800" dirty="0"/>
              <a:t>over 2004/05 to 2009/10 (rate per 100,000 people 65+ years)</a:t>
            </a:r>
          </a:p>
          <a:p>
            <a:pPr>
              <a:spcAft>
                <a:spcPts val="600"/>
              </a:spcAft>
            </a:pPr>
            <a:r>
              <a:rPr lang="en-US" sz="1800" dirty="0"/>
              <a:t>Innovative rural OPMH service models (</a:t>
            </a:r>
            <a:r>
              <a:rPr lang="en-US" sz="1800" dirty="0" err="1"/>
              <a:t>eg</a:t>
            </a:r>
            <a:r>
              <a:rPr lang="en-US" sz="1800" dirty="0"/>
              <a:t> ‘hub and spoke’ service models, building on existing service infrastructure &amp; linking geographically dispersed populations and services)</a:t>
            </a:r>
          </a:p>
        </p:txBody>
      </p:sp>
      <p:pic>
        <p:nvPicPr>
          <p:cNvPr id="3" name="Picture 2"/>
          <p:cNvPicPr>
            <a:picLocks noChangeAspect="1"/>
          </p:cNvPicPr>
          <p:nvPr/>
        </p:nvPicPr>
        <p:blipFill>
          <a:blip r:embed="rId4"/>
          <a:stretch>
            <a:fillRect/>
          </a:stretch>
        </p:blipFill>
        <p:spPr>
          <a:xfrm>
            <a:off x="6550274" y="635233"/>
            <a:ext cx="4891295" cy="4393966"/>
          </a:xfrm>
          <a:prstGeom prst="rect">
            <a:avLst/>
          </a:prstGeom>
        </p:spPr>
      </p:pic>
      <p:sp>
        <p:nvSpPr>
          <p:cNvPr id="6" name="Content Placeholder 10">
            <a:extLst>
              <a:ext uri="{FF2B5EF4-FFF2-40B4-BE49-F238E27FC236}">
                <a16:creationId xmlns:a16="http://schemas.microsoft.com/office/drawing/2014/main" id="{F346AEE8-3BEA-48FD-AF15-BA9DA3A27273}"/>
              </a:ext>
            </a:extLst>
          </p:cNvPr>
          <p:cNvSpPr txBox="1">
            <a:spLocks/>
          </p:cNvSpPr>
          <p:nvPr/>
        </p:nvSpPr>
        <p:spPr>
          <a:xfrm>
            <a:off x="442383" y="5252483"/>
            <a:ext cx="10192369" cy="70017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600" kern="1200">
                <a:solidFill>
                  <a:schemeClr val="tx1"/>
                </a:solidFill>
                <a:latin typeface="+mn-lt"/>
                <a:ea typeface="+mn-ea"/>
                <a:cs typeface="+mn-cs"/>
              </a:defRPr>
            </a:lvl1pPr>
            <a:lvl2pPr marL="554038" indent="-28575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600" kern="1200">
                <a:solidFill>
                  <a:schemeClr val="tx1"/>
                </a:solidFill>
                <a:latin typeface="+mn-lt"/>
                <a:ea typeface="+mn-ea"/>
                <a:cs typeface="+mn-cs"/>
              </a:defRPr>
            </a:lvl2pPr>
            <a:lvl3pPr marL="823912" indent="-285750" algn="l" defTabSz="914400" rtl="0" eaLnBrk="1" latinLnBrk="0" hangingPunct="1">
              <a:lnSpc>
                <a:spcPct val="100000"/>
              </a:lnSpc>
              <a:spcBef>
                <a:spcPts val="600"/>
              </a:spcBef>
              <a:buClr>
                <a:schemeClr val="accent3"/>
              </a:buClr>
              <a:buSzPct val="75000"/>
              <a:buFont typeface="Arial" panose="020B0604020202020204" pitchFamily="34" charset="0"/>
              <a:buChar char="►"/>
              <a:defRPr lang="en-US"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100" kern="1200" dirty="0" smtClean="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002664"/>
              </a:buClr>
            </a:pPr>
            <a:r>
              <a:rPr lang="en-AU" sz="1800" dirty="0">
                <a:solidFill>
                  <a:srgbClr val="262626"/>
                </a:solidFill>
                <a:latin typeface="Arial" panose="020B0604020202020204"/>
              </a:rPr>
              <a:t>Further development of OPMH as a clinical service stream, with local OPMH clinical and strategic leadership largely sustained (including in rural areas)</a:t>
            </a:r>
          </a:p>
        </p:txBody>
      </p:sp>
    </p:spTree>
    <p:extLst>
      <p:ext uri="{BB962C8B-B14F-4D97-AF65-F5344CB8AC3E}">
        <p14:creationId xmlns:p14="http://schemas.microsoft.com/office/powerpoint/2010/main" val="48287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US" dirty="0"/>
              <a:t>Leadership and implementation lessons</a:t>
            </a:r>
            <a:endParaRPr lang="en-AU" dirty="0"/>
          </a:p>
        </p:txBody>
      </p:sp>
      <p:sp>
        <p:nvSpPr>
          <p:cNvPr id="11" name="Content Placeholder 10">
            <a:extLst>
              <a:ext uri="{FF2B5EF4-FFF2-40B4-BE49-F238E27FC236}">
                <a16:creationId xmlns:a16="http://schemas.microsoft.com/office/drawing/2014/main" id="{F346AEE8-3BEA-48FD-AF15-BA9DA3A27273}"/>
              </a:ext>
            </a:extLst>
          </p:cNvPr>
          <p:cNvSpPr>
            <a:spLocks noGrp="1"/>
          </p:cNvSpPr>
          <p:nvPr>
            <p:ph idx="1"/>
          </p:nvPr>
        </p:nvSpPr>
        <p:spPr>
          <a:xfrm>
            <a:off x="445541" y="905342"/>
            <a:ext cx="8379482" cy="4770839"/>
          </a:xfrm>
        </p:spPr>
        <p:txBody>
          <a:bodyPr/>
          <a:lstStyle/>
          <a:p>
            <a:pPr marL="0" indent="0">
              <a:spcAft>
                <a:spcPts val="600"/>
              </a:spcAft>
              <a:buNone/>
            </a:pPr>
            <a:r>
              <a:rPr lang="en-US" sz="1800" b="1" dirty="0" err="1">
                <a:solidFill>
                  <a:srgbClr val="C00000"/>
                </a:solidFill>
              </a:rPr>
              <a:t>Authorising</a:t>
            </a:r>
            <a:r>
              <a:rPr lang="en-US" sz="1800" b="1" dirty="0">
                <a:solidFill>
                  <a:srgbClr val="C00000"/>
                </a:solidFill>
              </a:rPr>
              <a:t> environment</a:t>
            </a:r>
          </a:p>
          <a:p>
            <a:pPr>
              <a:spcAft>
                <a:spcPts val="600"/>
              </a:spcAft>
            </a:pPr>
            <a:r>
              <a:rPr lang="en-US" sz="1800" b="1" dirty="0"/>
              <a:t>Endorsed guiding documents </a:t>
            </a:r>
            <a:r>
              <a:rPr lang="en-US" sz="1800" dirty="0"/>
              <a:t>(policy, strategy, service plan, project plan) will help build and sustain support</a:t>
            </a:r>
          </a:p>
          <a:p>
            <a:pPr>
              <a:spcAft>
                <a:spcPts val="600"/>
              </a:spcAft>
            </a:pPr>
            <a:r>
              <a:rPr lang="en-US" sz="1800" b="1" dirty="0"/>
              <a:t>Statewide/central leadership and support </a:t>
            </a:r>
            <a:r>
              <a:rPr lang="en-US" sz="1800" dirty="0"/>
              <a:t>will help build and sustain support</a:t>
            </a:r>
            <a:endParaRPr lang="en-US" sz="1800" b="1" dirty="0"/>
          </a:p>
          <a:p>
            <a:pPr>
              <a:spcAft>
                <a:spcPts val="600"/>
              </a:spcAft>
            </a:pPr>
            <a:r>
              <a:rPr lang="en-US" sz="1800" b="1" dirty="0"/>
              <a:t>Local executive/management support </a:t>
            </a:r>
            <a:r>
              <a:rPr lang="en-US" sz="1800" dirty="0"/>
              <a:t>and </a:t>
            </a:r>
            <a:r>
              <a:rPr lang="en-US" sz="1800" b="1" dirty="0"/>
              <a:t>local leadership </a:t>
            </a:r>
            <a:r>
              <a:rPr lang="en-US" sz="1800" dirty="0"/>
              <a:t>are critical (noting potential challenges re changes in personnel </a:t>
            </a:r>
            <a:r>
              <a:rPr lang="en-US" sz="1800" dirty="0" err="1"/>
              <a:t>etc</a:t>
            </a:r>
            <a:r>
              <a:rPr lang="en-US" sz="1800" dirty="0"/>
              <a:t>)</a:t>
            </a:r>
          </a:p>
          <a:p>
            <a:pPr marL="0" indent="0">
              <a:spcAft>
                <a:spcPts val="600"/>
              </a:spcAft>
              <a:buNone/>
            </a:pPr>
            <a:r>
              <a:rPr lang="en-US" sz="1800" b="1" dirty="0">
                <a:solidFill>
                  <a:srgbClr val="C00000"/>
                </a:solidFill>
              </a:rPr>
              <a:t>Capability and capacity</a:t>
            </a:r>
          </a:p>
          <a:p>
            <a:pPr>
              <a:spcAft>
                <a:spcPts val="600"/>
              </a:spcAft>
            </a:pPr>
            <a:r>
              <a:rPr lang="en-US" sz="1800" b="1" dirty="0"/>
              <a:t>Sustained consultation and advice mechanisms </a:t>
            </a:r>
            <a:r>
              <a:rPr lang="en-US" sz="1800" dirty="0"/>
              <a:t>are important</a:t>
            </a:r>
          </a:p>
          <a:p>
            <a:pPr>
              <a:spcAft>
                <a:spcPts val="600"/>
              </a:spcAft>
            </a:pPr>
            <a:r>
              <a:rPr lang="en-US" sz="1800" b="1" dirty="0"/>
              <a:t>Partnerships, collaboration and capacity building </a:t>
            </a:r>
            <a:r>
              <a:rPr lang="en-US" sz="1800" dirty="0"/>
              <a:t>can drive and sustain work</a:t>
            </a:r>
            <a:endParaRPr lang="en-US" sz="1800" b="1" dirty="0"/>
          </a:p>
          <a:p>
            <a:pPr>
              <a:spcAft>
                <a:spcPts val="600"/>
              </a:spcAft>
            </a:pPr>
            <a:r>
              <a:rPr lang="en-US" sz="1800" dirty="0"/>
              <a:t>Some </a:t>
            </a:r>
            <a:r>
              <a:rPr lang="en-US" sz="1800" b="1" dirty="0"/>
              <a:t>consistency</a:t>
            </a:r>
            <a:r>
              <a:rPr lang="en-US" sz="1800" dirty="0"/>
              <a:t> of approach (</a:t>
            </a:r>
            <a:r>
              <a:rPr lang="en-US" sz="1800" dirty="0" err="1"/>
              <a:t>eg</a:t>
            </a:r>
            <a:r>
              <a:rPr lang="en-US" sz="1800" dirty="0"/>
              <a:t> statewide OPMH service models) with room for </a:t>
            </a:r>
            <a:r>
              <a:rPr lang="en-US" sz="1800" b="1" dirty="0"/>
              <a:t>flexibility and innovation </a:t>
            </a:r>
            <a:r>
              <a:rPr lang="en-US" sz="1800" dirty="0"/>
              <a:t>in local implementation works</a:t>
            </a:r>
            <a:endParaRPr lang="en-AU" sz="1800" dirty="0"/>
          </a:p>
          <a:p>
            <a:pPr>
              <a:spcAft>
                <a:spcPts val="600"/>
              </a:spcAft>
            </a:pPr>
            <a:r>
              <a:rPr lang="en-US" sz="1800" b="1" dirty="0"/>
              <a:t>Funding</a:t>
            </a:r>
            <a:r>
              <a:rPr lang="en-US" sz="1800" dirty="0"/>
              <a:t> helps, but is not essential to start with</a:t>
            </a:r>
          </a:p>
          <a:p>
            <a:pPr>
              <a:spcAft>
                <a:spcPts val="600"/>
              </a:spcAft>
            </a:pPr>
            <a:r>
              <a:rPr lang="en-US" sz="1800" b="1" dirty="0"/>
              <a:t>Evaluation</a:t>
            </a:r>
            <a:r>
              <a:rPr lang="en-US" sz="1800" dirty="0"/>
              <a:t> helps build on successful approaches/models</a:t>
            </a:r>
          </a:p>
        </p:txBody>
      </p:sp>
      <p:pic>
        <p:nvPicPr>
          <p:cNvPr id="5" name="Picture 4">
            <a:extLst>
              <a:ext uri="{FF2B5EF4-FFF2-40B4-BE49-F238E27FC236}">
                <a16:creationId xmlns:a16="http://schemas.microsoft.com/office/drawing/2014/main" id="{998874A0-0553-4DC8-B21D-21EBF6C4F457}"/>
              </a:ext>
            </a:extLst>
          </p:cNvPr>
          <p:cNvPicPr>
            <a:picLocks noChangeAspect="1"/>
          </p:cNvPicPr>
          <p:nvPr/>
        </p:nvPicPr>
        <p:blipFill>
          <a:blip r:embed="rId4"/>
          <a:stretch>
            <a:fillRect/>
          </a:stretch>
        </p:blipFill>
        <p:spPr>
          <a:xfrm>
            <a:off x="8915439" y="635234"/>
            <a:ext cx="2831020" cy="3892653"/>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173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609600"/>
            <a:ext cx="3739341" cy="1330839"/>
          </a:xfrm>
        </p:spPr>
        <p:txBody>
          <a:bodyPr vert="horz" lIns="91440" tIns="45720" rIns="91440" bIns="45720" rtlCol="0" anchor="ctr">
            <a:normAutofit/>
          </a:bodyPr>
          <a:lstStyle/>
          <a:p>
            <a:r>
              <a:rPr lang="en-US" sz="3200" b="1" kern="1200" dirty="0">
                <a:solidFill>
                  <a:srgbClr val="C00000"/>
                </a:solidFill>
                <a:latin typeface="Arial" panose="020B0604020202020204" pitchFamily="34" charset="0"/>
                <a:cs typeface="Arial" panose="020B0604020202020204" pitchFamily="34" charset="0"/>
              </a:rPr>
              <a:t>Enabling factors</a:t>
            </a:r>
            <a:endParaRPr lang="en-US" sz="3200" kern="1200"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8F44D8-E92B-45A7-AA1D-5E549E715A7C}"/>
              </a:ext>
            </a:extLst>
          </p:cNvPr>
          <p:cNvSpPr txBox="1"/>
          <p:nvPr/>
        </p:nvSpPr>
        <p:spPr>
          <a:xfrm>
            <a:off x="862366" y="2194102"/>
            <a:ext cx="3427001" cy="3908586"/>
          </a:xfrm>
          <a:prstGeom prst="rect">
            <a:avLst/>
          </a:prstGeom>
        </p:spPr>
        <p:txBody>
          <a:bodyPr vert="horz" lIns="91440" tIns="45720" rIns="91440" bIns="45720" rtlCol="0">
            <a:normAutofit/>
          </a:bodyPr>
          <a:lstStyle/>
          <a:p>
            <a:pPr marL="742950" indent="-228600">
              <a:lnSpc>
                <a:spcPct val="90000"/>
              </a:lnSpc>
              <a:spcBef>
                <a:spcPct val="0"/>
              </a:spcBef>
              <a:spcAft>
                <a:spcPts val="600"/>
              </a:spcAft>
              <a:buFont typeface="Arial" panose="020B0604020202020204" pitchFamily="34" charset="0"/>
              <a:buChar char="•"/>
            </a:pPr>
            <a:r>
              <a:rPr lang="en-US" sz="2400" b="1" dirty="0" err="1">
                <a:latin typeface="Arial" panose="020B0604020202020204" pitchFamily="34" charset="0"/>
                <a:cs typeface="Arial" panose="020B0604020202020204" pitchFamily="34" charset="0"/>
              </a:rPr>
              <a:t>Organisational</a:t>
            </a:r>
            <a:endParaRPr lang="en-US" sz="2400" b="1" dirty="0">
              <a:latin typeface="Arial" panose="020B0604020202020204" pitchFamily="34" charset="0"/>
              <a:cs typeface="Arial" panose="020B0604020202020204" pitchFamily="34" charset="0"/>
            </a:endParaRPr>
          </a:p>
          <a:p>
            <a:pPr marL="742950" indent="-228600">
              <a:lnSpc>
                <a:spcPct val="90000"/>
              </a:lnSpc>
              <a:spcBef>
                <a:spcPct val="0"/>
              </a:spcBef>
              <a:spcAft>
                <a:spcPts val="600"/>
              </a:spcAft>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742950" indent="-228600">
              <a:lnSpc>
                <a:spcPct val="90000"/>
              </a:lnSpc>
              <a:spcBef>
                <a:spcPct val="0"/>
              </a:spcBef>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Clinician</a:t>
            </a:r>
          </a:p>
          <a:p>
            <a:pPr marL="742950" indent="-228600">
              <a:lnSpc>
                <a:spcPct val="90000"/>
              </a:lnSpc>
              <a:spcBef>
                <a:spcPct val="0"/>
              </a:spcBef>
              <a:spcAft>
                <a:spcPts val="600"/>
              </a:spcAft>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742950" indent="-228600">
              <a:lnSpc>
                <a:spcPct val="90000"/>
              </a:lnSpc>
              <a:spcBef>
                <a:spcPct val="0"/>
              </a:spcBef>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Partnership</a:t>
            </a:r>
          </a:p>
          <a:p>
            <a:pPr marL="742950" indent="-228600">
              <a:lnSpc>
                <a:spcPct val="90000"/>
              </a:lnSpc>
              <a:spcBef>
                <a:spcPct val="0"/>
              </a:spcBef>
              <a:spcAft>
                <a:spcPts val="600"/>
              </a:spcAft>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pPr marL="742950" indent="-228600">
              <a:lnSpc>
                <a:spcPct val="90000"/>
              </a:lnSpc>
              <a:spcBef>
                <a:spcPct val="0"/>
              </a:spcBef>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Infrastructure</a:t>
            </a:r>
          </a:p>
        </p:txBody>
      </p:sp>
      <p:pic>
        <p:nvPicPr>
          <p:cNvPr id="5" name="Picture 3"/>
          <p:cNvPicPr>
            <a:picLocks noChangeAspect="1" noChangeArrowheads="1"/>
          </p:cNvPicPr>
          <p:nvPr/>
        </p:nvPicPr>
        <p:blipFill>
          <a:blip r:embed="rId3" cstate="print"/>
          <a:stretch>
            <a:fillRect/>
          </a:stretch>
        </p:blipFill>
        <p:spPr bwMode="auto">
          <a:xfrm>
            <a:off x="5151733" y="952902"/>
            <a:ext cx="6448865" cy="4908884"/>
          </a:xfrm>
          <a:prstGeom prst="rect">
            <a:avLst/>
          </a:prstGeom>
          <a:noFill/>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B96FBAB-7977-45B5-B79C-56747ADD9757}" type="slidenum">
              <a:rPr lang="en-US" sz="1000">
                <a:solidFill>
                  <a:schemeClr val="tx1">
                    <a:lumMod val="50000"/>
                    <a:lumOff val="50000"/>
                  </a:schemeClr>
                </a:solidFill>
              </a:rPr>
              <a:pPr>
                <a:spcAft>
                  <a:spcPts val="600"/>
                </a:spcAft>
              </a:pPr>
              <a:t>17</a:t>
            </a:fld>
            <a:endParaRPr lang="en-US" sz="1000">
              <a:solidFill>
                <a:schemeClr val="tx1">
                  <a:lumMod val="50000"/>
                  <a:lumOff val="50000"/>
                </a:schemeClr>
              </a:solidFill>
            </a:endParaRPr>
          </a:p>
        </p:txBody>
      </p:sp>
    </p:spTree>
    <p:extLst>
      <p:ext uri="{BB962C8B-B14F-4D97-AF65-F5344CB8AC3E}">
        <p14:creationId xmlns:p14="http://schemas.microsoft.com/office/powerpoint/2010/main" val="2573480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96FBAB-7977-45B5-B79C-56747ADD9757}" type="slidenum">
              <a:rPr lang="en-AU" smtClean="0"/>
              <a:t>18</a:t>
            </a:fld>
            <a:endParaRPr lang="en-AU"/>
          </a:p>
        </p:txBody>
      </p:sp>
      <p:graphicFrame>
        <p:nvGraphicFramePr>
          <p:cNvPr id="5" name="Table 4">
            <a:extLst>
              <a:ext uri="{FF2B5EF4-FFF2-40B4-BE49-F238E27FC236}">
                <a16:creationId xmlns:a16="http://schemas.microsoft.com/office/drawing/2014/main" id="{BCFE4CC0-6855-4EF5-8B34-0A815480C666}"/>
              </a:ext>
            </a:extLst>
          </p:cNvPr>
          <p:cNvGraphicFramePr>
            <a:graphicFrameLocks noGrp="1"/>
          </p:cNvGraphicFramePr>
          <p:nvPr>
            <p:extLst>
              <p:ext uri="{D42A27DB-BD31-4B8C-83A1-F6EECF244321}">
                <p14:modId xmlns:p14="http://schemas.microsoft.com/office/powerpoint/2010/main" val="808322577"/>
              </p:ext>
            </p:extLst>
          </p:nvPr>
        </p:nvGraphicFramePr>
        <p:xfrm>
          <a:off x="1108364" y="136525"/>
          <a:ext cx="10493086" cy="6530279"/>
        </p:xfrm>
        <a:graphic>
          <a:graphicData uri="http://schemas.openxmlformats.org/drawingml/2006/table">
            <a:tbl>
              <a:tblPr firstRow="1" firstCol="1" bandRow="1">
                <a:tableStyleId>{5C22544A-7EE6-4342-B048-85BDC9FD1C3A}</a:tableStyleId>
              </a:tblPr>
              <a:tblGrid>
                <a:gridCol w="1875957">
                  <a:extLst>
                    <a:ext uri="{9D8B030D-6E8A-4147-A177-3AD203B41FA5}">
                      <a16:colId xmlns:a16="http://schemas.microsoft.com/office/drawing/2014/main" val="2760806477"/>
                    </a:ext>
                  </a:extLst>
                </a:gridCol>
                <a:gridCol w="2182251">
                  <a:extLst>
                    <a:ext uri="{9D8B030D-6E8A-4147-A177-3AD203B41FA5}">
                      <a16:colId xmlns:a16="http://schemas.microsoft.com/office/drawing/2014/main" val="1072686867"/>
                    </a:ext>
                  </a:extLst>
                </a:gridCol>
                <a:gridCol w="3090214">
                  <a:extLst>
                    <a:ext uri="{9D8B030D-6E8A-4147-A177-3AD203B41FA5}">
                      <a16:colId xmlns:a16="http://schemas.microsoft.com/office/drawing/2014/main" val="716148555"/>
                    </a:ext>
                  </a:extLst>
                </a:gridCol>
                <a:gridCol w="3344664">
                  <a:extLst>
                    <a:ext uri="{9D8B030D-6E8A-4147-A177-3AD203B41FA5}">
                      <a16:colId xmlns:a16="http://schemas.microsoft.com/office/drawing/2014/main" val="2675635718"/>
                    </a:ext>
                  </a:extLst>
                </a:gridCol>
              </a:tblGrid>
              <a:tr h="574208">
                <a:tc>
                  <a:txBody>
                    <a:bodyPr/>
                    <a:lstStyle/>
                    <a:p>
                      <a:pPr algn="ctr">
                        <a:lnSpc>
                          <a:spcPct val="107000"/>
                        </a:lnSpc>
                        <a:spcAft>
                          <a:spcPts val="800"/>
                        </a:spcAft>
                      </a:pPr>
                      <a:r>
                        <a:rPr lang="en-AU" sz="1800" dirty="0">
                          <a:effectLst/>
                        </a:rPr>
                        <a:t>Authorising Environment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gn="ctr">
                        <a:lnSpc>
                          <a:spcPct val="107000"/>
                        </a:lnSpc>
                        <a:spcAft>
                          <a:spcPts val="800"/>
                        </a:spcAft>
                      </a:pPr>
                      <a:r>
                        <a:rPr lang="en-AU" sz="1800" dirty="0">
                          <a:effectLst/>
                        </a:rPr>
                        <a:t>Existing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gridSpan="2">
                  <a:txBody>
                    <a:bodyPr/>
                    <a:lstStyle/>
                    <a:p>
                      <a:pPr algn="ctr">
                        <a:lnSpc>
                          <a:spcPct val="107000"/>
                        </a:lnSpc>
                        <a:spcAft>
                          <a:spcPts val="800"/>
                        </a:spcAft>
                      </a:pPr>
                      <a:r>
                        <a:rPr lang="en-AU" sz="1800" dirty="0">
                          <a:effectLst/>
                        </a:rPr>
                        <a:t>Next steps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hMerge="1">
                  <a:txBody>
                    <a:bodyPr/>
                    <a:lstStyle/>
                    <a:p>
                      <a:endParaRPr lang="en-AU"/>
                    </a:p>
                  </a:txBody>
                  <a:tcPr/>
                </a:tc>
                <a:extLst>
                  <a:ext uri="{0D108BD9-81ED-4DB2-BD59-A6C34878D82A}">
                    <a16:rowId xmlns:a16="http://schemas.microsoft.com/office/drawing/2014/main" val="2037759754"/>
                  </a:ext>
                </a:extLst>
              </a:tr>
              <a:tr h="280669">
                <a:tc>
                  <a:txBody>
                    <a:bodyPr/>
                    <a:lstStyle/>
                    <a:p>
                      <a:pPr algn="ct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gn="ctr">
                        <a:lnSpc>
                          <a:spcPct val="107000"/>
                        </a:lnSpc>
                        <a:spcAft>
                          <a:spcPts val="800"/>
                        </a:spcAft>
                      </a:pPr>
                      <a:r>
                        <a:rPr lang="en-AU" sz="1200" dirty="0">
                          <a:effectLst/>
                        </a:rPr>
                        <a:t>1=None to 10=Strong</a:t>
                      </a:r>
                    </a:p>
                  </a:txBody>
                  <a:tcPr marL="36587" marR="36587" marT="0" marB="0"/>
                </a:tc>
                <a:tc>
                  <a:txBody>
                    <a:bodyPr/>
                    <a:lstStyle/>
                    <a:p>
                      <a:pPr algn="ctr">
                        <a:lnSpc>
                          <a:spcPct val="107000"/>
                        </a:lnSpc>
                        <a:spcAft>
                          <a:spcPts val="800"/>
                        </a:spcAft>
                      </a:pPr>
                      <a:r>
                        <a:rPr lang="en-AU" sz="1200" dirty="0">
                          <a:effectLst/>
                        </a:rPr>
                        <a:t>Availability (1-10)</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gn="ctr">
                        <a:lnSpc>
                          <a:spcPct val="107000"/>
                        </a:lnSpc>
                        <a:spcAft>
                          <a:spcPts val="800"/>
                        </a:spcAft>
                      </a:pPr>
                      <a:r>
                        <a:rPr lang="en-AU" sz="1200" dirty="0">
                          <a:effectLst/>
                        </a:rPr>
                        <a:t>Needs action</a:t>
                      </a:r>
                    </a:p>
                  </a:txBody>
                  <a:tcPr marL="36587" marR="36587" marT="0" marB="0"/>
                </a:tc>
                <a:extLst>
                  <a:ext uri="{0D108BD9-81ED-4DB2-BD59-A6C34878D82A}">
                    <a16:rowId xmlns:a16="http://schemas.microsoft.com/office/drawing/2014/main" val="2552613461"/>
                  </a:ext>
                </a:extLst>
              </a:tr>
              <a:tr h="688363">
                <a:tc>
                  <a:txBody>
                    <a:bodyPr/>
                    <a:lstStyle/>
                    <a:p>
                      <a:pPr marL="182563" indent="0">
                        <a:lnSpc>
                          <a:spcPct val="107000"/>
                        </a:lnSpc>
                        <a:spcAft>
                          <a:spcPts val="800"/>
                        </a:spcAft>
                      </a:pPr>
                      <a:r>
                        <a:rPr lang="en-AU" sz="1800" dirty="0">
                          <a:effectLst/>
                        </a:rPr>
                        <a:t>Evidence base</a:t>
                      </a:r>
                    </a:p>
                    <a:p>
                      <a:pPr>
                        <a:lnSpc>
                          <a:spcPct val="107000"/>
                        </a:lnSpc>
                        <a:spcAft>
                          <a:spcPts val="800"/>
                        </a:spcAft>
                      </a:pPr>
                      <a:r>
                        <a:rPr lang="en-AU" sz="600" dirty="0">
                          <a:effectLst/>
                        </a:rPr>
                        <a:t> </a:t>
                      </a:r>
                    </a:p>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3793367215"/>
                  </a:ext>
                </a:extLst>
              </a:tr>
              <a:tr h="612070">
                <a:tc>
                  <a:txBody>
                    <a:bodyPr/>
                    <a:lstStyle/>
                    <a:p>
                      <a:pPr marL="182563" indent="0">
                        <a:lnSpc>
                          <a:spcPct val="107000"/>
                        </a:lnSpc>
                        <a:spcAft>
                          <a:spcPts val="800"/>
                        </a:spcAft>
                      </a:pPr>
                      <a:r>
                        <a:rPr lang="en-AU" sz="1600" dirty="0">
                          <a:effectLst/>
                        </a:rPr>
                        <a:t>Policy</a:t>
                      </a:r>
                    </a:p>
                    <a:p>
                      <a:pP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1443567577"/>
                  </a:ext>
                </a:extLst>
              </a:tr>
              <a:tr h="873096">
                <a:tc>
                  <a:txBody>
                    <a:bodyPr/>
                    <a:lstStyle/>
                    <a:p>
                      <a:pPr marL="182563" indent="0">
                        <a:lnSpc>
                          <a:spcPct val="107000"/>
                        </a:lnSpc>
                        <a:spcAft>
                          <a:spcPts val="800"/>
                        </a:spcAft>
                      </a:pPr>
                      <a:r>
                        <a:rPr lang="en-AU" sz="1600" dirty="0">
                          <a:effectLst/>
                        </a:rPr>
                        <a:t>Funding/</a:t>
                      </a:r>
                    </a:p>
                    <a:p>
                      <a:pPr marL="182563" indent="0">
                        <a:lnSpc>
                          <a:spcPct val="107000"/>
                        </a:lnSpc>
                        <a:spcAft>
                          <a:spcPts val="800"/>
                        </a:spcAft>
                      </a:pPr>
                      <a:r>
                        <a:rPr lang="en-AU" sz="1600" dirty="0">
                          <a:effectLst/>
                        </a:rPr>
                        <a:t>agreements/KPIs </a:t>
                      </a:r>
                    </a:p>
                    <a:p>
                      <a:pP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646079934"/>
                  </a:ext>
                </a:extLst>
              </a:tr>
              <a:tr h="612070">
                <a:tc>
                  <a:txBody>
                    <a:bodyPr/>
                    <a:lstStyle/>
                    <a:p>
                      <a:pPr marL="182563" indent="0">
                        <a:lnSpc>
                          <a:spcPct val="107000"/>
                        </a:lnSpc>
                        <a:spcAft>
                          <a:spcPts val="800"/>
                        </a:spcAft>
                      </a:pPr>
                      <a:r>
                        <a:rPr lang="en-AU" sz="1600" dirty="0">
                          <a:effectLst/>
                        </a:rPr>
                        <a:t>Executive support </a:t>
                      </a:r>
                    </a:p>
                    <a:p>
                      <a:pP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3481852236"/>
                  </a:ext>
                </a:extLst>
              </a:tr>
              <a:tr h="873096">
                <a:tc>
                  <a:txBody>
                    <a:bodyPr/>
                    <a:lstStyle/>
                    <a:p>
                      <a:pPr marL="182563" indent="0">
                        <a:lnSpc>
                          <a:spcPct val="107000"/>
                        </a:lnSpc>
                        <a:spcAft>
                          <a:spcPts val="800"/>
                        </a:spcAft>
                      </a:pPr>
                      <a:r>
                        <a:rPr lang="en-AU" sz="1600" dirty="0">
                          <a:effectLst/>
                        </a:rPr>
                        <a:t>Central office support </a:t>
                      </a:r>
                    </a:p>
                    <a:p>
                      <a:pP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1669276254"/>
                  </a:ext>
                </a:extLst>
              </a:tr>
              <a:tr h="612070">
                <a:tc>
                  <a:txBody>
                    <a:bodyPr/>
                    <a:lstStyle/>
                    <a:p>
                      <a:pPr marL="182563" indent="0">
                        <a:lnSpc>
                          <a:spcPct val="107000"/>
                        </a:lnSpc>
                        <a:spcAft>
                          <a:spcPts val="800"/>
                        </a:spcAft>
                      </a:pPr>
                      <a:r>
                        <a:rPr lang="en-AU" sz="1600" dirty="0">
                          <a:effectLst/>
                        </a:rPr>
                        <a:t>Local support </a:t>
                      </a:r>
                    </a:p>
                    <a:p>
                      <a:pP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3530291161"/>
                  </a:ext>
                </a:extLst>
              </a:tr>
              <a:tr h="612070">
                <a:tc>
                  <a:txBody>
                    <a:bodyPr/>
                    <a:lstStyle/>
                    <a:p>
                      <a:pPr marL="182563" indent="0">
                        <a:lnSpc>
                          <a:spcPct val="107000"/>
                        </a:lnSpc>
                        <a:spcAft>
                          <a:spcPts val="800"/>
                        </a:spcAft>
                      </a:pPr>
                      <a:r>
                        <a:rPr lang="en-AU" sz="1600" dirty="0">
                          <a:effectLst/>
                        </a:rPr>
                        <a:t>Partner support</a:t>
                      </a:r>
                    </a:p>
                    <a:p>
                      <a:pP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2574036698"/>
                  </a:ext>
                </a:extLst>
              </a:tr>
              <a:tr h="691319">
                <a:tc>
                  <a:txBody>
                    <a:bodyPr/>
                    <a:lstStyle/>
                    <a:p>
                      <a:pPr marL="182563" indent="0">
                        <a:lnSpc>
                          <a:spcPct val="107000"/>
                        </a:lnSpc>
                        <a:spcAft>
                          <a:spcPts val="800"/>
                        </a:spcAft>
                      </a:pPr>
                      <a:r>
                        <a:rPr lang="en-AU" sz="1600" dirty="0">
                          <a:effectLst/>
                        </a:rPr>
                        <a:t>Other?</a:t>
                      </a:r>
                    </a:p>
                  </a:txBody>
                  <a:tcPr marL="36587" marR="36587" marT="0" marB="0"/>
                </a:tc>
                <a:tc>
                  <a:txBody>
                    <a:bodyPr/>
                    <a:lstStyle/>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a:effectLst/>
                        </a:rPr>
                        <a:t> </a:t>
                      </a:r>
                      <a:endParaRPr lang="en-AU" sz="60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tc>
                  <a:txBody>
                    <a:bodyPr/>
                    <a:lstStyle/>
                    <a:p>
                      <a:pPr>
                        <a:lnSpc>
                          <a:spcPct val="107000"/>
                        </a:lnSpc>
                        <a:spcAft>
                          <a:spcPts val="800"/>
                        </a:spcAft>
                      </a:pPr>
                      <a:r>
                        <a:rPr lang="en-AU" sz="600" dirty="0">
                          <a:effectLst/>
                        </a:rPr>
                        <a:t> </a:t>
                      </a:r>
                      <a:endParaRPr lang="en-AU"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6587" marR="36587" marT="0" marB="0"/>
                </a:tc>
                <a:extLst>
                  <a:ext uri="{0D108BD9-81ED-4DB2-BD59-A6C34878D82A}">
                    <a16:rowId xmlns:a16="http://schemas.microsoft.com/office/drawing/2014/main" val="455719394"/>
                  </a:ext>
                </a:extLst>
              </a:tr>
            </a:tbl>
          </a:graphicData>
        </a:graphic>
      </p:graphicFrame>
    </p:spTree>
    <p:extLst>
      <p:ext uri="{BB962C8B-B14F-4D97-AF65-F5344CB8AC3E}">
        <p14:creationId xmlns:p14="http://schemas.microsoft.com/office/powerpoint/2010/main" val="3203794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96FBAB-7977-45B5-B79C-56747ADD9757}" type="slidenum">
              <a:rPr lang="en-AU" smtClean="0"/>
              <a:t>19</a:t>
            </a:fld>
            <a:endParaRPr lang="en-AU"/>
          </a:p>
        </p:txBody>
      </p:sp>
      <p:graphicFrame>
        <p:nvGraphicFramePr>
          <p:cNvPr id="8" name="Table 7">
            <a:extLst>
              <a:ext uri="{FF2B5EF4-FFF2-40B4-BE49-F238E27FC236}">
                <a16:creationId xmlns:a16="http://schemas.microsoft.com/office/drawing/2014/main" id="{30447F29-16AB-44E9-8710-B7DD6CCA5F84}"/>
              </a:ext>
            </a:extLst>
          </p:cNvPr>
          <p:cNvGraphicFramePr>
            <a:graphicFrameLocks noGrp="1"/>
          </p:cNvGraphicFramePr>
          <p:nvPr>
            <p:extLst>
              <p:ext uri="{D42A27DB-BD31-4B8C-83A1-F6EECF244321}">
                <p14:modId xmlns:p14="http://schemas.microsoft.com/office/powerpoint/2010/main" val="431064612"/>
              </p:ext>
            </p:extLst>
          </p:nvPr>
        </p:nvGraphicFramePr>
        <p:xfrm>
          <a:off x="702644" y="136524"/>
          <a:ext cx="10651156" cy="6370155"/>
        </p:xfrm>
        <a:graphic>
          <a:graphicData uri="http://schemas.openxmlformats.org/drawingml/2006/table">
            <a:tbl>
              <a:tblPr firstRow="1" firstCol="1" bandRow="1">
                <a:tableStyleId>{5C22544A-7EE6-4342-B048-85BDC9FD1C3A}</a:tableStyleId>
              </a:tblPr>
              <a:tblGrid>
                <a:gridCol w="2614261">
                  <a:extLst>
                    <a:ext uri="{9D8B030D-6E8A-4147-A177-3AD203B41FA5}">
                      <a16:colId xmlns:a16="http://schemas.microsoft.com/office/drawing/2014/main" val="4000918021"/>
                    </a:ext>
                  </a:extLst>
                </a:gridCol>
                <a:gridCol w="2274454">
                  <a:extLst>
                    <a:ext uri="{9D8B030D-6E8A-4147-A177-3AD203B41FA5}">
                      <a16:colId xmlns:a16="http://schemas.microsoft.com/office/drawing/2014/main" val="1853254141"/>
                    </a:ext>
                  </a:extLst>
                </a:gridCol>
                <a:gridCol w="5762441">
                  <a:extLst>
                    <a:ext uri="{9D8B030D-6E8A-4147-A177-3AD203B41FA5}">
                      <a16:colId xmlns:a16="http://schemas.microsoft.com/office/drawing/2014/main" val="1791862879"/>
                    </a:ext>
                  </a:extLst>
                </a:gridCol>
              </a:tblGrid>
              <a:tr h="767869">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AU" sz="1800" dirty="0">
                          <a:effectLst/>
                        </a:rPr>
                        <a:t>Capability/capacity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1800" dirty="0">
                          <a:effectLst/>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gn="ctr">
                        <a:lnSpc>
                          <a:spcPct val="107000"/>
                        </a:lnSpc>
                        <a:spcAft>
                          <a:spcPts val="800"/>
                        </a:spcAft>
                      </a:pPr>
                      <a:r>
                        <a:rPr lang="en-AU" sz="1800" dirty="0">
                          <a:effectLst/>
                        </a:rPr>
                        <a:t>Analysis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gn="ctr">
                        <a:lnSpc>
                          <a:spcPct val="107000"/>
                        </a:lnSpc>
                        <a:spcAft>
                          <a:spcPts val="800"/>
                        </a:spcAft>
                      </a:pPr>
                      <a:r>
                        <a:rPr lang="en-AU" sz="1800" dirty="0">
                          <a:effectLst/>
                        </a:rPr>
                        <a:t>Comments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1629635607"/>
                  </a:ext>
                </a:extLst>
              </a:tr>
              <a:tr h="688388">
                <a:tc>
                  <a:txBody>
                    <a:bodyPr/>
                    <a:lstStyle/>
                    <a:p>
                      <a:pPr algn="ctr">
                        <a:lnSpc>
                          <a:spcPct val="107000"/>
                        </a:lnSpc>
                        <a:spcAft>
                          <a:spcPts val="800"/>
                        </a:spcAft>
                      </a:pP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gn="ctr">
                        <a:lnSpc>
                          <a:spcPct val="107000"/>
                        </a:lnSpc>
                        <a:spcAft>
                          <a:spcPts val="800"/>
                        </a:spcAft>
                      </a:pPr>
                      <a:r>
                        <a:rPr lang="en-AU" sz="1200" dirty="0">
                          <a:effectLst/>
                        </a:rPr>
                        <a:t>1= Nil available to </a:t>
                      </a:r>
                      <a:br>
                        <a:rPr lang="en-AU" sz="1200" dirty="0">
                          <a:effectLst/>
                        </a:rPr>
                      </a:br>
                      <a:r>
                        <a:rPr lang="en-AU" sz="1200" dirty="0">
                          <a:effectLst/>
                        </a:rPr>
                        <a:t>10  =substantial resources</a:t>
                      </a:r>
                    </a:p>
                  </a:txBody>
                  <a:tcPr marL="43495" marR="43495" marT="0" marB="0"/>
                </a:tc>
                <a:tc>
                  <a:txBody>
                    <a:bodyPr/>
                    <a:lstStyle/>
                    <a:p>
                      <a:pPr algn="ctr">
                        <a:lnSpc>
                          <a:spcPct val="107000"/>
                        </a:lnSpc>
                        <a:spcAft>
                          <a:spcPts val="800"/>
                        </a:spcAft>
                      </a:pPr>
                      <a:r>
                        <a:rPr lang="en-AU" sz="1200" dirty="0">
                          <a:effectLst/>
                        </a:rPr>
                        <a:t>How to:  Secure support. Increase capability. Realise additional capacity. Better utilise existing capacity. Effectively deploy new resources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540180731"/>
                  </a:ext>
                </a:extLst>
              </a:tr>
              <a:tr h="695407">
                <a:tc>
                  <a:txBody>
                    <a:bodyPr/>
                    <a:lstStyle/>
                    <a:p>
                      <a:pPr algn="ctr">
                        <a:lnSpc>
                          <a:spcPct val="107000"/>
                        </a:lnSpc>
                        <a:spcAft>
                          <a:spcPts val="800"/>
                        </a:spcAft>
                      </a:pPr>
                      <a:r>
                        <a:rPr lang="en-AU" sz="1600" dirty="0">
                          <a:effectLst/>
                        </a:rPr>
                        <a:t>Funding</a:t>
                      </a:r>
                    </a:p>
                    <a:p>
                      <a:pPr algn="ct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1276808401"/>
                  </a:ext>
                </a:extLst>
              </a:tr>
              <a:tr h="695407">
                <a:tc>
                  <a:txBody>
                    <a:bodyPr/>
                    <a:lstStyle/>
                    <a:p>
                      <a:pPr algn="ctr">
                        <a:lnSpc>
                          <a:spcPct val="107000"/>
                        </a:lnSpc>
                        <a:spcAft>
                          <a:spcPts val="800"/>
                        </a:spcAft>
                      </a:pPr>
                      <a:r>
                        <a:rPr lang="en-AU" sz="1600" dirty="0">
                          <a:effectLst/>
                        </a:rPr>
                        <a:t>Personnel - capacity</a:t>
                      </a:r>
                    </a:p>
                    <a:p>
                      <a:pPr algn="ct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1449423712"/>
                  </a:ext>
                </a:extLst>
              </a:tr>
              <a:tr h="665942">
                <a:tc>
                  <a:txBody>
                    <a:bodyPr/>
                    <a:lstStyle/>
                    <a:p>
                      <a:pPr algn="ctr">
                        <a:lnSpc>
                          <a:spcPct val="107000"/>
                        </a:lnSpc>
                        <a:spcAft>
                          <a:spcPts val="800"/>
                        </a:spcAft>
                      </a:pPr>
                      <a:r>
                        <a:rPr lang="en-AU" sz="1600" dirty="0">
                          <a:effectLst/>
                        </a:rPr>
                        <a:t>Infrastructure</a:t>
                      </a:r>
                    </a:p>
                    <a:p>
                      <a:pPr algn="ct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797928230"/>
                  </a:ext>
                </a:extLst>
              </a:tr>
              <a:tr h="688428">
                <a:tc>
                  <a:txBody>
                    <a:bodyPr/>
                    <a:lstStyle/>
                    <a:p>
                      <a:pPr algn="ctr">
                        <a:lnSpc>
                          <a:spcPct val="107000"/>
                        </a:lnSpc>
                        <a:spcAft>
                          <a:spcPts val="800"/>
                        </a:spcAft>
                      </a:pPr>
                      <a:r>
                        <a:rPr lang="en-AU" sz="1600" dirty="0">
                          <a:effectLst/>
                        </a:rPr>
                        <a:t>Models of care/protocols</a:t>
                      </a:r>
                    </a:p>
                  </a:txBody>
                  <a:tcPr marL="43495" marR="43495" marT="0" marB="0"/>
                </a:tc>
                <a:tc>
                  <a:txBody>
                    <a:bodyPr/>
                    <a:lstStyle/>
                    <a:p>
                      <a:pPr>
                        <a:lnSpc>
                          <a:spcPct val="107000"/>
                        </a:lnSpc>
                        <a:spcAft>
                          <a:spcPts val="80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2542486947"/>
                  </a:ext>
                </a:extLst>
              </a:tr>
              <a:tr h="481630">
                <a:tc>
                  <a:txBody>
                    <a:bodyPr/>
                    <a:lstStyle/>
                    <a:p>
                      <a:pPr algn="ctr">
                        <a:lnSpc>
                          <a:spcPct val="107000"/>
                        </a:lnSpc>
                        <a:spcAft>
                          <a:spcPts val="800"/>
                        </a:spcAft>
                      </a:pPr>
                      <a:r>
                        <a:rPr lang="en-AU" sz="1600" dirty="0">
                          <a:effectLst/>
                        </a:rPr>
                        <a:t>Partnerships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2901555246"/>
                  </a:ext>
                </a:extLst>
              </a:tr>
              <a:tr h="708318">
                <a:tc>
                  <a:txBody>
                    <a:bodyPr/>
                    <a:lstStyle/>
                    <a:p>
                      <a:pPr algn="ctr">
                        <a:lnSpc>
                          <a:spcPct val="107000"/>
                        </a:lnSpc>
                        <a:spcAft>
                          <a:spcPts val="800"/>
                        </a:spcAft>
                      </a:pPr>
                      <a:r>
                        <a:rPr lang="en-AU" sz="1600" dirty="0">
                          <a:effectLst/>
                        </a:rPr>
                        <a:t>Communications capacity</a:t>
                      </a:r>
                    </a:p>
                    <a:p>
                      <a:pPr algn="ct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1419797604"/>
                  </a:ext>
                </a:extLst>
              </a:tr>
              <a:tr h="695407">
                <a:tc>
                  <a:txBody>
                    <a:bodyPr/>
                    <a:lstStyle/>
                    <a:p>
                      <a:pPr algn="ctr">
                        <a:lnSpc>
                          <a:spcPct val="107000"/>
                        </a:lnSpc>
                        <a:spcAft>
                          <a:spcPts val="800"/>
                        </a:spcAft>
                      </a:pPr>
                      <a:r>
                        <a:rPr lang="en-AU" sz="1600" dirty="0">
                          <a:effectLst/>
                        </a:rPr>
                        <a:t>Support and advice</a:t>
                      </a:r>
                    </a:p>
                    <a:p>
                      <a:pPr>
                        <a:lnSpc>
                          <a:spcPct val="107000"/>
                        </a:lnSpc>
                        <a:spcAft>
                          <a:spcPts val="800"/>
                        </a:spcAft>
                      </a:pPr>
                      <a:r>
                        <a:rPr lang="en-AU" sz="1600" dirty="0">
                          <a:effectLst/>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1827763519"/>
                  </a:ext>
                </a:extLst>
              </a:tr>
              <a:tr h="283359">
                <a:tc>
                  <a:txBody>
                    <a:bodyPr/>
                    <a:lstStyle/>
                    <a:p>
                      <a:pPr>
                        <a:lnSpc>
                          <a:spcPct val="107000"/>
                        </a:lnSpc>
                        <a:spcAft>
                          <a:spcPts val="800"/>
                        </a:spcAft>
                      </a:pPr>
                      <a:r>
                        <a:rPr lang="en-AU" sz="1600" dirty="0">
                          <a:effectLst/>
                        </a:rPr>
                        <a:t>Other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a:effectLst/>
                        </a:rPr>
                        <a:t> </a:t>
                      </a:r>
                      <a:endParaRPr lang="en-AU" sz="70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tc>
                  <a:txBody>
                    <a:bodyPr/>
                    <a:lstStyle/>
                    <a:p>
                      <a:pPr>
                        <a:lnSpc>
                          <a:spcPct val="107000"/>
                        </a:lnSpc>
                        <a:spcAft>
                          <a:spcPts val="800"/>
                        </a:spcAft>
                      </a:pPr>
                      <a:r>
                        <a:rPr lang="en-AU" sz="700" dirty="0">
                          <a:effectLst/>
                        </a:rPr>
                        <a:t> </a:t>
                      </a:r>
                      <a:endParaRPr lang="en-AU"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95" marR="43495" marT="0" marB="0"/>
                </a:tc>
                <a:extLst>
                  <a:ext uri="{0D108BD9-81ED-4DB2-BD59-A6C34878D82A}">
                    <a16:rowId xmlns:a16="http://schemas.microsoft.com/office/drawing/2014/main" val="563343272"/>
                  </a:ext>
                </a:extLst>
              </a:tr>
            </a:tbl>
          </a:graphicData>
        </a:graphic>
      </p:graphicFrame>
    </p:spTree>
    <p:extLst>
      <p:ext uri="{BB962C8B-B14F-4D97-AF65-F5344CB8AC3E}">
        <p14:creationId xmlns:p14="http://schemas.microsoft.com/office/powerpoint/2010/main" val="116962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E90B6C-F7B9-4408-B174-F2E376B8A89E}"/>
              </a:ext>
            </a:extLst>
          </p:cNvPr>
          <p:cNvPicPr>
            <a:picLocks noChangeAspect="1"/>
          </p:cNvPicPr>
          <p:nvPr/>
        </p:nvPicPr>
        <p:blipFill>
          <a:blip r:embed="rId3"/>
          <a:stretch>
            <a:fillRect/>
          </a:stretch>
        </p:blipFill>
        <p:spPr>
          <a:xfrm>
            <a:off x="-134754" y="0"/>
            <a:ext cx="12326753" cy="6858000"/>
          </a:xfrm>
          <a:prstGeom prst="rect">
            <a:avLst/>
          </a:prstGeom>
        </p:spPr>
      </p:pic>
      <p:sp>
        <p:nvSpPr>
          <p:cNvPr id="2" name="Title 1"/>
          <p:cNvSpPr>
            <a:spLocks noGrp="1"/>
          </p:cNvSpPr>
          <p:nvPr>
            <p:ph type="title"/>
          </p:nvPr>
        </p:nvSpPr>
        <p:spPr>
          <a:xfrm>
            <a:off x="838200" y="-106369"/>
            <a:ext cx="10515600" cy="1325563"/>
          </a:xfrm>
        </p:spPr>
        <p:txBody>
          <a:bodyPr>
            <a:normAutofit/>
          </a:bodyPr>
          <a:lstStyle/>
          <a:p>
            <a:pPr algn="ctr"/>
            <a:br>
              <a:rPr lang="en-AU" sz="2000" b="1" dirty="0">
                <a:solidFill>
                  <a:schemeClr val="accent6">
                    <a:lumMod val="75000"/>
                  </a:schemeClr>
                </a:solidFill>
              </a:rPr>
            </a:br>
            <a:endParaRPr lang="en-AU" sz="3200" dirty="0"/>
          </a:p>
        </p:txBody>
      </p:sp>
      <p:sp>
        <p:nvSpPr>
          <p:cNvPr id="3" name="Content Placeholder 2"/>
          <p:cNvSpPr>
            <a:spLocks noGrp="1"/>
          </p:cNvSpPr>
          <p:nvPr>
            <p:ph idx="1"/>
          </p:nvPr>
        </p:nvSpPr>
        <p:spPr>
          <a:xfrm>
            <a:off x="838200" y="1139825"/>
            <a:ext cx="10515600" cy="5418139"/>
          </a:xfrm>
        </p:spPr>
        <p:txBody>
          <a:bodyPr>
            <a:normAutofit lnSpcReduction="10000"/>
          </a:bodyPr>
          <a:lstStyle/>
          <a:p>
            <a:pPr marL="514350" indent="-514350">
              <a:buFont typeface="+mj-lt"/>
              <a:buAutoNum type="arabicPeriod"/>
            </a:pPr>
            <a:r>
              <a:rPr lang="en-AU" b="1" dirty="0">
                <a:solidFill>
                  <a:schemeClr val="accent5">
                    <a:lumMod val="50000"/>
                  </a:schemeClr>
                </a:solidFill>
              </a:rPr>
              <a:t>Overview - Introductions</a:t>
            </a:r>
          </a:p>
          <a:p>
            <a:pPr marL="514350" indent="-514350">
              <a:buFont typeface="+mj-lt"/>
              <a:buAutoNum type="arabicPeriod"/>
            </a:pPr>
            <a:endParaRPr lang="en-AU" b="1" dirty="0">
              <a:solidFill>
                <a:schemeClr val="accent5">
                  <a:lumMod val="50000"/>
                </a:schemeClr>
              </a:solidFill>
            </a:endParaRPr>
          </a:p>
          <a:p>
            <a:pPr marL="514350" indent="-514350">
              <a:buFont typeface="+mj-lt"/>
              <a:buAutoNum type="arabicPeriod"/>
            </a:pPr>
            <a:r>
              <a:rPr lang="en-AU" b="1" dirty="0">
                <a:solidFill>
                  <a:schemeClr val="accent5">
                    <a:lumMod val="50000"/>
                  </a:schemeClr>
                </a:solidFill>
              </a:rPr>
              <a:t>Leadership theory and concepts</a:t>
            </a:r>
          </a:p>
          <a:p>
            <a:pPr marL="514350" indent="-514350">
              <a:buFont typeface="+mj-lt"/>
              <a:buAutoNum type="arabicPeriod"/>
            </a:pPr>
            <a:endParaRPr lang="en-AU" b="1" dirty="0">
              <a:solidFill>
                <a:schemeClr val="accent5">
                  <a:lumMod val="50000"/>
                </a:schemeClr>
              </a:solidFill>
            </a:endParaRPr>
          </a:p>
          <a:p>
            <a:pPr marL="514350" indent="-514350">
              <a:buFont typeface="+mj-lt"/>
              <a:buAutoNum type="arabicPeriod"/>
            </a:pPr>
            <a:r>
              <a:rPr lang="en-AU" b="1" dirty="0">
                <a:solidFill>
                  <a:schemeClr val="accent5">
                    <a:lumMod val="50000"/>
                  </a:schemeClr>
                </a:solidFill>
              </a:rPr>
              <a:t>P</a:t>
            </a:r>
            <a:r>
              <a:rPr lang="en-AU" sz="2800" b="1" dirty="0">
                <a:solidFill>
                  <a:schemeClr val="accent5">
                    <a:lumMod val="50000"/>
                  </a:schemeClr>
                </a:solidFill>
              </a:rPr>
              <a:t>ersonal power</a:t>
            </a:r>
          </a:p>
          <a:p>
            <a:pPr marL="514350" lvl="1" indent="-514350">
              <a:spcBef>
                <a:spcPts val="1000"/>
              </a:spcBef>
              <a:buFont typeface="+mj-lt"/>
              <a:buAutoNum type="arabicPeriod"/>
            </a:pPr>
            <a:endParaRPr lang="en-AU" sz="2800" b="1" dirty="0">
              <a:solidFill>
                <a:schemeClr val="accent5">
                  <a:lumMod val="50000"/>
                </a:schemeClr>
              </a:solidFill>
            </a:endParaRPr>
          </a:p>
          <a:p>
            <a:pPr marL="514350" indent="-514350">
              <a:buFont typeface="+mj-lt"/>
              <a:buAutoNum type="arabicPeriod"/>
            </a:pPr>
            <a:r>
              <a:rPr lang="en-AU" b="1" dirty="0">
                <a:solidFill>
                  <a:schemeClr val="accent5">
                    <a:lumMod val="50000"/>
                  </a:schemeClr>
                </a:solidFill>
              </a:rPr>
              <a:t>Powerful implementation</a:t>
            </a:r>
          </a:p>
          <a:p>
            <a:pPr marL="514350" lvl="1" indent="-514350">
              <a:spcBef>
                <a:spcPts val="1000"/>
              </a:spcBef>
              <a:buFont typeface="+mj-lt"/>
              <a:buAutoNum type="arabicPeriod"/>
            </a:pPr>
            <a:endParaRPr lang="en-AU" sz="2800" b="1" dirty="0">
              <a:solidFill>
                <a:schemeClr val="accent5">
                  <a:lumMod val="50000"/>
                </a:schemeClr>
              </a:solidFill>
            </a:endParaRPr>
          </a:p>
          <a:p>
            <a:pPr marL="514350" indent="-514350">
              <a:buFont typeface="+mj-lt"/>
              <a:buAutoNum type="arabicPeriod"/>
            </a:pPr>
            <a:r>
              <a:rPr lang="en-AU" b="1" dirty="0">
                <a:solidFill>
                  <a:schemeClr val="accent5">
                    <a:lumMod val="50000"/>
                  </a:schemeClr>
                </a:solidFill>
              </a:rPr>
              <a:t>Planning and strategy</a:t>
            </a:r>
          </a:p>
          <a:p>
            <a:pPr marL="514350" lvl="1" indent="-514350">
              <a:spcBef>
                <a:spcPts val="1000"/>
              </a:spcBef>
              <a:buFont typeface="+mj-lt"/>
              <a:buAutoNum type="arabicPeriod"/>
            </a:pPr>
            <a:endParaRPr lang="en-AU" sz="2800" b="1" dirty="0">
              <a:solidFill>
                <a:schemeClr val="accent5">
                  <a:lumMod val="50000"/>
                </a:schemeClr>
              </a:solidFill>
            </a:endParaRPr>
          </a:p>
          <a:p>
            <a:pPr marL="514350" indent="-514350">
              <a:buFont typeface="+mj-lt"/>
              <a:buAutoNum type="arabicPeriod"/>
            </a:pPr>
            <a:r>
              <a:rPr lang="en-AU" b="1" dirty="0">
                <a:solidFill>
                  <a:schemeClr val="accent5">
                    <a:lumMod val="50000"/>
                  </a:schemeClr>
                </a:solidFill>
              </a:rPr>
              <a:t>Conclusion - evaluation</a:t>
            </a:r>
          </a:p>
          <a:p>
            <a:endParaRPr lang="en-AU" dirty="0"/>
          </a:p>
          <a:p>
            <a:pPr marL="0" indent="0">
              <a:buNone/>
            </a:pPr>
            <a:endParaRPr lang="en-AU" dirty="0"/>
          </a:p>
        </p:txBody>
      </p:sp>
      <p:sp>
        <p:nvSpPr>
          <p:cNvPr id="4" name="Slide Number Placeholder 3"/>
          <p:cNvSpPr>
            <a:spLocks noGrp="1"/>
          </p:cNvSpPr>
          <p:nvPr>
            <p:ph type="sldNum" sz="quarter" idx="12"/>
          </p:nvPr>
        </p:nvSpPr>
        <p:spPr/>
        <p:txBody>
          <a:bodyPr/>
          <a:lstStyle/>
          <a:p>
            <a:fld id="{2B96FBAB-7977-45B5-B79C-56747ADD9757}" type="slidenum">
              <a:rPr lang="en-AU" smtClean="0"/>
              <a:t>2</a:t>
            </a:fld>
            <a:endParaRPr lang="en-AU"/>
          </a:p>
        </p:txBody>
      </p:sp>
      <p:sp>
        <p:nvSpPr>
          <p:cNvPr id="7" name="TextBox 6">
            <a:extLst>
              <a:ext uri="{FF2B5EF4-FFF2-40B4-BE49-F238E27FC236}">
                <a16:creationId xmlns:a16="http://schemas.microsoft.com/office/drawing/2014/main" id="{3EACBDDC-8116-4BF8-9BC8-8E6126DDFF8A}"/>
              </a:ext>
            </a:extLst>
          </p:cNvPr>
          <p:cNvSpPr txBox="1"/>
          <p:nvPr/>
        </p:nvSpPr>
        <p:spPr>
          <a:xfrm>
            <a:off x="3359217" y="317143"/>
            <a:ext cx="4658627" cy="646331"/>
          </a:xfrm>
          <a:prstGeom prst="rect">
            <a:avLst/>
          </a:prstGeom>
          <a:noFill/>
        </p:spPr>
        <p:txBody>
          <a:bodyPr wrap="square" rtlCol="0">
            <a:spAutoFit/>
          </a:bodyPr>
          <a:lstStyle/>
          <a:p>
            <a:pPr algn="ctr"/>
            <a:r>
              <a:rPr lang="en-AU" sz="3600" b="1" dirty="0">
                <a:solidFill>
                  <a:schemeClr val="accent5">
                    <a:lumMod val="50000"/>
                  </a:schemeClr>
                </a:solidFill>
              </a:rPr>
              <a:t>Welcome</a:t>
            </a:r>
          </a:p>
        </p:txBody>
      </p:sp>
    </p:spTree>
    <p:extLst>
      <p:ext uri="{BB962C8B-B14F-4D97-AF65-F5344CB8AC3E}">
        <p14:creationId xmlns:p14="http://schemas.microsoft.com/office/powerpoint/2010/main" val="3999596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CB7B0A-97BF-4F38-8DD2-09257E2C69B8}"/>
              </a:ext>
            </a:extLst>
          </p:cNvPr>
          <p:cNvSpPr>
            <a:spLocks noGrp="1"/>
          </p:cNvSpPr>
          <p:nvPr>
            <p:ph idx="1"/>
          </p:nvPr>
        </p:nvSpPr>
        <p:spPr>
          <a:xfrm>
            <a:off x="590719" y="2330505"/>
            <a:ext cx="4559425" cy="3979585"/>
          </a:xfrm>
        </p:spPr>
        <p:txBody>
          <a:bodyPr anchor="ctr">
            <a:normAutofit/>
          </a:bodyPr>
          <a:lstStyle/>
          <a:p>
            <a:pPr marL="0" indent="0">
              <a:buNone/>
            </a:pPr>
            <a:r>
              <a:rPr lang="en-AU" sz="2000" b="1"/>
              <a:t>We lead by:  </a:t>
            </a:r>
          </a:p>
          <a:p>
            <a:pPr marL="0" indent="0">
              <a:buNone/>
            </a:pPr>
            <a:endParaRPr lang="en-AU" sz="2000"/>
          </a:p>
          <a:p>
            <a:r>
              <a:rPr lang="en-AU" sz="2000"/>
              <a:t>To commanding  and directing attention</a:t>
            </a:r>
          </a:p>
          <a:p>
            <a:r>
              <a:rPr lang="en-AU" sz="2000"/>
              <a:t>Deciding the holding environment</a:t>
            </a:r>
          </a:p>
          <a:p>
            <a:r>
              <a:rPr lang="en-AU" sz="2000"/>
              <a:t>Providing access to information</a:t>
            </a:r>
          </a:p>
          <a:p>
            <a:r>
              <a:rPr lang="en-AU" sz="2000"/>
              <a:t>Framing issues</a:t>
            </a:r>
          </a:p>
          <a:p>
            <a:r>
              <a:rPr lang="en-AU" sz="2000"/>
              <a:t>Orchestrate conflict – contain disorder</a:t>
            </a:r>
          </a:p>
          <a:p>
            <a:r>
              <a:rPr lang="en-AU" sz="2000"/>
              <a:t>Choose the decision - making process</a:t>
            </a:r>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figure with a microphone in front of a group of people&#10;&#10;Description automatically generated with low confidence">
            <a:extLst>
              <a:ext uri="{FF2B5EF4-FFF2-40B4-BE49-F238E27FC236}">
                <a16:creationId xmlns:a16="http://schemas.microsoft.com/office/drawing/2014/main" id="{5FD50005-3943-4356-8173-15BC82BAF3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73" r="16477" b="-3"/>
          <a:stretch/>
        </p:blipFill>
        <p:spPr>
          <a:xfrm>
            <a:off x="5977788" y="799352"/>
            <a:ext cx="5425410" cy="5259296"/>
          </a:xfrm>
          <a:prstGeom prst="rect">
            <a:avLst/>
          </a:prstGeom>
        </p:spPr>
      </p:pic>
      <p:sp>
        <p:nvSpPr>
          <p:cNvPr id="4" name="Slide Number Placeholder 3">
            <a:extLst>
              <a:ext uri="{FF2B5EF4-FFF2-40B4-BE49-F238E27FC236}">
                <a16:creationId xmlns:a16="http://schemas.microsoft.com/office/drawing/2014/main" id="{A667FE5C-1A7F-4CA5-AB73-3038A34A00E0}"/>
              </a:ext>
            </a:extLst>
          </p:cNvPr>
          <p:cNvSpPr>
            <a:spLocks noGrp="1"/>
          </p:cNvSpPr>
          <p:nvPr>
            <p:ph type="sldNum" sz="quarter" idx="12"/>
          </p:nvPr>
        </p:nvSpPr>
        <p:spPr>
          <a:xfrm>
            <a:off x="9385070" y="6492240"/>
            <a:ext cx="1055716" cy="365125"/>
          </a:xfrm>
        </p:spPr>
        <p:txBody>
          <a:bodyPr>
            <a:normAutofit/>
          </a:bodyPr>
          <a:lstStyle/>
          <a:p>
            <a:pPr>
              <a:spcAft>
                <a:spcPts val="600"/>
              </a:spcAft>
            </a:pPr>
            <a:fld id="{2B96FBAB-7977-45B5-B79C-56747ADD9757}" type="slidenum">
              <a:rPr lang="en-AU" smtClean="0"/>
              <a:pPr>
                <a:spcAft>
                  <a:spcPts val="600"/>
                </a:spcAft>
              </a:pPr>
              <a:t>20</a:t>
            </a:fld>
            <a:endParaRPr lang="en-AU"/>
          </a:p>
        </p:txBody>
      </p:sp>
      <p:sp>
        <p:nvSpPr>
          <p:cNvPr id="11" name="TextBox 10">
            <a:extLst>
              <a:ext uri="{FF2B5EF4-FFF2-40B4-BE49-F238E27FC236}">
                <a16:creationId xmlns:a16="http://schemas.microsoft.com/office/drawing/2014/main" id="{490C764A-6491-4165-9682-4158A4B85653}"/>
              </a:ext>
            </a:extLst>
          </p:cNvPr>
          <p:cNvSpPr txBox="1"/>
          <p:nvPr/>
        </p:nvSpPr>
        <p:spPr>
          <a:xfrm>
            <a:off x="9216382" y="5858593"/>
            <a:ext cx="2186816" cy="200055"/>
          </a:xfrm>
          <a:prstGeom prst="rect">
            <a:avLst/>
          </a:prstGeom>
          <a:solidFill>
            <a:srgbClr val="000000"/>
          </a:solidFill>
        </p:spPr>
        <p:txBody>
          <a:bodyPr wrap="none" rtlCol="0">
            <a:spAutoFit/>
          </a:bodyPr>
          <a:lstStyle/>
          <a:p>
            <a:pPr algn="r">
              <a:spcAft>
                <a:spcPts val="600"/>
              </a:spcAft>
            </a:pPr>
            <a:r>
              <a:rPr lang="en-AU" sz="700">
                <a:solidFill>
                  <a:srgbClr val="FFFFFF"/>
                </a:solidFill>
                <a:hlinkClick r:id="rId3" tooltip="http://ttoes.wordpress.com/2012/01/">
                  <a:extLst>
                    <a:ext uri="{A12FA001-AC4F-418D-AE19-62706E023703}">
                      <ahyp:hlinkClr xmlns:ahyp="http://schemas.microsoft.com/office/drawing/2018/hyperlinkcolor" val="tx"/>
                    </a:ext>
                  </a:extLst>
                </a:hlinkClick>
              </a:rPr>
              <a:t>This Photo</a:t>
            </a:r>
            <a:r>
              <a:rPr lang="en-AU" sz="700">
                <a:solidFill>
                  <a:srgbClr val="FFFFFF"/>
                </a:solidFill>
              </a:rPr>
              <a:t> by Unknown Author is licensed under </a:t>
            </a:r>
            <a:r>
              <a:rPr lang="en-AU"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AU" sz="700">
              <a:solidFill>
                <a:srgbClr val="FFFFFF"/>
              </a:solidFill>
            </a:endParaRPr>
          </a:p>
        </p:txBody>
      </p:sp>
    </p:spTree>
    <p:extLst>
      <p:ext uri="{BB962C8B-B14F-4D97-AF65-F5344CB8AC3E}">
        <p14:creationId xmlns:p14="http://schemas.microsoft.com/office/powerpoint/2010/main" val="227824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807"/>
            <a:ext cx="10515600" cy="1325563"/>
          </a:xfrm>
        </p:spPr>
        <p:txBody>
          <a:bodyPr>
            <a:normAutofit/>
          </a:bodyPr>
          <a:lstStyle/>
          <a:p>
            <a:pPr algn="ctr"/>
            <a:r>
              <a:rPr lang="en-AU" sz="3200" b="1" dirty="0">
                <a:solidFill>
                  <a:schemeClr val="accent6">
                    <a:lumMod val="75000"/>
                  </a:schemeClr>
                </a:solidFill>
              </a:rPr>
              <a:t>Stages of implementation</a:t>
            </a:r>
          </a:p>
        </p:txBody>
      </p:sp>
      <p:sp>
        <p:nvSpPr>
          <p:cNvPr id="4" name="Slide Number Placeholder 3"/>
          <p:cNvSpPr>
            <a:spLocks noGrp="1"/>
          </p:cNvSpPr>
          <p:nvPr>
            <p:ph type="sldNum" sz="quarter" idx="12"/>
          </p:nvPr>
        </p:nvSpPr>
        <p:spPr/>
        <p:txBody>
          <a:bodyPr/>
          <a:lstStyle/>
          <a:p>
            <a:fld id="{2B96FBAB-7977-45B5-B79C-56747ADD9757}" type="slidenum">
              <a:rPr lang="en-AU" smtClean="0"/>
              <a:t>21</a:t>
            </a:fld>
            <a:endParaRPr lang="en-AU"/>
          </a:p>
        </p:txBody>
      </p:sp>
      <p:pic>
        <p:nvPicPr>
          <p:cNvPr id="6" name="Picture 12" descr="F1511 CSU Letterhead_ Hea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8850" y="-188913"/>
            <a:ext cx="58462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p:cNvGraphicFramePr/>
          <p:nvPr/>
        </p:nvGraphicFramePr>
        <p:xfrm>
          <a:off x="2031999" y="1314451"/>
          <a:ext cx="9183689" cy="5738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Elbow Connector 9"/>
          <p:cNvCxnSpPr/>
          <p:nvPr/>
        </p:nvCxnSpPr>
        <p:spPr>
          <a:xfrm rot="5400000" flipH="1" flipV="1">
            <a:off x="-767556" y="3325020"/>
            <a:ext cx="4029075" cy="1293812"/>
          </a:xfrm>
          <a:prstGeom prst="bentConnector3">
            <a:avLst>
              <a:gd name="adj1" fmla="val 99999"/>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600075" y="5986464"/>
            <a:ext cx="474345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82534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52E3-04EF-4D84-B8F0-03AC9B6158DA}"/>
              </a:ext>
            </a:extLst>
          </p:cNvPr>
          <p:cNvSpPr>
            <a:spLocks noGrp="1"/>
          </p:cNvSpPr>
          <p:nvPr>
            <p:ph type="title"/>
          </p:nvPr>
        </p:nvSpPr>
        <p:spPr>
          <a:xfrm>
            <a:off x="2134933" y="97502"/>
            <a:ext cx="8109322" cy="1158870"/>
          </a:xfrm>
        </p:spPr>
        <p:txBody>
          <a:bodyPr>
            <a:normAutofit/>
          </a:bodyPr>
          <a:lstStyle/>
          <a:p>
            <a:pPr algn="ctr"/>
            <a:r>
              <a:rPr lang="en-AU" sz="3200" dirty="0"/>
              <a:t>Power to set the AGENDA</a:t>
            </a:r>
            <a:br>
              <a:rPr lang="en-AU" sz="3200" dirty="0"/>
            </a:br>
            <a:r>
              <a:rPr lang="en-AU" sz="3200" dirty="0"/>
              <a:t>and frame the issue</a:t>
            </a:r>
            <a:endParaRPr lang="en-AU" sz="1600" dirty="0"/>
          </a:p>
        </p:txBody>
      </p:sp>
      <p:sp>
        <p:nvSpPr>
          <p:cNvPr id="4" name="Slide Number Placeholder 3">
            <a:extLst>
              <a:ext uri="{FF2B5EF4-FFF2-40B4-BE49-F238E27FC236}">
                <a16:creationId xmlns:a16="http://schemas.microsoft.com/office/drawing/2014/main" id="{A667FE5C-1A7F-4CA5-AB73-3038A34A00E0}"/>
              </a:ext>
            </a:extLst>
          </p:cNvPr>
          <p:cNvSpPr>
            <a:spLocks noGrp="1"/>
          </p:cNvSpPr>
          <p:nvPr>
            <p:ph type="sldNum" sz="quarter" idx="12"/>
          </p:nvPr>
        </p:nvSpPr>
        <p:spPr/>
        <p:txBody>
          <a:bodyPr/>
          <a:lstStyle/>
          <a:p>
            <a:fld id="{2B96FBAB-7977-45B5-B79C-56747ADD9757}" type="slidenum">
              <a:rPr lang="en-AU" smtClean="0"/>
              <a:t>22</a:t>
            </a:fld>
            <a:endParaRPr lang="en-AU"/>
          </a:p>
        </p:txBody>
      </p:sp>
      <p:pic>
        <p:nvPicPr>
          <p:cNvPr id="7" name="Picture 7">
            <a:extLst>
              <a:ext uri="{FF2B5EF4-FFF2-40B4-BE49-F238E27FC236}">
                <a16:creationId xmlns:a16="http://schemas.microsoft.com/office/drawing/2014/main" id="{B189B0F1-987F-4FCE-AE5E-0F0A62BB6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13397" y="20573"/>
            <a:ext cx="3152991" cy="1143000"/>
          </a:xfrm>
          <a:prstGeom prst="rect">
            <a:avLst/>
          </a:prstGeom>
          <a:noFill/>
          <a:ln/>
        </p:spPr>
      </p:pic>
      <p:sp>
        <p:nvSpPr>
          <p:cNvPr id="10" name="TextBox 9"/>
          <p:cNvSpPr txBox="1"/>
          <p:nvPr/>
        </p:nvSpPr>
        <p:spPr>
          <a:xfrm>
            <a:off x="889233" y="4756558"/>
            <a:ext cx="1388072" cy="369332"/>
          </a:xfrm>
          <a:prstGeom prst="rect">
            <a:avLst/>
          </a:prstGeom>
          <a:noFill/>
        </p:spPr>
        <p:txBody>
          <a:bodyPr wrap="none" rtlCol="0">
            <a:spAutoFit/>
          </a:bodyPr>
          <a:lstStyle/>
          <a:p>
            <a:r>
              <a:rPr lang="en-AU" dirty="0"/>
              <a:t>The duration</a:t>
            </a:r>
          </a:p>
        </p:txBody>
      </p:sp>
      <p:sp>
        <p:nvSpPr>
          <p:cNvPr id="11" name="TextBox 10"/>
          <p:cNvSpPr txBox="1"/>
          <p:nvPr/>
        </p:nvSpPr>
        <p:spPr>
          <a:xfrm>
            <a:off x="8977627" y="4908958"/>
            <a:ext cx="1009700" cy="369332"/>
          </a:xfrm>
          <a:prstGeom prst="rect">
            <a:avLst/>
          </a:prstGeom>
          <a:noFill/>
        </p:spPr>
        <p:txBody>
          <a:bodyPr wrap="none" rtlCol="0">
            <a:spAutoFit/>
          </a:bodyPr>
          <a:lstStyle/>
          <a:p>
            <a:r>
              <a:rPr lang="en-AU" dirty="0"/>
              <a:t>The heat</a:t>
            </a:r>
          </a:p>
        </p:txBody>
      </p:sp>
      <p:sp>
        <p:nvSpPr>
          <p:cNvPr id="12" name="TextBox 11"/>
          <p:cNvSpPr txBox="1"/>
          <p:nvPr/>
        </p:nvSpPr>
        <p:spPr>
          <a:xfrm>
            <a:off x="8911913" y="3131888"/>
            <a:ext cx="1698991" cy="369332"/>
          </a:xfrm>
          <a:prstGeom prst="rect">
            <a:avLst/>
          </a:prstGeom>
          <a:noFill/>
        </p:spPr>
        <p:txBody>
          <a:bodyPr wrap="none" rtlCol="0">
            <a:spAutoFit/>
          </a:bodyPr>
          <a:lstStyle/>
          <a:p>
            <a:r>
              <a:rPr lang="en-AU" dirty="0"/>
              <a:t>The participants</a:t>
            </a:r>
          </a:p>
        </p:txBody>
      </p:sp>
      <p:sp>
        <p:nvSpPr>
          <p:cNvPr id="13" name="TextBox 12"/>
          <p:cNvSpPr txBox="1"/>
          <p:nvPr/>
        </p:nvSpPr>
        <p:spPr>
          <a:xfrm>
            <a:off x="809537" y="1765879"/>
            <a:ext cx="1694375" cy="369332"/>
          </a:xfrm>
          <a:prstGeom prst="rect">
            <a:avLst/>
          </a:prstGeom>
          <a:noFill/>
        </p:spPr>
        <p:txBody>
          <a:bodyPr wrap="none" rtlCol="0">
            <a:spAutoFit/>
          </a:bodyPr>
          <a:lstStyle/>
          <a:p>
            <a:r>
              <a:rPr lang="en-AU" dirty="0"/>
              <a:t>The information</a:t>
            </a:r>
          </a:p>
        </p:txBody>
      </p:sp>
      <p:sp>
        <p:nvSpPr>
          <p:cNvPr id="14" name="TextBox 13"/>
          <p:cNvSpPr txBox="1"/>
          <p:nvPr/>
        </p:nvSpPr>
        <p:spPr>
          <a:xfrm>
            <a:off x="4647505" y="1266734"/>
            <a:ext cx="1406795" cy="369332"/>
          </a:xfrm>
          <a:prstGeom prst="rect">
            <a:avLst/>
          </a:prstGeom>
          <a:noFill/>
        </p:spPr>
        <p:txBody>
          <a:bodyPr wrap="none" rtlCol="0">
            <a:spAutoFit/>
          </a:bodyPr>
          <a:lstStyle/>
          <a:p>
            <a:r>
              <a:rPr lang="en-AU" dirty="0"/>
              <a:t>The question</a:t>
            </a:r>
          </a:p>
        </p:txBody>
      </p:sp>
      <p:sp>
        <p:nvSpPr>
          <p:cNvPr id="15" name="TextBox 14"/>
          <p:cNvSpPr txBox="1"/>
          <p:nvPr/>
        </p:nvSpPr>
        <p:spPr>
          <a:xfrm>
            <a:off x="8222617" y="1419134"/>
            <a:ext cx="2108334" cy="369332"/>
          </a:xfrm>
          <a:prstGeom prst="rect">
            <a:avLst/>
          </a:prstGeom>
          <a:noFill/>
        </p:spPr>
        <p:txBody>
          <a:bodyPr wrap="none" rtlCol="0">
            <a:spAutoFit/>
          </a:bodyPr>
          <a:lstStyle/>
          <a:p>
            <a:r>
              <a:rPr lang="en-AU" dirty="0"/>
              <a:t>The cooking method</a:t>
            </a:r>
          </a:p>
        </p:txBody>
      </p:sp>
      <p:sp>
        <p:nvSpPr>
          <p:cNvPr id="16" name="TextBox 15"/>
          <p:cNvSpPr txBox="1"/>
          <p:nvPr/>
        </p:nvSpPr>
        <p:spPr>
          <a:xfrm>
            <a:off x="4952305" y="5262603"/>
            <a:ext cx="1163460" cy="369332"/>
          </a:xfrm>
          <a:prstGeom prst="rect">
            <a:avLst/>
          </a:prstGeom>
          <a:noFill/>
        </p:spPr>
        <p:txBody>
          <a:bodyPr wrap="none" rtlCol="0">
            <a:spAutoFit/>
          </a:bodyPr>
          <a:lstStyle/>
          <a:p>
            <a:r>
              <a:rPr lang="en-AU" dirty="0"/>
              <a:t>The venue</a:t>
            </a:r>
          </a:p>
        </p:txBody>
      </p:sp>
      <p:sp>
        <p:nvSpPr>
          <p:cNvPr id="17" name="TextBox 16"/>
          <p:cNvSpPr txBox="1"/>
          <p:nvPr/>
        </p:nvSpPr>
        <p:spPr>
          <a:xfrm>
            <a:off x="760601" y="3193407"/>
            <a:ext cx="1395318" cy="369332"/>
          </a:xfrm>
          <a:prstGeom prst="rect">
            <a:avLst/>
          </a:prstGeom>
          <a:noFill/>
        </p:spPr>
        <p:txBody>
          <a:bodyPr wrap="none" rtlCol="0">
            <a:spAutoFit/>
          </a:bodyPr>
          <a:lstStyle/>
          <a:p>
            <a:r>
              <a:rPr lang="en-AU" dirty="0"/>
              <a:t>The pressure</a:t>
            </a:r>
          </a:p>
        </p:txBody>
      </p:sp>
      <p:pic>
        <p:nvPicPr>
          <p:cNvPr id="18" name="Content Placeholder 17" descr="A person cooking food in a pan&#10;&#10;Description automatically generated with medium confidence">
            <a:extLst>
              <a:ext uri="{FF2B5EF4-FFF2-40B4-BE49-F238E27FC236}">
                <a16:creationId xmlns:a16="http://schemas.microsoft.com/office/drawing/2014/main" id="{C6ADDF18-02DA-4D4B-9B7A-DBEC52BB281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58821" y="2163529"/>
            <a:ext cx="2112951" cy="2571610"/>
          </a:xfrm>
          <a:prstGeom prst="rect">
            <a:avLst/>
          </a:prstGeom>
        </p:spPr>
      </p:pic>
      <p:grpSp>
        <p:nvGrpSpPr>
          <p:cNvPr id="19" name="Group 18">
            <a:extLst>
              <a:ext uri="{FF2B5EF4-FFF2-40B4-BE49-F238E27FC236}">
                <a16:creationId xmlns:a16="http://schemas.microsoft.com/office/drawing/2014/main" id="{1A996215-A2BA-4CFB-A12B-E69A769AFEC0}"/>
              </a:ext>
            </a:extLst>
          </p:cNvPr>
          <p:cNvGrpSpPr/>
          <p:nvPr/>
        </p:nvGrpSpPr>
        <p:grpSpPr>
          <a:xfrm>
            <a:off x="0" y="5829500"/>
            <a:ext cx="12192000" cy="1030655"/>
            <a:chOff x="0" y="5829500"/>
            <a:chExt cx="12192000" cy="1030655"/>
          </a:xfrm>
        </p:grpSpPr>
        <p:sp>
          <p:nvSpPr>
            <p:cNvPr id="20" name="Rectangle 19">
              <a:extLst>
                <a:ext uri="{FF2B5EF4-FFF2-40B4-BE49-F238E27FC236}">
                  <a16:creationId xmlns:a16="http://schemas.microsoft.com/office/drawing/2014/main" id="{5670B9B3-56F0-4B60-9045-5CF46A6A5A22}"/>
                </a:ext>
              </a:extLst>
            </p:cNvPr>
            <p:cNvSpPr/>
            <p:nvPr/>
          </p:nvSpPr>
          <p:spPr>
            <a:xfrm>
              <a:off x="0" y="5829500"/>
              <a:ext cx="12192000" cy="369332"/>
            </a:xfrm>
            <a:prstGeom prst="rect">
              <a:avLst/>
            </a:prstGeom>
          </p:spPr>
          <p:txBody>
            <a:bodyPr wrap="square">
              <a:spAutoFit/>
            </a:bodyPr>
            <a:lstStyle/>
            <a:p>
              <a:pPr algn="ctr"/>
              <a:r>
                <a:rPr lang="en-AU" b="1" dirty="0">
                  <a:solidFill>
                    <a:schemeClr val="tx1">
                      <a:lumMod val="50000"/>
                      <a:lumOff val="50000"/>
                    </a:schemeClr>
                  </a:solidFill>
                  <a:latin typeface="Arial" panose="020B0604020202020204" pitchFamily="34" charset="0"/>
                  <a:cs typeface="Arial" panose="020B0604020202020204" pitchFamily="34" charset="0"/>
                </a:rPr>
                <a:t>www.equallywell.org.au</a:t>
              </a:r>
            </a:p>
          </p:txBody>
        </p:sp>
        <p:sp>
          <p:nvSpPr>
            <p:cNvPr id="21" name="Rectangle 20">
              <a:extLst>
                <a:ext uri="{FF2B5EF4-FFF2-40B4-BE49-F238E27FC236}">
                  <a16:creationId xmlns:a16="http://schemas.microsoft.com/office/drawing/2014/main" id="{11E2EC18-FF47-4A91-A20D-AA1D61C9D5EC}"/>
                </a:ext>
              </a:extLst>
            </p:cNvPr>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Rectangle 21">
              <a:extLst>
                <a:ext uri="{FF2B5EF4-FFF2-40B4-BE49-F238E27FC236}">
                  <a16:creationId xmlns:a16="http://schemas.microsoft.com/office/drawing/2014/main" id="{F4E4E481-9C5F-4DE6-8C3B-CDEE4674BD64}"/>
                </a:ext>
              </a:extLst>
            </p:cNvPr>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3" name="Picture 22">
              <a:extLst>
                <a:ext uri="{FF2B5EF4-FFF2-40B4-BE49-F238E27FC236}">
                  <a16:creationId xmlns:a16="http://schemas.microsoft.com/office/drawing/2014/main" id="{91A3E31C-C37C-4AF7-A15E-4F805E3182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24" name="Picture 23">
              <a:extLst>
                <a:ext uri="{FF2B5EF4-FFF2-40B4-BE49-F238E27FC236}">
                  <a16:creationId xmlns:a16="http://schemas.microsoft.com/office/drawing/2014/main" id="{8B6150E9-99E2-444A-940B-119211C06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25" name="Picture 24">
              <a:extLst>
                <a:ext uri="{FF2B5EF4-FFF2-40B4-BE49-F238E27FC236}">
                  <a16:creationId xmlns:a16="http://schemas.microsoft.com/office/drawing/2014/main" id="{0D70F27E-1DDD-4007-915C-29AFB83C7B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pic>
        <p:nvPicPr>
          <p:cNvPr id="27" name="Picture 26" descr="A close-up of a telephone&#10;&#10;Description automatically generated with low confidence">
            <a:extLst>
              <a:ext uri="{FF2B5EF4-FFF2-40B4-BE49-F238E27FC236}">
                <a16:creationId xmlns:a16="http://schemas.microsoft.com/office/drawing/2014/main" id="{E18782EE-BBBD-4FFE-A304-D6EEDE2925A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092314" y="2158565"/>
            <a:ext cx="2377933" cy="2571610"/>
          </a:xfrm>
          <a:prstGeom prst="rect">
            <a:avLst/>
          </a:prstGeom>
        </p:spPr>
      </p:pic>
    </p:spTree>
    <p:extLst>
      <p:ext uri="{BB962C8B-B14F-4D97-AF65-F5344CB8AC3E}">
        <p14:creationId xmlns:p14="http://schemas.microsoft.com/office/powerpoint/2010/main" val="2635220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945"/>
            <a:ext cx="10515600" cy="1325563"/>
          </a:xfrm>
        </p:spPr>
        <p:txBody>
          <a:bodyPr>
            <a:normAutofit/>
          </a:bodyPr>
          <a:lstStyle/>
          <a:p>
            <a:pPr algn="ctr"/>
            <a:r>
              <a:rPr lang="en-AU" sz="3200" b="1" dirty="0">
                <a:solidFill>
                  <a:srgbClr val="FF0000"/>
                </a:solidFill>
              </a:rPr>
              <a:t> </a:t>
            </a:r>
            <a:r>
              <a:rPr lang="en-AU" sz="3200" b="1" dirty="0">
                <a:solidFill>
                  <a:schemeClr val="accent6">
                    <a:lumMod val="75000"/>
                  </a:schemeClr>
                </a:solidFill>
              </a:rPr>
              <a:t>Leadership Strategy</a:t>
            </a:r>
            <a:br>
              <a:rPr lang="en-AU" sz="3200" b="1" dirty="0">
                <a:solidFill>
                  <a:schemeClr val="accent6">
                    <a:lumMod val="75000"/>
                  </a:schemeClr>
                </a:solidFill>
              </a:rPr>
            </a:br>
            <a:r>
              <a:rPr lang="en-AU" sz="1800" b="1" dirty="0">
                <a:solidFill>
                  <a:schemeClr val="accent2"/>
                </a:solidFill>
              </a:rPr>
              <a:t>Partnerships  planning  perseverance</a:t>
            </a:r>
            <a:endParaRPr lang="en-AU" sz="3200" b="1" dirty="0">
              <a:solidFill>
                <a:schemeClr val="accent6">
                  <a:lumMod val="75000"/>
                </a:schemeClr>
              </a:solidFill>
            </a:endParaRPr>
          </a:p>
        </p:txBody>
      </p:sp>
      <p:sp>
        <p:nvSpPr>
          <p:cNvPr id="3" name="Content Placeholder 2"/>
          <p:cNvSpPr>
            <a:spLocks noGrp="1"/>
          </p:cNvSpPr>
          <p:nvPr>
            <p:ph idx="1"/>
          </p:nvPr>
        </p:nvSpPr>
        <p:spPr>
          <a:xfrm>
            <a:off x="303805" y="1756700"/>
            <a:ext cx="10515600" cy="5968439"/>
          </a:xfrm>
        </p:spPr>
        <p:txBody>
          <a:bodyPr>
            <a:normAutofit/>
          </a:bodyPr>
          <a:lstStyle/>
          <a:p>
            <a:pPr marL="514350" indent="-514350">
              <a:buFont typeface="+mj-lt"/>
              <a:buAutoNum type="arabicPeriod"/>
            </a:pPr>
            <a:r>
              <a:rPr lang="en-AU" b="1" dirty="0">
                <a:solidFill>
                  <a:schemeClr val="accent6">
                    <a:lumMod val="75000"/>
                  </a:schemeClr>
                </a:solidFill>
                <a:latin typeface="+mj-lt"/>
                <a:ea typeface="+mj-ea"/>
                <a:cs typeface="+mj-cs"/>
              </a:rPr>
              <a:t>The topic/focus</a:t>
            </a:r>
          </a:p>
          <a:p>
            <a:pPr marL="514350" indent="-514350">
              <a:buFont typeface="+mj-lt"/>
              <a:buAutoNum type="arabicPeriod"/>
            </a:pPr>
            <a:r>
              <a:rPr lang="en-AU" b="1" dirty="0">
                <a:solidFill>
                  <a:schemeClr val="accent6">
                    <a:lumMod val="75000"/>
                  </a:schemeClr>
                </a:solidFill>
                <a:latin typeface="+mj-lt"/>
                <a:ea typeface="+mj-ea"/>
                <a:cs typeface="+mj-cs"/>
              </a:rPr>
              <a:t>The participants</a:t>
            </a:r>
          </a:p>
          <a:p>
            <a:pPr marL="514350" indent="-514350">
              <a:buFont typeface="+mj-lt"/>
              <a:buAutoNum type="arabicPeriod"/>
            </a:pPr>
            <a:r>
              <a:rPr lang="en-AU" b="1" dirty="0">
                <a:solidFill>
                  <a:schemeClr val="accent6">
                    <a:lumMod val="75000"/>
                  </a:schemeClr>
                </a:solidFill>
                <a:latin typeface="+mj-lt"/>
                <a:ea typeface="+mj-ea"/>
                <a:cs typeface="+mj-cs"/>
              </a:rPr>
              <a:t>The process</a:t>
            </a:r>
          </a:p>
          <a:p>
            <a:pPr marL="514350" indent="-514350">
              <a:buFont typeface="+mj-lt"/>
              <a:buAutoNum type="arabicPeriod"/>
            </a:pPr>
            <a:r>
              <a:rPr lang="en-AU" b="1" dirty="0">
                <a:solidFill>
                  <a:schemeClr val="accent6">
                    <a:lumMod val="75000"/>
                  </a:schemeClr>
                </a:solidFill>
                <a:latin typeface="+mj-lt"/>
                <a:ea typeface="+mj-ea"/>
                <a:cs typeface="+mj-cs"/>
              </a:rPr>
              <a:t>The information</a:t>
            </a:r>
          </a:p>
          <a:p>
            <a:pPr marL="514350" indent="-514350">
              <a:buFont typeface="+mj-lt"/>
              <a:buAutoNum type="arabicPeriod"/>
            </a:pPr>
            <a:r>
              <a:rPr lang="en-AU" b="1" dirty="0">
                <a:solidFill>
                  <a:schemeClr val="accent6">
                    <a:lumMod val="75000"/>
                  </a:schemeClr>
                </a:solidFill>
                <a:latin typeface="+mj-lt"/>
                <a:ea typeface="+mj-ea"/>
                <a:cs typeface="+mj-cs"/>
              </a:rPr>
              <a:t>The duration</a:t>
            </a:r>
          </a:p>
          <a:p>
            <a:pPr marL="514350" indent="-514350">
              <a:buFont typeface="+mj-lt"/>
              <a:buAutoNum type="arabicPeriod"/>
            </a:pPr>
            <a:r>
              <a:rPr lang="en-AU" b="1" dirty="0">
                <a:solidFill>
                  <a:schemeClr val="accent6">
                    <a:lumMod val="75000"/>
                  </a:schemeClr>
                </a:solidFill>
                <a:latin typeface="+mj-lt"/>
                <a:ea typeface="+mj-ea"/>
                <a:cs typeface="+mj-cs"/>
              </a:rPr>
              <a:t>The heat</a:t>
            </a:r>
          </a:p>
          <a:p>
            <a:pPr marL="514350" indent="-514350">
              <a:buFont typeface="+mj-lt"/>
              <a:buAutoNum type="arabicPeriod"/>
            </a:pPr>
            <a:r>
              <a:rPr lang="en-AU" b="1" dirty="0">
                <a:solidFill>
                  <a:schemeClr val="accent6">
                    <a:lumMod val="75000"/>
                  </a:schemeClr>
                </a:solidFill>
                <a:latin typeface="+mj-lt"/>
                <a:ea typeface="+mj-ea"/>
                <a:cs typeface="+mj-cs"/>
              </a:rPr>
              <a:t>The venue</a:t>
            </a:r>
          </a:p>
          <a:p>
            <a:pPr marL="514350" indent="-514350">
              <a:buFont typeface="+mj-lt"/>
              <a:buAutoNum type="arabicPeriod"/>
            </a:pPr>
            <a:r>
              <a:rPr lang="en-AU" b="1" dirty="0">
                <a:solidFill>
                  <a:schemeClr val="accent6">
                    <a:lumMod val="75000"/>
                  </a:schemeClr>
                </a:solidFill>
                <a:latin typeface="+mj-lt"/>
                <a:ea typeface="+mj-ea"/>
                <a:cs typeface="+mj-cs"/>
              </a:rPr>
              <a:t>Other?</a:t>
            </a:r>
          </a:p>
          <a:p>
            <a:endParaRPr lang="en-AU" dirty="0"/>
          </a:p>
          <a:p>
            <a:endParaRPr lang="en-AU" dirty="0"/>
          </a:p>
        </p:txBody>
      </p:sp>
      <p:sp>
        <p:nvSpPr>
          <p:cNvPr id="4" name="Slide Number Placeholder 3"/>
          <p:cNvSpPr>
            <a:spLocks noGrp="1"/>
          </p:cNvSpPr>
          <p:nvPr>
            <p:ph type="sldNum" sz="quarter" idx="12"/>
          </p:nvPr>
        </p:nvSpPr>
        <p:spPr/>
        <p:txBody>
          <a:bodyPr/>
          <a:lstStyle/>
          <a:p>
            <a:fld id="{2B96FBAB-7977-45B5-B79C-56747ADD9757}" type="slidenum">
              <a:rPr lang="en-AU" smtClean="0"/>
              <a:t>23</a:t>
            </a:fld>
            <a:endParaRPr lang="en-AU"/>
          </a:p>
        </p:txBody>
      </p:sp>
      <p:graphicFrame>
        <p:nvGraphicFramePr>
          <p:cNvPr id="6" name="Table 5"/>
          <p:cNvGraphicFramePr>
            <a:graphicFrameLocks noGrp="1"/>
          </p:cNvGraphicFramePr>
          <p:nvPr>
            <p:extLst>
              <p:ext uri="{D42A27DB-BD31-4B8C-83A1-F6EECF244321}">
                <p14:modId xmlns:p14="http://schemas.microsoft.com/office/powerpoint/2010/main" val="4169142502"/>
              </p:ext>
            </p:extLst>
          </p:nvPr>
        </p:nvGraphicFramePr>
        <p:xfrm>
          <a:off x="3470792" y="1726588"/>
          <a:ext cx="8260092" cy="4005624"/>
        </p:xfrm>
        <a:graphic>
          <a:graphicData uri="http://schemas.openxmlformats.org/drawingml/2006/table">
            <a:tbl>
              <a:tblPr firstRow="1" bandRow="1">
                <a:tableStyleId>{93296810-A885-4BE3-A3E7-6D5BEEA58F35}</a:tableStyleId>
              </a:tblPr>
              <a:tblGrid>
                <a:gridCol w="8260092">
                  <a:extLst>
                    <a:ext uri="{9D8B030D-6E8A-4147-A177-3AD203B41FA5}">
                      <a16:colId xmlns:a16="http://schemas.microsoft.com/office/drawing/2014/main" val="20000"/>
                    </a:ext>
                  </a:extLst>
                </a:gridCol>
              </a:tblGrid>
              <a:tr h="500703">
                <a:tc>
                  <a:txBody>
                    <a:bodyPr/>
                    <a:lstStyle/>
                    <a:p>
                      <a:endParaRPr lang="en-AU" dirty="0"/>
                    </a:p>
                  </a:txBody>
                  <a:tcPr/>
                </a:tc>
                <a:extLst>
                  <a:ext uri="{0D108BD9-81ED-4DB2-BD59-A6C34878D82A}">
                    <a16:rowId xmlns:a16="http://schemas.microsoft.com/office/drawing/2014/main" val="10001"/>
                  </a:ext>
                </a:extLst>
              </a:tr>
              <a:tr h="500703">
                <a:tc>
                  <a:txBody>
                    <a:bodyPr/>
                    <a:lstStyle/>
                    <a:p>
                      <a:endParaRPr lang="en-AU" dirty="0"/>
                    </a:p>
                  </a:txBody>
                  <a:tcPr/>
                </a:tc>
                <a:extLst>
                  <a:ext uri="{0D108BD9-81ED-4DB2-BD59-A6C34878D82A}">
                    <a16:rowId xmlns:a16="http://schemas.microsoft.com/office/drawing/2014/main" val="10002"/>
                  </a:ext>
                </a:extLst>
              </a:tr>
              <a:tr h="500703">
                <a:tc>
                  <a:txBody>
                    <a:bodyPr/>
                    <a:lstStyle/>
                    <a:p>
                      <a:endParaRPr lang="en-AU" dirty="0"/>
                    </a:p>
                  </a:txBody>
                  <a:tcPr/>
                </a:tc>
                <a:extLst>
                  <a:ext uri="{0D108BD9-81ED-4DB2-BD59-A6C34878D82A}">
                    <a16:rowId xmlns:a16="http://schemas.microsoft.com/office/drawing/2014/main" val="10003"/>
                  </a:ext>
                </a:extLst>
              </a:tr>
              <a:tr h="500703">
                <a:tc>
                  <a:txBody>
                    <a:bodyPr/>
                    <a:lstStyle/>
                    <a:p>
                      <a:endParaRPr lang="en-AU" dirty="0"/>
                    </a:p>
                  </a:txBody>
                  <a:tcPr/>
                </a:tc>
                <a:extLst>
                  <a:ext uri="{0D108BD9-81ED-4DB2-BD59-A6C34878D82A}">
                    <a16:rowId xmlns:a16="http://schemas.microsoft.com/office/drawing/2014/main" val="10004"/>
                  </a:ext>
                </a:extLst>
              </a:tr>
              <a:tr h="500703">
                <a:tc>
                  <a:txBody>
                    <a:bodyPr/>
                    <a:lstStyle/>
                    <a:p>
                      <a:endParaRPr lang="en-AU" dirty="0"/>
                    </a:p>
                  </a:txBody>
                  <a:tcPr/>
                </a:tc>
                <a:extLst>
                  <a:ext uri="{0D108BD9-81ED-4DB2-BD59-A6C34878D82A}">
                    <a16:rowId xmlns:a16="http://schemas.microsoft.com/office/drawing/2014/main" val="10005"/>
                  </a:ext>
                </a:extLst>
              </a:tr>
              <a:tr h="500703">
                <a:tc>
                  <a:txBody>
                    <a:bodyPr/>
                    <a:lstStyle/>
                    <a:p>
                      <a:endParaRPr lang="en-AU" dirty="0"/>
                    </a:p>
                  </a:txBody>
                  <a:tcPr/>
                </a:tc>
                <a:extLst>
                  <a:ext uri="{0D108BD9-81ED-4DB2-BD59-A6C34878D82A}">
                    <a16:rowId xmlns:a16="http://schemas.microsoft.com/office/drawing/2014/main" val="10006"/>
                  </a:ext>
                </a:extLst>
              </a:tr>
              <a:tr h="500703">
                <a:tc>
                  <a:txBody>
                    <a:bodyPr/>
                    <a:lstStyle/>
                    <a:p>
                      <a:endParaRPr lang="en-AU" dirty="0"/>
                    </a:p>
                  </a:txBody>
                  <a:tcPr/>
                </a:tc>
                <a:extLst>
                  <a:ext uri="{0D108BD9-81ED-4DB2-BD59-A6C34878D82A}">
                    <a16:rowId xmlns:a16="http://schemas.microsoft.com/office/drawing/2014/main" val="10007"/>
                  </a:ext>
                </a:extLst>
              </a:tr>
              <a:tr h="500703">
                <a:tc>
                  <a:txBody>
                    <a:bodyPr/>
                    <a:lstStyle/>
                    <a:p>
                      <a:endParaRPr lang="en-AU" dirty="0"/>
                    </a:p>
                  </a:txBody>
                  <a:tcPr/>
                </a:tc>
                <a:extLst>
                  <a:ext uri="{0D108BD9-81ED-4DB2-BD59-A6C34878D82A}">
                    <a16:rowId xmlns:a16="http://schemas.microsoft.com/office/drawing/2014/main" val="10008"/>
                  </a:ext>
                </a:extLst>
              </a:tr>
            </a:tbl>
          </a:graphicData>
        </a:graphic>
      </p:graphicFrame>
      <p:grpSp>
        <p:nvGrpSpPr>
          <p:cNvPr id="8" name="Group 7">
            <a:extLst>
              <a:ext uri="{FF2B5EF4-FFF2-40B4-BE49-F238E27FC236}">
                <a16:creationId xmlns:a16="http://schemas.microsoft.com/office/drawing/2014/main" id="{F313C915-6340-4A41-872C-262642B30170}"/>
              </a:ext>
            </a:extLst>
          </p:cNvPr>
          <p:cNvGrpSpPr/>
          <p:nvPr/>
        </p:nvGrpSpPr>
        <p:grpSpPr>
          <a:xfrm>
            <a:off x="0" y="5868831"/>
            <a:ext cx="12192000" cy="991324"/>
            <a:chOff x="0" y="5868831"/>
            <a:chExt cx="12192000" cy="991324"/>
          </a:xfrm>
        </p:grpSpPr>
        <p:sp>
          <p:nvSpPr>
            <p:cNvPr id="9" name="Rectangle 8">
              <a:extLst>
                <a:ext uri="{FF2B5EF4-FFF2-40B4-BE49-F238E27FC236}">
                  <a16:creationId xmlns:a16="http://schemas.microsoft.com/office/drawing/2014/main" id="{73358A33-F139-452D-9206-89903FBA3910}"/>
                </a:ext>
              </a:extLst>
            </p:cNvPr>
            <p:cNvSpPr/>
            <p:nvPr/>
          </p:nvSpPr>
          <p:spPr>
            <a:xfrm>
              <a:off x="0" y="5868831"/>
              <a:ext cx="12192000" cy="369332"/>
            </a:xfrm>
            <a:prstGeom prst="rect">
              <a:avLst/>
            </a:prstGeom>
          </p:spPr>
          <p:txBody>
            <a:bodyPr wrap="square">
              <a:spAutoFit/>
            </a:bodyPr>
            <a:lstStyle/>
            <a:p>
              <a:pPr algn="ctr"/>
              <a:r>
                <a:rPr lang="en-AU" b="1" dirty="0">
                  <a:solidFill>
                    <a:schemeClr val="tx1">
                      <a:lumMod val="50000"/>
                      <a:lumOff val="50000"/>
                    </a:schemeClr>
                  </a:solidFill>
                  <a:latin typeface="Arial" panose="020B0604020202020204" pitchFamily="34" charset="0"/>
                  <a:cs typeface="Arial" panose="020B0604020202020204" pitchFamily="34" charset="0"/>
                </a:rPr>
                <a:t>www.equallywell.org.au</a:t>
              </a:r>
            </a:p>
          </p:txBody>
        </p:sp>
        <p:sp>
          <p:nvSpPr>
            <p:cNvPr id="10" name="Rectangle 9">
              <a:extLst>
                <a:ext uri="{FF2B5EF4-FFF2-40B4-BE49-F238E27FC236}">
                  <a16:creationId xmlns:a16="http://schemas.microsoft.com/office/drawing/2014/main" id="{77900853-795D-4388-B6B5-32EB74A745DE}"/>
                </a:ext>
              </a:extLst>
            </p:cNvPr>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B39A4DBE-2382-4E45-A0F0-34E1A5C2D3D6}"/>
                </a:ext>
              </a:extLst>
            </p:cNvPr>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2" name="Picture 11">
              <a:extLst>
                <a:ext uri="{FF2B5EF4-FFF2-40B4-BE49-F238E27FC236}">
                  <a16:creationId xmlns:a16="http://schemas.microsoft.com/office/drawing/2014/main" id="{4232E483-D5AD-48DE-B2EE-C6978CA5BD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13" name="Picture 12">
              <a:extLst>
                <a:ext uri="{FF2B5EF4-FFF2-40B4-BE49-F238E27FC236}">
                  <a16:creationId xmlns:a16="http://schemas.microsoft.com/office/drawing/2014/main" id="{E8CDE231-B379-426B-9D60-D3F77798D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14" name="Picture 13">
              <a:extLst>
                <a:ext uri="{FF2B5EF4-FFF2-40B4-BE49-F238E27FC236}">
                  <a16:creationId xmlns:a16="http://schemas.microsoft.com/office/drawing/2014/main" id="{B81F3B33-A7E7-4C17-A079-E5755EFEE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spTree>
    <p:extLst>
      <p:ext uri="{BB962C8B-B14F-4D97-AF65-F5344CB8AC3E}">
        <p14:creationId xmlns:p14="http://schemas.microsoft.com/office/powerpoint/2010/main" val="702312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The end – Thank you.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0" y="2005013"/>
            <a:ext cx="2857500" cy="28479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552" y="116632"/>
            <a:ext cx="5401056" cy="8640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078" y="5731346"/>
            <a:ext cx="3615426" cy="721991"/>
          </a:xfrm>
          <a:prstGeom prst="rect">
            <a:avLst/>
          </a:prstGeom>
        </p:spPr>
      </p:pic>
      <p:sp>
        <p:nvSpPr>
          <p:cNvPr id="6" name="Title 3"/>
          <p:cNvSpPr txBox="1">
            <a:spLocks/>
          </p:cNvSpPr>
          <p:nvPr/>
        </p:nvSpPr>
        <p:spPr bwMode="auto">
          <a:xfrm>
            <a:off x="263352" y="4953698"/>
            <a:ext cx="8640958" cy="17156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a:br>
              <a:rPr lang="en-AU" sz="2800" dirty="0">
                <a:solidFill>
                  <a:prstClr val="black"/>
                </a:solidFill>
              </a:rPr>
            </a:br>
            <a:br>
              <a:rPr lang="en-AU" sz="2800" dirty="0">
                <a:solidFill>
                  <a:prstClr val="black"/>
                </a:solidFill>
              </a:rPr>
            </a:br>
            <a:r>
              <a:rPr lang="en-AU" sz="2400" dirty="0">
                <a:solidFill>
                  <a:srgbClr val="002060"/>
                </a:solidFill>
                <a:hlinkClick r:id="rId5"/>
              </a:rPr>
              <a:t>www.equallywell.org.au</a:t>
            </a:r>
            <a:br>
              <a:rPr lang="en-AU" sz="2400" dirty="0">
                <a:solidFill>
                  <a:srgbClr val="0070C0"/>
                </a:solidFill>
              </a:rPr>
            </a:br>
            <a:r>
              <a:rPr lang="en-AU" sz="2400" dirty="0">
                <a:solidFill>
                  <a:srgbClr val="0070C0"/>
                </a:solidFill>
              </a:rPr>
              <a:t>twitter: </a:t>
            </a:r>
            <a:r>
              <a:rPr lang="en-AU" sz="2400" dirty="0" err="1">
                <a:solidFill>
                  <a:srgbClr val="0070C0"/>
                </a:solidFill>
              </a:rPr>
              <a:t>equallywell_au</a:t>
            </a:r>
            <a:br>
              <a:rPr lang="en-AU" sz="4400" dirty="0">
                <a:solidFill>
                  <a:prstClr val="black"/>
                </a:solidFill>
              </a:rPr>
            </a:br>
            <a:endParaRPr lang="en-AU" sz="3600" dirty="0">
              <a:solidFill>
                <a:prstClr val="black"/>
              </a:solidFill>
            </a:endParaRPr>
          </a:p>
        </p:txBody>
      </p:sp>
    </p:spTree>
    <p:extLst>
      <p:ext uri="{BB962C8B-B14F-4D97-AF65-F5344CB8AC3E}">
        <p14:creationId xmlns:p14="http://schemas.microsoft.com/office/powerpoint/2010/main" val="1379632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35338" y="399600"/>
            <a:ext cx="9349756" cy="553998"/>
          </a:xfrm>
          <a:prstGeom prst="rect">
            <a:avLst/>
          </a:prstGeom>
          <a:noFill/>
        </p:spPr>
        <p:txBody>
          <a:bodyPr wrap="square" rtlCol="0">
            <a:spAutoFit/>
          </a:bodyPr>
          <a:lstStyle>
            <a:defPPr>
              <a:defRPr lang="en-US"/>
            </a:defPPr>
            <a:lvl1pPr fontAlgn="base">
              <a:spcBef>
                <a:spcPts val="600"/>
              </a:spcBef>
              <a:spcAft>
                <a:spcPts val="600"/>
              </a:spcAft>
              <a:defRPr sz="3000">
                <a:latin typeface="Cambria" panose="02040503050406030204" pitchFamily="18" charset="0"/>
              </a:defRPr>
            </a:lvl1pPr>
          </a:lstStyle>
          <a:p>
            <a:r>
              <a:rPr lang="en-US" b="1" dirty="0">
                <a:solidFill>
                  <a:schemeClr val="accent2"/>
                </a:solidFill>
              </a:rPr>
              <a:t>Evidence Informed</a:t>
            </a:r>
            <a:endParaRPr lang="en-NZ" b="1" dirty="0">
              <a:solidFill>
                <a:schemeClr val="accent2"/>
              </a:solidFill>
            </a:endParaRPr>
          </a:p>
        </p:txBody>
      </p:sp>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38" y="1127712"/>
            <a:ext cx="4293862" cy="2589523"/>
          </a:xfrm>
          <a:prstGeom prst="rect">
            <a:avLst/>
          </a:prstGeom>
          <a:noFill/>
          <a:ln>
            <a:noFill/>
          </a:ln>
        </p:spPr>
      </p:pic>
      <p:sp>
        <p:nvSpPr>
          <p:cNvPr id="16" name="TextBox 15"/>
          <p:cNvSpPr txBox="1"/>
          <p:nvPr/>
        </p:nvSpPr>
        <p:spPr>
          <a:xfrm>
            <a:off x="1021876" y="3625542"/>
            <a:ext cx="4007324" cy="338554"/>
          </a:xfrm>
          <a:prstGeom prst="rect">
            <a:avLst/>
          </a:prstGeom>
          <a:noFill/>
        </p:spPr>
        <p:txBody>
          <a:bodyPr wrap="square" rtlCol="0">
            <a:spAutoFit/>
          </a:bodyPr>
          <a:lstStyle/>
          <a:p>
            <a:r>
              <a:rPr lang="en-AU" sz="1600" dirty="0"/>
              <a:t>Over 20,000 research publications</a:t>
            </a:r>
          </a:p>
        </p:txBody>
      </p:sp>
      <p:sp>
        <p:nvSpPr>
          <p:cNvPr id="2" name="Rectangle 1"/>
          <p:cNvSpPr/>
          <p:nvPr/>
        </p:nvSpPr>
        <p:spPr>
          <a:xfrm>
            <a:off x="889106" y="4042925"/>
            <a:ext cx="6224363" cy="1846659"/>
          </a:xfrm>
          <a:prstGeom prst="rect">
            <a:avLst/>
          </a:prstGeom>
        </p:spPr>
        <p:txBody>
          <a:bodyPr wrap="square">
            <a:spAutoFit/>
          </a:bodyPr>
          <a:lstStyle/>
          <a:p>
            <a:r>
              <a:rPr lang="en-NZ" sz="2000" b="1" dirty="0" err="1">
                <a:solidFill>
                  <a:srgbClr val="0070C0"/>
                </a:solidFill>
              </a:rPr>
              <a:t>Te</a:t>
            </a:r>
            <a:r>
              <a:rPr lang="en-NZ" sz="2000" b="1" dirty="0">
                <a:solidFill>
                  <a:srgbClr val="0070C0"/>
                </a:solidFill>
              </a:rPr>
              <a:t> </a:t>
            </a:r>
            <a:r>
              <a:rPr lang="en-NZ" sz="2000" b="1" dirty="0" err="1">
                <a:solidFill>
                  <a:srgbClr val="0070C0"/>
                </a:solidFill>
              </a:rPr>
              <a:t>Pou</a:t>
            </a:r>
            <a:r>
              <a:rPr lang="en-NZ" sz="2000" b="1" dirty="0">
                <a:solidFill>
                  <a:srgbClr val="0070C0"/>
                </a:solidFill>
              </a:rPr>
              <a:t> o </a:t>
            </a:r>
            <a:r>
              <a:rPr lang="en-NZ" sz="2000" b="1" dirty="0" err="1">
                <a:solidFill>
                  <a:srgbClr val="0070C0"/>
                </a:solidFill>
              </a:rPr>
              <a:t>te</a:t>
            </a:r>
            <a:r>
              <a:rPr lang="en-NZ" sz="2000" b="1" dirty="0">
                <a:solidFill>
                  <a:srgbClr val="0070C0"/>
                </a:solidFill>
              </a:rPr>
              <a:t> </a:t>
            </a:r>
            <a:r>
              <a:rPr lang="en-NZ" sz="2000" b="1" dirty="0" err="1">
                <a:solidFill>
                  <a:srgbClr val="0070C0"/>
                </a:solidFill>
              </a:rPr>
              <a:t>Whakaaro</a:t>
            </a:r>
            <a:r>
              <a:rPr lang="en-NZ" sz="2000" b="1" dirty="0">
                <a:solidFill>
                  <a:srgbClr val="0070C0"/>
                </a:solidFill>
              </a:rPr>
              <a:t> Nui</a:t>
            </a:r>
          </a:p>
          <a:p>
            <a:r>
              <a:rPr lang="en-NZ" sz="2000" dirty="0">
                <a:solidFill>
                  <a:srgbClr val="0070C0"/>
                </a:solidFill>
              </a:rPr>
              <a:t>2014 Evidence review</a:t>
            </a:r>
          </a:p>
          <a:p>
            <a:r>
              <a:rPr lang="en-NZ" sz="2000" dirty="0">
                <a:solidFill>
                  <a:srgbClr val="0070C0"/>
                </a:solidFill>
              </a:rPr>
              <a:t>2017 Evidence update</a:t>
            </a:r>
          </a:p>
          <a:p>
            <a:endParaRPr lang="en-NZ" sz="1400" dirty="0"/>
          </a:p>
          <a:p>
            <a:r>
              <a:rPr lang="en-NZ" sz="2000" b="1" dirty="0">
                <a:solidFill>
                  <a:srgbClr val="0070C0"/>
                </a:solidFill>
              </a:rPr>
              <a:t>Australian National Mental Health Commission</a:t>
            </a:r>
          </a:p>
          <a:p>
            <a:r>
              <a:rPr lang="en-NZ" sz="2000" dirty="0">
                <a:solidFill>
                  <a:srgbClr val="0070C0"/>
                </a:solidFill>
              </a:rPr>
              <a:t>2018 Narrative literature review</a:t>
            </a:r>
          </a:p>
        </p:txBody>
      </p:sp>
      <p:grpSp>
        <p:nvGrpSpPr>
          <p:cNvPr id="19" name="Group 18"/>
          <p:cNvGrpSpPr/>
          <p:nvPr/>
        </p:nvGrpSpPr>
        <p:grpSpPr>
          <a:xfrm>
            <a:off x="0" y="5868831"/>
            <a:ext cx="12192000" cy="991324"/>
            <a:chOff x="0" y="5868831"/>
            <a:chExt cx="12192000" cy="991324"/>
          </a:xfrm>
        </p:grpSpPr>
        <p:sp>
          <p:nvSpPr>
            <p:cNvPr id="20" name="Rectangle 19"/>
            <p:cNvSpPr/>
            <p:nvPr/>
          </p:nvSpPr>
          <p:spPr>
            <a:xfrm>
              <a:off x="0" y="5868831"/>
              <a:ext cx="12192000" cy="369332"/>
            </a:xfrm>
            <a:prstGeom prst="rect">
              <a:avLst/>
            </a:prstGeom>
          </p:spPr>
          <p:txBody>
            <a:bodyPr wrap="square">
              <a:spAutoFit/>
            </a:bodyPr>
            <a:lstStyle/>
            <a:p>
              <a:pPr algn="ctr"/>
              <a:r>
                <a:rPr lang="en-AU" b="1" dirty="0">
                  <a:solidFill>
                    <a:schemeClr val="tx1">
                      <a:lumMod val="50000"/>
                      <a:lumOff val="50000"/>
                    </a:schemeClr>
                  </a:solidFill>
                  <a:latin typeface="Arial" panose="020B0604020202020204" pitchFamily="34" charset="0"/>
                  <a:cs typeface="Arial" panose="020B0604020202020204" pitchFamily="34" charset="0"/>
                </a:rPr>
                <a:t>www.equallywell.org.au</a:t>
              </a:r>
            </a:p>
          </p:txBody>
        </p:sp>
        <p:sp>
          <p:nvSpPr>
            <p:cNvPr id="21" name="Rectangle 20"/>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pic>
        <p:nvPicPr>
          <p:cNvPr id="3" name="Picture 2"/>
          <p:cNvPicPr>
            <a:picLocks noChangeAspect="1"/>
          </p:cNvPicPr>
          <p:nvPr/>
        </p:nvPicPr>
        <p:blipFill>
          <a:blip r:embed="rId7"/>
          <a:stretch>
            <a:fillRect/>
          </a:stretch>
        </p:blipFill>
        <p:spPr>
          <a:xfrm>
            <a:off x="8942687" y="1712630"/>
            <a:ext cx="2487309" cy="3560080"/>
          </a:xfrm>
          <a:prstGeom prst="rect">
            <a:avLst/>
          </a:prstGeom>
        </p:spPr>
      </p:pic>
      <p:pic>
        <p:nvPicPr>
          <p:cNvPr id="17" name="Picture 2" descr="The physical health of people with a serious mental illness and/or addiction: An evidence revi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9831" y="1127712"/>
            <a:ext cx="2826332" cy="3413322"/>
          </a:xfrm>
          <a:prstGeom prst="rect">
            <a:avLst/>
          </a:prstGeom>
          <a:solidFill>
            <a:srgbClr val="FFFFFF">
              <a:shade val="85000"/>
            </a:srgbClr>
          </a:solidFill>
          <a:ln w="28575" cap="rnd">
            <a:solidFill>
              <a:schemeClr val="accent4">
                <a:lumMod val="50000"/>
              </a:schemeClr>
            </a:solidFill>
          </a:ln>
          <a:effectLst>
            <a:innerShdw blurRad="114300">
              <a:prstClr val="black"/>
            </a:inn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66692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1E42EA-B5AA-41C2-A178-B29F14B0159E}"/>
              </a:ext>
            </a:extLst>
          </p:cNvPr>
          <p:cNvPicPr>
            <a:picLocks noChangeAspect="1"/>
          </p:cNvPicPr>
          <p:nvPr/>
        </p:nvPicPr>
        <p:blipFill>
          <a:blip r:embed="rId3"/>
          <a:stretch>
            <a:fillRect/>
          </a:stretch>
        </p:blipFill>
        <p:spPr>
          <a:xfrm>
            <a:off x="0" y="6383612"/>
            <a:ext cx="12192000" cy="474388"/>
          </a:xfrm>
          <a:prstGeom prst="rect">
            <a:avLst/>
          </a:prstGeom>
        </p:spPr>
      </p:pic>
      <p:pic>
        <p:nvPicPr>
          <p:cNvPr id="7" name="Picture 6"/>
          <p:cNvPicPr>
            <a:picLocks noChangeAspect="1"/>
          </p:cNvPicPr>
          <p:nvPr/>
        </p:nvPicPr>
        <p:blipFill>
          <a:blip r:embed="rId4"/>
          <a:stretch>
            <a:fillRect/>
          </a:stretch>
        </p:blipFill>
        <p:spPr>
          <a:xfrm>
            <a:off x="8059982" y="1334533"/>
            <a:ext cx="3595192" cy="5364330"/>
          </a:xfrm>
          <a:prstGeom prst="rect">
            <a:avLst/>
          </a:prstGeom>
          <a:ln w="38100">
            <a:solidFill>
              <a:srgbClr val="0070C0"/>
            </a:solidFill>
          </a:ln>
        </p:spPr>
      </p:pic>
      <p:sp>
        <p:nvSpPr>
          <p:cNvPr id="4" name="Title 1">
            <a:extLst>
              <a:ext uri="{FF2B5EF4-FFF2-40B4-BE49-F238E27FC236}">
                <a16:creationId xmlns:a16="http://schemas.microsoft.com/office/drawing/2014/main" id="{1C84CEC8-895A-4D02-9B04-ADB8C23568D1}"/>
              </a:ext>
            </a:extLst>
          </p:cNvPr>
          <p:cNvSpPr>
            <a:spLocks noGrp="1"/>
          </p:cNvSpPr>
          <p:nvPr>
            <p:ph type="title"/>
          </p:nvPr>
        </p:nvSpPr>
        <p:spPr>
          <a:xfrm>
            <a:off x="5521939" y="68913"/>
            <a:ext cx="6565975" cy="744533"/>
          </a:xfrm>
        </p:spPr>
        <p:txBody>
          <a:bodyPr>
            <a:normAutofit fontScale="90000"/>
          </a:bodyPr>
          <a:lstStyle/>
          <a:p>
            <a:r>
              <a:rPr lang="en-NZ" sz="2800" b="1" dirty="0">
                <a:solidFill>
                  <a:srgbClr val="F26A39"/>
                </a:solidFill>
                <a:latin typeface="Corbel" panose="020B0503020204020204" pitchFamily="34" charset="0"/>
              </a:rPr>
              <a:t>The Foundations: National Policy Alignment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033" y="92384"/>
            <a:ext cx="1982456" cy="395892"/>
          </a:xfrm>
          <a:prstGeom prst="rect">
            <a:avLst/>
          </a:prstGeom>
        </p:spPr>
      </p:pic>
      <p:pic>
        <p:nvPicPr>
          <p:cNvPr id="12" name="Picture 2" descr="https://www.equallywell.org.au/wp-content/uploads/2018/12/ew-consensus-statement-dec-20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6346" y="846611"/>
            <a:ext cx="3689800" cy="5178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647564" y="488276"/>
            <a:ext cx="4005419" cy="4865030"/>
          </a:xfrm>
          <a:prstGeom prst="rect">
            <a:avLst/>
          </a:prstGeom>
        </p:spPr>
      </p:pic>
    </p:spTree>
    <p:extLst>
      <p:ext uri="{BB962C8B-B14F-4D97-AF65-F5344CB8AC3E}">
        <p14:creationId xmlns:p14="http://schemas.microsoft.com/office/powerpoint/2010/main" val="3674515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868831"/>
            <a:ext cx="12192000" cy="991324"/>
            <a:chOff x="0" y="5868831"/>
            <a:chExt cx="12192000" cy="991324"/>
          </a:xfrm>
        </p:grpSpPr>
        <p:sp>
          <p:nvSpPr>
            <p:cNvPr id="8" name="Rectangle 7"/>
            <p:cNvSpPr/>
            <p:nvPr/>
          </p:nvSpPr>
          <p:spPr>
            <a:xfrm>
              <a:off x="0" y="5868831"/>
              <a:ext cx="12192000" cy="369332"/>
            </a:xfrm>
            <a:prstGeom prst="rect">
              <a:avLst/>
            </a:prstGeom>
          </p:spPr>
          <p:txBody>
            <a:bodyPr wrap="square">
              <a:spAutoFit/>
            </a:bodyPr>
            <a:lstStyle/>
            <a:p>
              <a:pPr algn="ctr"/>
              <a:r>
                <a:rPr lang="en-AU" b="1" dirty="0">
                  <a:solidFill>
                    <a:schemeClr val="tx1">
                      <a:lumMod val="50000"/>
                      <a:lumOff val="50000"/>
                    </a:schemeClr>
                  </a:solidFill>
                  <a:latin typeface="Arial" panose="020B0604020202020204" pitchFamily="34" charset="0"/>
                  <a:cs typeface="Arial" panose="020B0604020202020204" pitchFamily="34" charset="0"/>
                </a:rPr>
                <a:t>www.equallywell.org.au</a:t>
              </a:r>
            </a:p>
          </p:txBody>
        </p:sp>
        <p:sp>
          <p:nvSpPr>
            <p:cNvPr id="9" name="Rectangle 8"/>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pic>
        <p:nvPicPr>
          <p:cNvPr id="4" name="Picture 3"/>
          <p:cNvPicPr>
            <a:picLocks noChangeAspect="1"/>
          </p:cNvPicPr>
          <p:nvPr/>
        </p:nvPicPr>
        <p:blipFill>
          <a:blip r:embed="rId6"/>
          <a:stretch>
            <a:fillRect/>
          </a:stretch>
        </p:blipFill>
        <p:spPr>
          <a:xfrm>
            <a:off x="1" y="801493"/>
            <a:ext cx="11748654" cy="5537479"/>
          </a:xfrm>
          <a:prstGeom prst="rect">
            <a:avLst/>
          </a:prstGeom>
        </p:spPr>
      </p:pic>
      <p:sp>
        <p:nvSpPr>
          <p:cNvPr id="3" name="Rectangle 2"/>
          <p:cNvSpPr/>
          <p:nvPr/>
        </p:nvSpPr>
        <p:spPr>
          <a:xfrm>
            <a:off x="3546098" y="188907"/>
            <a:ext cx="5125121" cy="584775"/>
          </a:xfrm>
          <a:prstGeom prst="rect">
            <a:avLst/>
          </a:prstGeom>
        </p:spPr>
        <p:txBody>
          <a:bodyPr wrap="none">
            <a:spAutoFit/>
          </a:bodyPr>
          <a:lstStyle/>
          <a:p>
            <a:r>
              <a:rPr lang="en-NZ" sz="3200" b="1" dirty="0">
                <a:solidFill>
                  <a:srgbClr val="F26A39"/>
                </a:solidFill>
                <a:latin typeface="Corbel" panose="020B0503020204020204" pitchFamily="34" charset="0"/>
              </a:rPr>
              <a:t>A growing collaborative: 90 </a:t>
            </a:r>
            <a:endParaRPr lang="en-AU" sz="3200" dirty="0"/>
          </a:p>
        </p:txBody>
      </p:sp>
      <p:sp>
        <p:nvSpPr>
          <p:cNvPr id="5" name="Up Arrow 4"/>
          <p:cNvSpPr/>
          <p:nvPr/>
        </p:nvSpPr>
        <p:spPr>
          <a:xfrm flipH="1">
            <a:off x="8609856" y="200723"/>
            <a:ext cx="333422" cy="44716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ln w="22225">
                <a:solidFill>
                  <a:schemeClr val="accent2"/>
                </a:solidFill>
                <a:prstDash val="solid"/>
              </a:ln>
              <a:solidFill>
                <a:schemeClr val="accent2"/>
              </a:solidFill>
            </a:endParaRPr>
          </a:p>
        </p:txBody>
      </p:sp>
      <p:pic>
        <p:nvPicPr>
          <p:cNvPr id="6" name="Picture 5"/>
          <p:cNvPicPr>
            <a:picLocks noChangeAspect="1"/>
          </p:cNvPicPr>
          <p:nvPr/>
        </p:nvPicPr>
        <p:blipFill>
          <a:blip r:embed="rId7"/>
          <a:stretch>
            <a:fillRect/>
          </a:stretch>
        </p:blipFill>
        <p:spPr>
          <a:xfrm>
            <a:off x="8249" y="14264"/>
            <a:ext cx="1938696" cy="384081"/>
          </a:xfrm>
          <a:prstGeom prst="rect">
            <a:avLst/>
          </a:prstGeom>
        </p:spPr>
      </p:pic>
    </p:spTree>
    <p:extLst>
      <p:ext uri="{BB962C8B-B14F-4D97-AF65-F5344CB8AC3E}">
        <p14:creationId xmlns:p14="http://schemas.microsoft.com/office/powerpoint/2010/main" val="2521057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B96FBAB-7977-45B5-B79C-56747ADD9757}" type="slidenum">
              <a:rPr lang="en-AU" smtClean="0">
                <a:solidFill>
                  <a:prstClr val="black">
                    <a:tint val="75000"/>
                  </a:prstClr>
                </a:solidFill>
              </a:rPr>
              <a:pPr/>
              <a:t>28</a:t>
            </a:fld>
            <a:endParaRPr lang="en-AU" dirty="0">
              <a:solidFill>
                <a:prstClr val="black">
                  <a:tint val="75000"/>
                </a:prstClr>
              </a:solidFill>
            </a:endParaRPr>
          </a:p>
        </p:txBody>
      </p:sp>
      <p:grpSp>
        <p:nvGrpSpPr>
          <p:cNvPr id="5" name="Group 4">
            <a:extLst>
              <a:ext uri="{FF2B5EF4-FFF2-40B4-BE49-F238E27FC236}">
                <a16:creationId xmlns:a16="http://schemas.microsoft.com/office/drawing/2014/main" id="{6A043A48-04C9-4DCC-86FB-23EE6B0C64E1}"/>
              </a:ext>
            </a:extLst>
          </p:cNvPr>
          <p:cNvGrpSpPr/>
          <p:nvPr/>
        </p:nvGrpSpPr>
        <p:grpSpPr>
          <a:xfrm>
            <a:off x="3667831" y="848561"/>
            <a:ext cx="7650580" cy="5567684"/>
            <a:chOff x="1279870" y="1564093"/>
            <a:chExt cx="6346399" cy="4542947"/>
          </a:xfrm>
        </p:grpSpPr>
        <p:pic>
          <p:nvPicPr>
            <p:cNvPr id="3" name="Picture 2"/>
            <p:cNvPicPr>
              <a:picLocks noChangeAspect="1"/>
            </p:cNvPicPr>
            <p:nvPr/>
          </p:nvPicPr>
          <p:blipFill>
            <a:blip r:embed="rId3"/>
            <a:stretch>
              <a:fillRect/>
            </a:stretch>
          </p:blipFill>
          <p:spPr>
            <a:xfrm>
              <a:off x="1279870" y="1564093"/>
              <a:ext cx="6346399" cy="4542947"/>
            </a:xfrm>
            <a:prstGeom prst="rect">
              <a:avLst/>
            </a:prstGeom>
          </p:spPr>
        </p:pic>
        <p:pic>
          <p:nvPicPr>
            <p:cNvPr id="28" name="Picture 27"/>
            <p:cNvPicPr>
              <a:picLocks noChangeAspect="1"/>
            </p:cNvPicPr>
            <p:nvPr/>
          </p:nvPicPr>
          <p:blipFill>
            <a:blip r:embed="rId4"/>
            <a:stretch>
              <a:fillRect/>
            </a:stretch>
          </p:blipFill>
          <p:spPr>
            <a:xfrm>
              <a:off x="3427579" y="4236308"/>
              <a:ext cx="2011062" cy="1602902"/>
            </a:xfrm>
            <a:prstGeom prst="rect">
              <a:avLst/>
            </a:prstGeom>
          </p:spPr>
        </p:pic>
      </p:grpSp>
      <p:sp>
        <p:nvSpPr>
          <p:cNvPr id="35" name="Oval 34"/>
          <p:cNvSpPr/>
          <p:nvPr/>
        </p:nvSpPr>
        <p:spPr>
          <a:xfrm>
            <a:off x="7981951" y="2326158"/>
            <a:ext cx="608570" cy="562839"/>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endParaRPr>
          </a:p>
        </p:txBody>
      </p:sp>
      <p:sp>
        <p:nvSpPr>
          <p:cNvPr id="37" name="Oval 36"/>
          <p:cNvSpPr/>
          <p:nvPr/>
        </p:nvSpPr>
        <p:spPr>
          <a:xfrm>
            <a:off x="8099338" y="2238118"/>
            <a:ext cx="194618" cy="176084"/>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endParaRPr>
          </a:p>
        </p:txBody>
      </p:sp>
      <p:sp>
        <p:nvSpPr>
          <p:cNvPr id="38" name="Oval 37"/>
          <p:cNvSpPr/>
          <p:nvPr/>
        </p:nvSpPr>
        <p:spPr>
          <a:xfrm>
            <a:off x="8449963" y="2394120"/>
            <a:ext cx="194618" cy="176084"/>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endParaRPr>
          </a:p>
        </p:txBody>
      </p:sp>
      <p:sp>
        <p:nvSpPr>
          <p:cNvPr id="39" name="Oval 38"/>
          <p:cNvSpPr/>
          <p:nvPr/>
        </p:nvSpPr>
        <p:spPr>
          <a:xfrm>
            <a:off x="8415985" y="2735478"/>
            <a:ext cx="194618" cy="176084"/>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endParaRPr>
          </a:p>
        </p:txBody>
      </p:sp>
      <p:sp>
        <p:nvSpPr>
          <p:cNvPr id="40" name="Rectangle 39"/>
          <p:cNvSpPr/>
          <p:nvPr/>
        </p:nvSpPr>
        <p:spPr>
          <a:xfrm>
            <a:off x="3962764" y="173983"/>
            <a:ext cx="8054861" cy="553998"/>
          </a:xfrm>
          <a:prstGeom prst="rect">
            <a:avLst/>
          </a:prstGeom>
          <a:solidFill>
            <a:schemeClr val="bg1"/>
          </a:solidFill>
        </p:spPr>
        <p:txBody>
          <a:bodyPr wrap="square">
            <a:spAutoFit/>
          </a:bodyPr>
          <a:lstStyle/>
          <a:p>
            <a:r>
              <a:rPr lang="en-AU" sz="3000" b="1" dirty="0">
                <a:ln/>
                <a:solidFill>
                  <a:schemeClr val="accent2"/>
                </a:solidFill>
              </a:rPr>
              <a:t>A constellation model of collective impact</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83" y="202785"/>
            <a:ext cx="2954568" cy="590021"/>
          </a:xfrm>
          <a:prstGeom prst="rect">
            <a:avLst/>
          </a:prstGeom>
        </p:spPr>
      </p:pic>
      <p:sp>
        <p:nvSpPr>
          <p:cNvPr id="4" name="TextBox 3"/>
          <p:cNvSpPr txBox="1"/>
          <p:nvPr/>
        </p:nvSpPr>
        <p:spPr>
          <a:xfrm>
            <a:off x="4560855" y="3976772"/>
            <a:ext cx="598966" cy="230832"/>
          </a:xfrm>
          <a:prstGeom prst="rect">
            <a:avLst/>
          </a:prstGeom>
          <a:solidFill>
            <a:schemeClr val="bg1"/>
          </a:solidFill>
        </p:spPr>
        <p:txBody>
          <a:bodyPr wrap="square" rtlCol="0">
            <a:spAutoFit/>
          </a:bodyPr>
          <a:lstStyle/>
          <a:p>
            <a:r>
              <a:rPr lang="en-AU" sz="900" dirty="0">
                <a:solidFill>
                  <a:prstClr val="black"/>
                </a:solidFill>
              </a:rPr>
              <a:t>disorder</a:t>
            </a:r>
          </a:p>
        </p:txBody>
      </p:sp>
      <p:sp>
        <p:nvSpPr>
          <p:cNvPr id="19" name="TextBox 18"/>
          <p:cNvSpPr txBox="1"/>
          <p:nvPr/>
        </p:nvSpPr>
        <p:spPr>
          <a:xfrm>
            <a:off x="6902683" y="3976772"/>
            <a:ext cx="792255" cy="230832"/>
          </a:xfrm>
          <a:prstGeom prst="rect">
            <a:avLst/>
          </a:prstGeom>
          <a:solidFill>
            <a:schemeClr val="bg1"/>
          </a:solidFill>
        </p:spPr>
        <p:txBody>
          <a:bodyPr wrap="square" rtlCol="0">
            <a:spAutoFit/>
          </a:bodyPr>
          <a:lstStyle/>
          <a:p>
            <a:r>
              <a:rPr lang="en-AU" sz="900" dirty="0">
                <a:solidFill>
                  <a:prstClr val="black"/>
                </a:solidFill>
              </a:rPr>
              <a:t>disorder</a:t>
            </a:r>
          </a:p>
        </p:txBody>
      </p:sp>
      <p:pic>
        <p:nvPicPr>
          <p:cNvPr id="15" name="Picture 14">
            <a:extLst>
              <a:ext uri="{FF2B5EF4-FFF2-40B4-BE49-F238E27FC236}">
                <a16:creationId xmlns:a16="http://schemas.microsoft.com/office/drawing/2014/main" id="{0E62164B-8ADB-4B4E-A9C9-B246F44BB283}"/>
              </a:ext>
            </a:extLst>
          </p:cNvPr>
          <p:cNvPicPr>
            <a:picLocks noChangeAspect="1"/>
          </p:cNvPicPr>
          <p:nvPr/>
        </p:nvPicPr>
        <p:blipFill>
          <a:blip r:embed="rId6"/>
          <a:stretch>
            <a:fillRect/>
          </a:stretch>
        </p:blipFill>
        <p:spPr>
          <a:xfrm>
            <a:off x="0" y="6383612"/>
            <a:ext cx="12192000" cy="474388"/>
          </a:xfrm>
          <a:prstGeom prst="rect">
            <a:avLst/>
          </a:prstGeom>
        </p:spPr>
      </p:pic>
      <p:grpSp>
        <p:nvGrpSpPr>
          <p:cNvPr id="16" name="Group 15"/>
          <p:cNvGrpSpPr/>
          <p:nvPr/>
        </p:nvGrpSpPr>
        <p:grpSpPr>
          <a:xfrm>
            <a:off x="0" y="6152657"/>
            <a:ext cx="12192000" cy="707497"/>
            <a:chOff x="0" y="5868831"/>
            <a:chExt cx="12192000" cy="991324"/>
          </a:xfrm>
        </p:grpSpPr>
        <p:sp>
          <p:nvSpPr>
            <p:cNvPr id="18" name="Rectangle 17"/>
            <p:cNvSpPr/>
            <p:nvPr/>
          </p:nvSpPr>
          <p:spPr>
            <a:xfrm>
              <a:off x="0" y="5868831"/>
              <a:ext cx="12192000" cy="369332"/>
            </a:xfrm>
            <a:prstGeom prst="rect">
              <a:avLst/>
            </a:prstGeom>
          </p:spPr>
          <p:txBody>
            <a:bodyPr wrap="square">
              <a:spAutoFit/>
            </a:bodyPr>
            <a:lstStyle/>
            <a:p>
              <a:pPr algn="ctr"/>
              <a:r>
                <a:rPr lang="en-AU" b="1" dirty="0">
                  <a:solidFill>
                    <a:schemeClr val="tx1">
                      <a:lumMod val="50000"/>
                      <a:lumOff val="50000"/>
                    </a:schemeClr>
                  </a:solidFill>
                  <a:latin typeface="Arial" panose="020B0604020202020204" pitchFamily="34" charset="0"/>
                  <a:cs typeface="Arial" panose="020B0604020202020204" pitchFamily="34" charset="0"/>
                </a:rPr>
                <a:t>www.equallywell.org.au</a:t>
              </a:r>
            </a:p>
          </p:txBody>
        </p:sp>
        <p:sp>
          <p:nvSpPr>
            <p:cNvPr id="20" name="Rectangle 19"/>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sp>
        <p:nvSpPr>
          <p:cNvPr id="7" name="TextBox 6"/>
          <p:cNvSpPr txBox="1"/>
          <p:nvPr/>
        </p:nvSpPr>
        <p:spPr>
          <a:xfrm>
            <a:off x="282864" y="1817649"/>
            <a:ext cx="3384966" cy="3139321"/>
          </a:xfrm>
          <a:prstGeom prst="rect">
            <a:avLst/>
          </a:prstGeom>
          <a:noFill/>
        </p:spPr>
        <p:txBody>
          <a:bodyPr wrap="none" rtlCol="0">
            <a:spAutoFit/>
          </a:bodyPr>
          <a:lstStyle/>
          <a:p>
            <a:r>
              <a:rPr lang="en-AU" b="1" dirty="0">
                <a:solidFill>
                  <a:srgbClr val="0070C0"/>
                </a:solidFill>
              </a:rPr>
              <a:t>Collective impact:</a:t>
            </a:r>
          </a:p>
          <a:p>
            <a:endParaRPr lang="en-AU" b="1" dirty="0">
              <a:solidFill>
                <a:srgbClr val="0070C0"/>
              </a:solidFill>
            </a:endParaRPr>
          </a:p>
          <a:p>
            <a:pPr marL="342900" indent="-342900">
              <a:buFont typeface="+mj-lt"/>
              <a:buAutoNum type="arabicPeriod"/>
            </a:pPr>
            <a:r>
              <a:rPr lang="en-AU" b="1" dirty="0">
                <a:solidFill>
                  <a:srgbClr val="0070C0"/>
                </a:solidFill>
              </a:rPr>
              <a:t>A common agenda</a:t>
            </a:r>
          </a:p>
          <a:p>
            <a:pPr marL="342900" indent="-342900">
              <a:buFont typeface="+mj-lt"/>
              <a:buAutoNum type="arabicPeriod"/>
            </a:pPr>
            <a:endParaRPr lang="en-AU" b="1" dirty="0">
              <a:solidFill>
                <a:srgbClr val="0070C0"/>
              </a:solidFill>
            </a:endParaRPr>
          </a:p>
          <a:p>
            <a:pPr marL="342900" indent="-342900">
              <a:buFont typeface="+mj-lt"/>
              <a:buAutoNum type="arabicPeriod"/>
            </a:pPr>
            <a:r>
              <a:rPr lang="en-AU" b="1" dirty="0">
                <a:solidFill>
                  <a:srgbClr val="0070C0"/>
                </a:solidFill>
              </a:rPr>
              <a:t>Shared measurement</a:t>
            </a:r>
          </a:p>
          <a:p>
            <a:pPr marL="342900" indent="-342900">
              <a:buFont typeface="+mj-lt"/>
              <a:buAutoNum type="arabicPeriod"/>
            </a:pPr>
            <a:endParaRPr lang="en-AU" b="1" dirty="0">
              <a:solidFill>
                <a:srgbClr val="0070C0"/>
              </a:solidFill>
            </a:endParaRPr>
          </a:p>
          <a:p>
            <a:pPr marL="342900" indent="-342900">
              <a:buFont typeface="+mj-lt"/>
              <a:buAutoNum type="arabicPeriod"/>
            </a:pPr>
            <a:r>
              <a:rPr lang="en-AU" b="1" dirty="0">
                <a:solidFill>
                  <a:srgbClr val="0070C0"/>
                </a:solidFill>
              </a:rPr>
              <a:t>Mutually reinforcing activities</a:t>
            </a:r>
          </a:p>
          <a:p>
            <a:pPr marL="342900" indent="-342900">
              <a:buFont typeface="+mj-lt"/>
              <a:buAutoNum type="arabicPeriod"/>
            </a:pPr>
            <a:endParaRPr lang="en-AU" b="1" dirty="0">
              <a:solidFill>
                <a:srgbClr val="0070C0"/>
              </a:solidFill>
            </a:endParaRPr>
          </a:p>
          <a:p>
            <a:pPr marL="342900" indent="-342900">
              <a:buFont typeface="+mj-lt"/>
              <a:buAutoNum type="arabicPeriod"/>
            </a:pPr>
            <a:r>
              <a:rPr lang="en-AU" b="1" dirty="0">
                <a:solidFill>
                  <a:srgbClr val="0070C0"/>
                </a:solidFill>
              </a:rPr>
              <a:t>Continuous communication</a:t>
            </a:r>
          </a:p>
          <a:p>
            <a:pPr marL="342900" indent="-342900">
              <a:buFont typeface="+mj-lt"/>
              <a:buAutoNum type="arabicPeriod"/>
            </a:pPr>
            <a:endParaRPr lang="en-AU" b="1" dirty="0">
              <a:solidFill>
                <a:srgbClr val="0070C0"/>
              </a:solidFill>
            </a:endParaRPr>
          </a:p>
          <a:p>
            <a:pPr marL="342900" indent="-342900">
              <a:buFont typeface="+mj-lt"/>
              <a:buAutoNum type="arabicPeriod"/>
            </a:pPr>
            <a:r>
              <a:rPr lang="en-AU" b="1" dirty="0">
                <a:solidFill>
                  <a:srgbClr val="0070C0"/>
                </a:solidFill>
              </a:rPr>
              <a:t>Backbone support team</a:t>
            </a:r>
          </a:p>
        </p:txBody>
      </p:sp>
    </p:spTree>
    <p:extLst>
      <p:ext uri="{BB962C8B-B14F-4D97-AF65-F5344CB8AC3E}">
        <p14:creationId xmlns:p14="http://schemas.microsoft.com/office/powerpoint/2010/main" val="3702335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74037" y="893840"/>
            <a:ext cx="5205364" cy="5984719"/>
          </a:xfrm>
          <a:prstGeom prst="rect">
            <a:avLst/>
          </a:prstGeom>
        </p:spPr>
      </p:pic>
      <p:sp>
        <p:nvSpPr>
          <p:cNvPr id="2" name="Slide Number Placeholder 1"/>
          <p:cNvSpPr>
            <a:spLocks noGrp="1"/>
          </p:cNvSpPr>
          <p:nvPr>
            <p:ph type="sldNum" sz="quarter" idx="12"/>
          </p:nvPr>
        </p:nvSpPr>
        <p:spPr/>
        <p:txBody>
          <a:bodyPr/>
          <a:lstStyle/>
          <a:p>
            <a:fld id="{2B96FBAB-7977-45B5-B79C-56747ADD9757}" type="slidenum">
              <a:rPr lang="en-AU" smtClean="0">
                <a:solidFill>
                  <a:prstClr val="black">
                    <a:tint val="75000"/>
                  </a:prstClr>
                </a:solidFill>
              </a:rPr>
              <a:pPr/>
              <a:t>29</a:t>
            </a:fld>
            <a:endParaRPr lang="en-AU" dirty="0">
              <a:solidFill>
                <a:prstClr val="black">
                  <a:tint val="75000"/>
                </a:prstClr>
              </a:solidFill>
            </a:endParaRPr>
          </a:p>
        </p:txBody>
      </p:sp>
      <p:grpSp>
        <p:nvGrpSpPr>
          <p:cNvPr id="5" name="Group 4">
            <a:extLst>
              <a:ext uri="{FF2B5EF4-FFF2-40B4-BE49-F238E27FC236}">
                <a16:creationId xmlns:a16="http://schemas.microsoft.com/office/drawing/2014/main" id="{6A043A48-04C9-4DCC-86FB-23EE6B0C64E1}"/>
              </a:ext>
            </a:extLst>
          </p:cNvPr>
          <p:cNvGrpSpPr/>
          <p:nvPr/>
        </p:nvGrpSpPr>
        <p:grpSpPr>
          <a:xfrm>
            <a:off x="6261656" y="1530627"/>
            <a:ext cx="5129129" cy="3725191"/>
            <a:chOff x="1279870" y="1564093"/>
            <a:chExt cx="6346399" cy="4542947"/>
          </a:xfrm>
        </p:grpSpPr>
        <p:pic>
          <p:nvPicPr>
            <p:cNvPr id="3" name="Picture 2"/>
            <p:cNvPicPr>
              <a:picLocks noChangeAspect="1"/>
            </p:cNvPicPr>
            <p:nvPr/>
          </p:nvPicPr>
          <p:blipFill>
            <a:blip r:embed="rId4"/>
            <a:stretch>
              <a:fillRect/>
            </a:stretch>
          </p:blipFill>
          <p:spPr>
            <a:xfrm>
              <a:off x="1279870" y="1564093"/>
              <a:ext cx="6346399" cy="4542947"/>
            </a:xfrm>
            <a:prstGeom prst="rect">
              <a:avLst/>
            </a:prstGeom>
          </p:spPr>
        </p:pic>
        <p:pic>
          <p:nvPicPr>
            <p:cNvPr id="28" name="Picture 27"/>
            <p:cNvPicPr>
              <a:picLocks noChangeAspect="1"/>
            </p:cNvPicPr>
            <p:nvPr/>
          </p:nvPicPr>
          <p:blipFill>
            <a:blip r:embed="rId5"/>
            <a:stretch>
              <a:fillRect/>
            </a:stretch>
          </p:blipFill>
          <p:spPr>
            <a:xfrm>
              <a:off x="3427579" y="4236308"/>
              <a:ext cx="2011062" cy="1602902"/>
            </a:xfrm>
            <a:prstGeom prst="rect">
              <a:avLst/>
            </a:prstGeom>
          </p:spPr>
        </p:pic>
      </p:grpSp>
      <p:sp>
        <p:nvSpPr>
          <p:cNvPr id="40" name="Rectangle 39"/>
          <p:cNvSpPr/>
          <p:nvPr/>
        </p:nvSpPr>
        <p:spPr>
          <a:xfrm>
            <a:off x="3962764" y="173983"/>
            <a:ext cx="8054861" cy="553998"/>
          </a:xfrm>
          <a:prstGeom prst="rect">
            <a:avLst/>
          </a:prstGeom>
          <a:solidFill>
            <a:schemeClr val="bg1"/>
          </a:solidFill>
        </p:spPr>
        <p:txBody>
          <a:bodyPr wrap="square">
            <a:spAutoFit/>
          </a:bodyPr>
          <a:lstStyle/>
          <a:p>
            <a:pPr algn="ctr"/>
            <a:r>
              <a:rPr lang="en-AU" sz="3000" b="1" dirty="0">
                <a:ln/>
                <a:solidFill>
                  <a:schemeClr val="accent2"/>
                </a:solidFill>
              </a:rPr>
              <a:t>Equally Well Ambassadors</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383" y="202785"/>
            <a:ext cx="2954568" cy="590021"/>
          </a:xfrm>
          <a:prstGeom prst="rect">
            <a:avLst/>
          </a:prstGeom>
        </p:spPr>
      </p:pic>
      <p:pic>
        <p:nvPicPr>
          <p:cNvPr id="15" name="Picture 14">
            <a:extLst>
              <a:ext uri="{FF2B5EF4-FFF2-40B4-BE49-F238E27FC236}">
                <a16:creationId xmlns:a16="http://schemas.microsoft.com/office/drawing/2014/main" id="{0E62164B-8ADB-4B4E-A9C9-B246F44BB283}"/>
              </a:ext>
            </a:extLst>
          </p:cNvPr>
          <p:cNvPicPr>
            <a:picLocks noChangeAspect="1"/>
          </p:cNvPicPr>
          <p:nvPr/>
        </p:nvPicPr>
        <p:blipFill>
          <a:blip r:embed="rId7"/>
          <a:stretch>
            <a:fillRect/>
          </a:stretch>
        </p:blipFill>
        <p:spPr>
          <a:xfrm>
            <a:off x="0" y="6383612"/>
            <a:ext cx="12192000" cy="474388"/>
          </a:xfrm>
          <a:prstGeom prst="rect">
            <a:avLst/>
          </a:prstGeom>
        </p:spPr>
      </p:pic>
      <p:grpSp>
        <p:nvGrpSpPr>
          <p:cNvPr id="16" name="Group 15"/>
          <p:cNvGrpSpPr/>
          <p:nvPr/>
        </p:nvGrpSpPr>
        <p:grpSpPr>
          <a:xfrm>
            <a:off x="0" y="6152657"/>
            <a:ext cx="12192000" cy="707497"/>
            <a:chOff x="0" y="5868831"/>
            <a:chExt cx="12192000" cy="991324"/>
          </a:xfrm>
        </p:grpSpPr>
        <p:sp>
          <p:nvSpPr>
            <p:cNvPr id="18" name="Rectangle 17"/>
            <p:cNvSpPr/>
            <p:nvPr/>
          </p:nvSpPr>
          <p:spPr>
            <a:xfrm>
              <a:off x="0" y="5868831"/>
              <a:ext cx="12192000" cy="369332"/>
            </a:xfrm>
            <a:prstGeom prst="rect">
              <a:avLst/>
            </a:prstGeom>
          </p:spPr>
          <p:txBody>
            <a:bodyPr wrap="square">
              <a:spAutoFit/>
            </a:bodyPr>
            <a:lstStyle/>
            <a:p>
              <a:pPr algn="ctr"/>
              <a:r>
                <a:rPr lang="en-AU" b="1" dirty="0">
                  <a:solidFill>
                    <a:schemeClr val="tx1">
                      <a:lumMod val="50000"/>
                      <a:lumOff val="50000"/>
                    </a:schemeClr>
                  </a:solidFill>
                  <a:latin typeface="Arial" panose="020B0604020202020204" pitchFamily="34" charset="0"/>
                  <a:cs typeface="Arial" panose="020B0604020202020204" pitchFamily="34" charset="0"/>
                </a:rPr>
                <a:t>www.equallywell.org.au</a:t>
              </a:r>
            </a:p>
          </p:txBody>
        </p:sp>
        <p:sp>
          <p:nvSpPr>
            <p:cNvPr id="20" name="Rectangle 19"/>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spTree>
    <p:extLst>
      <p:ext uri="{BB962C8B-B14F-4D97-AF65-F5344CB8AC3E}">
        <p14:creationId xmlns:p14="http://schemas.microsoft.com/office/powerpoint/2010/main" val="150090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078" y="5731346"/>
            <a:ext cx="3615426" cy="721991"/>
          </a:xfrm>
          <a:prstGeom prst="rect">
            <a:avLst/>
          </a:prstGeom>
        </p:spPr>
      </p:pic>
      <p:sp>
        <p:nvSpPr>
          <p:cNvPr id="6" name="Title 3"/>
          <p:cNvSpPr txBox="1">
            <a:spLocks/>
          </p:cNvSpPr>
          <p:nvPr/>
        </p:nvSpPr>
        <p:spPr bwMode="auto">
          <a:xfrm>
            <a:off x="263352" y="4953698"/>
            <a:ext cx="8640958" cy="17156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a:br>
              <a:rPr lang="en-AU" sz="2800" dirty="0">
                <a:solidFill>
                  <a:prstClr val="black"/>
                </a:solidFill>
              </a:rPr>
            </a:br>
            <a:br>
              <a:rPr lang="en-AU" sz="2800" dirty="0">
                <a:solidFill>
                  <a:prstClr val="black"/>
                </a:solidFill>
              </a:rPr>
            </a:br>
            <a:r>
              <a:rPr lang="en-AU" sz="2400" dirty="0">
                <a:solidFill>
                  <a:srgbClr val="002060"/>
                </a:solidFill>
                <a:hlinkClick r:id="rId3"/>
              </a:rPr>
              <a:t>www.equallywell.org.au</a:t>
            </a:r>
            <a:br>
              <a:rPr lang="en-AU" sz="2400" dirty="0">
                <a:solidFill>
                  <a:srgbClr val="0070C0"/>
                </a:solidFill>
              </a:rPr>
            </a:br>
            <a:r>
              <a:rPr lang="en-AU" sz="2400" dirty="0">
                <a:solidFill>
                  <a:srgbClr val="0070C0"/>
                </a:solidFill>
              </a:rPr>
              <a:t>twitter: </a:t>
            </a:r>
            <a:r>
              <a:rPr lang="en-AU" sz="2400" dirty="0" err="1">
                <a:solidFill>
                  <a:srgbClr val="0070C0"/>
                </a:solidFill>
              </a:rPr>
              <a:t>equallywell_au</a:t>
            </a:r>
            <a:br>
              <a:rPr lang="en-AU" sz="4400" dirty="0">
                <a:solidFill>
                  <a:prstClr val="black"/>
                </a:solidFill>
              </a:rPr>
            </a:br>
            <a:endParaRPr lang="en-AU" sz="3600" dirty="0">
              <a:solidFill>
                <a:prstClr val="black"/>
              </a:solidFill>
            </a:endParaRPr>
          </a:p>
        </p:txBody>
      </p:sp>
      <p:pic>
        <p:nvPicPr>
          <p:cNvPr id="1026" name="Picture 2" descr="Leadership Research and Theory | SpringerLink">
            <a:extLst>
              <a:ext uri="{FF2B5EF4-FFF2-40B4-BE49-F238E27FC236}">
                <a16:creationId xmlns:a16="http://schemas.microsoft.com/office/drawing/2014/main" id="{300F23E2-6FCA-467C-9246-A5F933958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914" y="818151"/>
            <a:ext cx="8987466" cy="4135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607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023174" y="41623"/>
            <a:ext cx="2999813" cy="4209393"/>
          </a:xfrm>
          <a:prstGeom prst="rect">
            <a:avLst/>
          </a:prstGeom>
        </p:spPr>
      </p:pic>
      <p:pic>
        <p:nvPicPr>
          <p:cNvPr id="1026" name="Picture 2" descr="YES survey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069" y="44634"/>
            <a:ext cx="2573661" cy="33843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C84CEC8-895A-4D02-9B04-ADB8C23568D1}"/>
              </a:ext>
            </a:extLst>
          </p:cNvPr>
          <p:cNvSpPr>
            <a:spLocks noGrp="1"/>
          </p:cNvSpPr>
          <p:nvPr>
            <p:ph type="title"/>
          </p:nvPr>
        </p:nvSpPr>
        <p:spPr>
          <a:xfrm>
            <a:off x="198256" y="754895"/>
            <a:ext cx="5930369" cy="755559"/>
          </a:xfrm>
        </p:spPr>
        <p:txBody>
          <a:bodyPr>
            <a:noAutofit/>
          </a:bodyPr>
          <a:lstStyle/>
          <a:p>
            <a:r>
              <a:rPr lang="en-NZ" sz="2800" b="1" dirty="0">
                <a:solidFill>
                  <a:srgbClr val="F26A39"/>
                </a:solidFill>
                <a:latin typeface="Corbel" panose="020B0503020204020204" pitchFamily="34" charset="0"/>
              </a:rPr>
              <a:t>Professional, NGO and local action</a:t>
            </a:r>
            <a:br>
              <a:rPr lang="en-NZ" sz="2800" b="1" dirty="0">
                <a:solidFill>
                  <a:srgbClr val="F26A39"/>
                </a:solidFill>
                <a:latin typeface="Corbel" panose="020B0503020204020204" pitchFamily="34" charset="0"/>
              </a:rPr>
            </a:br>
            <a:br>
              <a:rPr lang="en-NZ" sz="2800" b="1" dirty="0">
                <a:solidFill>
                  <a:srgbClr val="F26A39"/>
                </a:solidFill>
                <a:latin typeface="Corbel" panose="020B0503020204020204" pitchFamily="34" charset="0"/>
              </a:rPr>
            </a:br>
            <a:r>
              <a:rPr lang="en-NZ" sz="2800" b="1" dirty="0">
                <a:solidFill>
                  <a:srgbClr val="F26A39"/>
                </a:solidFill>
                <a:latin typeface="Corbel" panose="020B0503020204020204" pitchFamily="34" charset="0"/>
              </a:rPr>
              <a:t>487 actions underway across </a:t>
            </a:r>
            <a:r>
              <a:rPr lang="en-NZ" sz="2800" b="1" dirty="0" err="1">
                <a:solidFill>
                  <a:srgbClr val="F26A39"/>
                </a:solidFill>
                <a:latin typeface="Corbel" panose="020B0503020204020204" pitchFamily="34" charset="0"/>
              </a:rPr>
              <a:t>Aust</a:t>
            </a:r>
            <a:endParaRPr lang="en-NZ" sz="2800" b="1" dirty="0">
              <a:solidFill>
                <a:srgbClr val="F26A39"/>
              </a:solidFill>
              <a:latin typeface="Corbel" panose="020B0503020204020204" pitchFamily="34" charset="0"/>
            </a:endParaRPr>
          </a:p>
        </p:txBody>
      </p:sp>
      <p:pic>
        <p:nvPicPr>
          <p:cNvPr id="7" name="Content Placeholder 5"/>
          <p:cNvPicPr>
            <a:picLocks noGrp="1" noChangeAspect="1"/>
          </p:cNvPicPr>
          <p:nvPr>
            <p:ph idx="1"/>
          </p:nvPr>
        </p:nvPicPr>
        <p:blipFill>
          <a:blip r:embed="rId5"/>
          <a:stretch>
            <a:fillRect/>
          </a:stretch>
        </p:blipFill>
        <p:spPr>
          <a:xfrm>
            <a:off x="3651731" y="2085165"/>
            <a:ext cx="2600762" cy="4162726"/>
          </a:xfrm>
          <a:prstGeom prst="rect">
            <a:avLst/>
          </a:prstGeom>
        </p:spPr>
      </p:pic>
      <p:pic>
        <p:nvPicPr>
          <p:cNvPr id="6" name="Picture 12" descr="A screenshot of a cell phone&#10;&#10;Description generated with very high confidence">
            <a:extLst>
              <a:ext uri="{FF2B5EF4-FFF2-40B4-BE49-F238E27FC236}">
                <a16:creationId xmlns:a16="http://schemas.microsoft.com/office/drawing/2014/main" id="{BB63D56E-9852-4904-956B-040FAA7BE4D7}"/>
              </a:ext>
            </a:extLst>
          </p:cNvPr>
          <p:cNvPicPr>
            <a:picLocks noChangeAspect="1"/>
          </p:cNvPicPr>
          <p:nvPr/>
        </p:nvPicPr>
        <p:blipFill rotWithShape="1">
          <a:blip r:embed="rId6"/>
          <a:srcRect l="5858" t="4336" r="8026" b="1844"/>
          <a:stretch/>
        </p:blipFill>
        <p:spPr>
          <a:xfrm>
            <a:off x="7016190" y="3569180"/>
            <a:ext cx="1373967" cy="2734056"/>
          </a:xfrm>
          <a:prstGeom prst="rect">
            <a:avLst/>
          </a:prstGeom>
        </p:spPr>
      </p:pic>
      <p:pic>
        <p:nvPicPr>
          <p:cNvPr id="2" name="Picture 1"/>
          <p:cNvPicPr>
            <a:picLocks noChangeAspect="1"/>
          </p:cNvPicPr>
          <p:nvPr/>
        </p:nvPicPr>
        <p:blipFill>
          <a:blip r:embed="rId7"/>
          <a:stretch>
            <a:fillRect/>
          </a:stretch>
        </p:blipFill>
        <p:spPr>
          <a:xfrm>
            <a:off x="108179" y="2057733"/>
            <a:ext cx="3315171" cy="4185699"/>
          </a:xfrm>
          <a:prstGeom prst="rect">
            <a:avLst/>
          </a:prstGeom>
        </p:spPr>
      </p:pic>
      <p:sp>
        <p:nvSpPr>
          <p:cNvPr id="3" name="TextBox 2"/>
          <p:cNvSpPr txBox="1"/>
          <p:nvPr/>
        </p:nvSpPr>
        <p:spPr>
          <a:xfrm>
            <a:off x="8594584" y="4994148"/>
            <a:ext cx="2311421" cy="646331"/>
          </a:xfrm>
          <a:prstGeom prst="rect">
            <a:avLst/>
          </a:prstGeom>
          <a:noFill/>
        </p:spPr>
        <p:txBody>
          <a:bodyPr wrap="square" rtlCol="0">
            <a:spAutoFit/>
          </a:bodyPr>
          <a:lstStyle/>
          <a:p>
            <a:r>
              <a:rPr lang="en-AU" dirty="0">
                <a:solidFill>
                  <a:schemeClr val="accent4">
                    <a:lumMod val="75000"/>
                  </a:schemeClr>
                </a:solidFill>
              </a:rPr>
              <a:t>NEAMI</a:t>
            </a:r>
          </a:p>
          <a:p>
            <a:r>
              <a:rPr lang="en-AU" b="1" dirty="0">
                <a:solidFill>
                  <a:schemeClr val="accent1">
                    <a:lumMod val="75000"/>
                  </a:schemeClr>
                </a:solidFill>
              </a:rPr>
              <a:t>Health Prompt App</a:t>
            </a:r>
          </a:p>
        </p:txBody>
      </p:sp>
      <p:pic>
        <p:nvPicPr>
          <p:cNvPr id="10" name="Picture 9">
            <a:extLst>
              <a:ext uri="{FF2B5EF4-FFF2-40B4-BE49-F238E27FC236}">
                <a16:creationId xmlns:a16="http://schemas.microsoft.com/office/drawing/2014/main" id="{2A84148E-3C89-4E4B-96A3-730AB139CA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87" y="58818"/>
            <a:ext cx="1899283" cy="379283"/>
          </a:xfrm>
          <a:prstGeom prst="rect">
            <a:avLst/>
          </a:prstGeom>
        </p:spPr>
      </p:pic>
      <p:pic>
        <p:nvPicPr>
          <p:cNvPr id="11" name="Picture 10">
            <a:extLst>
              <a:ext uri="{FF2B5EF4-FFF2-40B4-BE49-F238E27FC236}">
                <a16:creationId xmlns:a16="http://schemas.microsoft.com/office/drawing/2014/main" id="{43934F66-C62A-4085-B4DF-275BCF651439}"/>
              </a:ext>
            </a:extLst>
          </p:cNvPr>
          <p:cNvPicPr>
            <a:picLocks noChangeAspect="1"/>
          </p:cNvPicPr>
          <p:nvPr/>
        </p:nvPicPr>
        <p:blipFill>
          <a:blip r:embed="rId9"/>
          <a:stretch>
            <a:fillRect/>
          </a:stretch>
        </p:blipFill>
        <p:spPr>
          <a:xfrm>
            <a:off x="0" y="6383612"/>
            <a:ext cx="12192000" cy="474388"/>
          </a:xfrm>
          <a:prstGeom prst="rect">
            <a:avLst/>
          </a:prstGeom>
        </p:spPr>
      </p:pic>
    </p:spTree>
    <p:extLst>
      <p:ext uri="{BB962C8B-B14F-4D97-AF65-F5344CB8AC3E}">
        <p14:creationId xmlns:p14="http://schemas.microsoft.com/office/powerpoint/2010/main" val="2140184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73"/>
            <a:ext cx="9710854" cy="1235797"/>
          </a:xfrm>
        </p:spPr>
        <p:txBody>
          <a:bodyPr>
            <a:normAutofit fontScale="90000"/>
          </a:bodyPr>
          <a:lstStyle/>
          <a:p>
            <a:pPr algn="ctr"/>
            <a:br>
              <a:rPr lang="en-AU" sz="3200" dirty="0"/>
            </a:br>
            <a:br>
              <a:rPr lang="en-AU" sz="3200" dirty="0"/>
            </a:br>
            <a:br>
              <a:rPr lang="en-AU" sz="3200" dirty="0"/>
            </a:br>
            <a:r>
              <a:rPr lang="en-AU" sz="3200" dirty="0"/>
              <a:t>“Humility with fierce resolve”</a:t>
            </a:r>
            <a:br>
              <a:rPr lang="en-AU" sz="3200" dirty="0"/>
            </a:br>
            <a:r>
              <a:rPr lang="en-AU" sz="3200" dirty="0"/>
              <a:t>Level 5 Leadership (Caldwell, 2017)</a:t>
            </a:r>
            <a:br>
              <a:rPr lang="en-AU" sz="3200" dirty="0"/>
            </a:br>
            <a:br>
              <a:rPr lang="en-AU" dirty="0"/>
            </a:br>
            <a:endParaRPr lang="en-AU" dirty="0"/>
          </a:p>
        </p:txBody>
      </p:sp>
      <p:sp>
        <p:nvSpPr>
          <p:cNvPr id="4" name="Slide Number Placeholder 3"/>
          <p:cNvSpPr>
            <a:spLocks noGrp="1"/>
          </p:cNvSpPr>
          <p:nvPr>
            <p:ph type="sldNum" sz="quarter" idx="12"/>
          </p:nvPr>
        </p:nvSpPr>
        <p:spPr/>
        <p:txBody>
          <a:bodyPr/>
          <a:lstStyle/>
          <a:p>
            <a:fld id="{2B96FBAB-7977-45B5-B79C-56747ADD9757}" type="slidenum">
              <a:rPr lang="en-AU" smtClean="0"/>
              <a:t>4</a:t>
            </a:fld>
            <a:endParaRPr lang="en-AU"/>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82942" y="20573"/>
            <a:ext cx="3317875" cy="1143000"/>
          </a:xfrm>
          <a:prstGeom prst="rect">
            <a:avLst/>
          </a:prstGeom>
          <a:noFill/>
          <a:ln/>
        </p:spPr>
      </p:pic>
      <p:sp>
        <p:nvSpPr>
          <p:cNvPr id="3" name="Content Placeholder 2">
            <a:extLst>
              <a:ext uri="{FF2B5EF4-FFF2-40B4-BE49-F238E27FC236}">
                <a16:creationId xmlns:a16="http://schemas.microsoft.com/office/drawing/2014/main" id="{7C2C8C15-792B-413A-88FE-EB84605B9810}"/>
              </a:ext>
            </a:extLst>
          </p:cNvPr>
          <p:cNvSpPr>
            <a:spLocks noGrp="1"/>
          </p:cNvSpPr>
          <p:nvPr>
            <p:ph idx="1"/>
          </p:nvPr>
        </p:nvSpPr>
        <p:spPr>
          <a:xfrm>
            <a:off x="838200" y="1330712"/>
            <a:ext cx="10848278" cy="5280296"/>
          </a:xfrm>
        </p:spPr>
        <p:txBody>
          <a:bodyPr>
            <a:normAutofit/>
          </a:bodyPr>
          <a:lstStyle/>
          <a:p>
            <a:pPr marL="0" indent="0" algn="ctr">
              <a:buNone/>
            </a:pPr>
            <a:r>
              <a:rPr lang="en-AU" sz="2000" i="1" dirty="0">
                <a:solidFill>
                  <a:srgbClr val="FF0000"/>
                </a:solidFill>
              </a:rPr>
              <a:t>“</a:t>
            </a:r>
            <a:endParaRPr lang="en-AU" sz="1200" i="1" dirty="0">
              <a:solidFill>
                <a:srgbClr val="FF0000"/>
              </a:solidFill>
            </a:endParaRPr>
          </a:p>
          <a:p>
            <a:pPr marL="0" indent="0">
              <a:buNone/>
            </a:pPr>
            <a:r>
              <a:rPr lang="en-AU" dirty="0"/>
              <a:t>Level 5 leaders show</a:t>
            </a:r>
          </a:p>
          <a:p>
            <a:pPr lvl="1"/>
            <a:r>
              <a:rPr lang="en-AU" sz="2000" dirty="0"/>
              <a:t>Compelling modesty</a:t>
            </a:r>
          </a:p>
          <a:p>
            <a:pPr lvl="1"/>
            <a:r>
              <a:rPr lang="en-AU" sz="2000" dirty="0"/>
              <a:t>Quiet determination</a:t>
            </a:r>
          </a:p>
          <a:p>
            <a:pPr lvl="1"/>
            <a:r>
              <a:rPr lang="en-AU" sz="2000" dirty="0"/>
              <a:t>Company focus</a:t>
            </a:r>
          </a:p>
          <a:p>
            <a:pPr lvl="1"/>
            <a:r>
              <a:rPr lang="en-AU" sz="2000" dirty="0"/>
              <a:t>Responsibility for failure</a:t>
            </a:r>
          </a:p>
          <a:p>
            <a:pPr lvl="1"/>
            <a:r>
              <a:rPr lang="en-AU" sz="2000" dirty="0"/>
              <a:t>Acknowledgement of others</a:t>
            </a:r>
          </a:p>
          <a:p>
            <a:endParaRPr lang="en-AU" sz="2400" dirty="0"/>
          </a:p>
          <a:p>
            <a:r>
              <a:rPr lang="en-AU" sz="2400" dirty="0"/>
              <a:t>12 Dimensions of the humble leader (p 727)</a:t>
            </a:r>
          </a:p>
          <a:p>
            <a:endParaRPr lang="en-AU" sz="1200" dirty="0"/>
          </a:p>
          <a:p>
            <a:pPr marL="0" indent="0" algn="ctr">
              <a:buNone/>
            </a:pPr>
            <a:r>
              <a:rPr lang="en-AU" sz="2400" b="1" dirty="0">
                <a:solidFill>
                  <a:srgbClr val="FF9900"/>
                </a:solidFill>
              </a:rPr>
              <a:t>“Those who seek to lead must…thoughtfully assess…their weaknesses”</a:t>
            </a:r>
          </a:p>
          <a:p>
            <a:endParaRPr lang="en-AU" sz="2400" dirty="0"/>
          </a:p>
        </p:txBody>
      </p:sp>
      <p:grpSp>
        <p:nvGrpSpPr>
          <p:cNvPr id="7" name="Group 6">
            <a:extLst>
              <a:ext uri="{FF2B5EF4-FFF2-40B4-BE49-F238E27FC236}">
                <a16:creationId xmlns:a16="http://schemas.microsoft.com/office/drawing/2014/main" id="{923EC1BE-DBE1-4C39-A6B4-9A8A6C8CBF3B}"/>
              </a:ext>
            </a:extLst>
          </p:cNvPr>
          <p:cNvGrpSpPr/>
          <p:nvPr/>
        </p:nvGrpSpPr>
        <p:grpSpPr>
          <a:xfrm>
            <a:off x="0" y="6254355"/>
            <a:ext cx="12192000" cy="605800"/>
            <a:chOff x="0" y="6254355"/>
            <a:chExt cx="12192000" cy="605800"/>
          </a:xfrm>
        </p:grpSpPr>
        <p:sp>
          <p:nvSpPr>
            <p:cNvPr id="10" name="Rectangle 9">
              <a:extLst>
                <a:ext uri="{FF2B5EF4-FFF2-40B4-BE49-F238E27FC236}">
                  <a16:creationId xmlns:a16="http://schemas.microsoft.com/office/drawing/2014/main" id="{468238E5-380F-4F21-A33C-BEF3CE5E334E}"/>
                </a:ext>
              </a:extLst>
            </p:cNvPr>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E3651C5F-6585-43B4-8156-5330646B4C9A}"/>
                </a:ext>
              </a:extLst>
            </p:cNvPr>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2" name="Picture 11">
              <a:extLst>
                <a:ext uri="{FF2B5EF4-FFF2-40B4-BE49-F238E27FC236}">
                  <a16:creationId xmlns:a16="http://schemas.microsoft.com/office/drawing/2014/main" id="{CD5BC836-7F02-4BDC-AF98-E51298825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13" name="Picture 12">
              <a:extLst>
                <a:ext uri="{FF2B5EF4-FFF2-40B4-BE49-F238E27FC236}">
                  <a16:creationId xmlns:a16="http://schemas.microsoft.com/office/drawing/2014/main" id="{DEC13E2C-A85C-4E1E-A940-D00A7B9C1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14" name="Picture 13">
              <a:extLst>
                <a:ext uri="{FF2B5EF4-FFF2-40B4-BE49-F238E27FC236}">
                  <a16:creationId xmlns:a16="http://schemas.microsoft.com/office/drawing/2014/main" id="{BB4FB42E-9BDC-4E54-AB6E-9000A94D8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spTree>
    <p:extLst>
      <p:ext uri="{BB962C8B-B14F-4D97-AF65-F5344CB8AC3E}">
        <p14:creationId xmlns:p14="http://schemas.microsoft.com/office/powerpoint/2010/main" val="1941842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74"/>
            <a:ext cx="10515600" cy="1405104"/>
          </a:xfrm>
        </p:spPr>
        <p:txBody>
          <a:bodyPr>
            <a:normAutofit/>
          </a:bodyPr>
          <a:lstStyle/>
          <a:p>
            <a:pPr algn="ctr"/>
            <a:r>
              <a:rPr lang="en-AU" sz="3600" b="1" dirty="0">
                <a:solidFill>
                  <a:srgbClr val="FF9900"/>
                </a:solidFill>
              </a:rPr>
              <a:t>A comprehensive view of power and leadership</a:t>
            </a:r>
          </a:p>
        </p:txBody>
      </p:sp>
      <p:graphicFrame>
        <p:nvGraphicFramePr>
          <p:cNvPr id="6" name="Content Placeholder 5">
            <a:extLst>
              <a:ext uri="{FF2B5EF4-FFF2-40B4-BE49-F238E27FC236}">
                <a16:creationId xmlns:a16="http://schemas.microsoft.com/office/drawing/2014/main" id="{76AD69F7-33E8-4F56-8F84-48047C7EE093}"/>
              </a:ext>
            </a:extLst>
          </p:cNvPr>
          <p:cNvGraphicFramePr>
            <a:graphicFrameLocks noGrp="1"/>
          </p:cNvGraphicFramePr>
          <p:nvPr>
            <p:ph idx="1"/>
            <p:extLst>
              <p:ext uri="{D42A27DB-BD31-4B8C-83A1-F6EECF244321}">
                <p14:modId xmlns:p14="http://schemas.microsoft.com/office/powerpoint/2010/main" val="2514332895"/>
              </p:ext>
            </p:extLst>
          </p:nvPr>
        </p:nvGraphicFramePr>
        <p:xfrm>
          <a:off x="838200" y="1346058"/>
          <a:ext cx="10515600" cy="4241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2B96FBAB-7977-45B5-B79C-56747ADD9757}" type="slidenum">
              <a:rPr lang="en-AU" smtClean="0"/>
              <a:t>5</a:t>
            </a:fld>
            <a:endParaRPr lang="en-AU"/>
          </a:p>
        </p:txBody>
      </p:sp>
      <p:grpSp>
        <p:nvGrpSpPr>
          <p:cNvPr id="7" name="Group 6">
            <a:extLst>
              <a:ext uri="{FF2B5EF4-FFF2-40B4-BE49-F238E27FC236}">
                <a16:creationId xmlns:a16="http://schemas.microsoft.com/office/drawing/2014/main" id="{5E1826FB-89C6-41F6-B715-E5692C23C705}"/>
              </a:ext>
            </a:extLst>
          </p:cNvPr>
          <p:cNvGrpSpPr/>
          <p:nvPr/>
        </p:nvGrpSpPr>
        <p:grpSpPr>
          <a:xfrm>
            <a:off x="0" y="5868831"/>
            <a:ext cx="12192000" cy="991324"/>
            <a:chOff x="0" y="5868831"/>
            <a:chExt cx="12192000" cy="991324"/>
          </a:xfrm>
        </p:grpSpPr>
        <p:sp>
          <p:nvSpPr>
            <p:cNvPr id="8" name="Rectangle 7">
              <a:extLst>
                <a:ext uri="{FF2B5EF4-FFF2-40B4-BE49-F238E27FC236}">
                  <a16:creationId xmlns:a16="http://schemas.microsoft.com/office/drawing/2014/main" id="{755EE683-3FEA-4DD1-8183-B7F4A9EE6928}"/>
                </a:ext>
              </a:extLst>
            </p:cNvPr>
            <p:cNvSpPr/>
            <p:nvPr/>
          </p:nvSpPr>
          <p:spPr>
            <a:xfrm>
              <a:off x="0" y="5868831"/>
              <a:ext cx="12192000" cy="646331"/>
            </a:xfrm>
            <a:prstGeom prst="rect">
              <a:avLst/>
            </a:prstGeom>
          </p:spPr>
          <p:txBody>
            <a:bodyPr wrap="square">
              <a:spAutoFit/>
            </a:bodyPr>
            <a:lstStyle/>
            <a:p>
              <a:pPr algn="ctr"/>
              <a:endParaRPr lang="en-AU" b="1" dirty="0">
                <a:solidFill>
                  <a:schemeClr val="tx1">
                    <a:lumMod val="50000"/>
                    <a:lumOff val="50000"/>
                  </a:schemeClr>
                </a:solidFill>
                <a:latin typeface="Arial" panose="020B0604020202020204" pitchFamily="34" charset="0"/>
                <a:cs typeface="Arial" panose="020B0604020202020204" pitchFamily="34" charset="0"/>
              </a:endParaRPr>
            </a:p>
            <a:p>
              <a:pPr algn="ctr"/>
              <a:endParaRPr lang="en-AU"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C5DD38F-E49E-4DC1-BF4E-3DA6A6092358}"/>
                </a:ext>
              </a:extLst>
            </p:cNvPr>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D9D60E7B-9E1D-44E2-9DD8-A3B811294D37}"/>
                </a:ext>
              </a:extLst>
            </p:cNvPr>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2" name="Picture 11">
              <a:extLst>
                <a:ext uri="{FF2B5EF4-FFF2-40B4-BE49-F238E27FC236}">
                  <a16:creationId xmlns:a16="http://schemas.microsoft.com/office/drawing/2014/main" id="{B9CA08F1-A684-412A-AD15-ED8C33DA0A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13" name="Picture 12">
              <a:extLst>
                <a:ext uri="{FF2B5EF4-FFF2-40B4-BE49-F238E27FC236}">
                  <a16:creationId xmlns:a16="http://schemas.microsoft.com/office/drawing/2014/main" id="{1F0C2C43-393E-4E53-9877-1D69B78310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5915" y="6403379"/>
              <a:ext cx="1408540" cy="302836"/>
            </a:xfrm>
            <a:prstGeom prst="rect">
              <a:avLst/>
            </a:prstGeom>
          </p:spPr>
        </p:pic>
        <p:pic>
          <p:nvPicPr>
            <p:cNvPr id="14" name="Picture 13">
              <a:extLst>
                <a:ext uri="{FF2B5EF4-FFF2-40B4-BE49-F238E27FC236}">
                  <a16:creationId xmlns:a16="http://schemas.microsoft.com/office/drawing/2014/main" id="{DC8B8D86-9825-4DB1-B988-4F3933C366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grpSp>
      <p:sp>
        <p:nvSpPr>
          <p:cNvPr id="5" name="Arrow: Left-Right 4">
            <a:extLst>
              <a:ext uri="{FF2B5EF4-FFF2-40B4-BE49-F238E27FC236}">
                <a16:creationId xmlns:a16="http://schemas.microsoft.com/office/drawing/2014/main" id="{BED306C7-C22D-4A4B-A486-320E31D87B9A}"/>
              </a:ext>
            </a:extLst>
          </p:cNvPr>
          <p:cNvSpPr/>
          <p:nvPr/>
        </p:nvSpPr>
        <p:spPr>
          <a:xfrm>
            <a:off x="2713703" y="3207262"/>
            <a:ext cx="2369574" cy="776750"/>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C000"/>
              </a:solidFill>
            </a:endParaRPr>
          </a:p>
        </p:txBody>
      </p:sp>
      <p:sp>
        <p:nvSpPr>
          <p:cNvPr id="15" name="TextBox 14">
            <a:extLst>
              <a:ext uri="{FF2B5EF4-FFF2-40B4-BE49-F238E27FC236}">
                <a16:creationId xmlns:a16="http://schemas.microsoft.com/office/drawing/2014/main" id="{D496EC20-87D8-48B2-9533-35B7AC29B025}"/>
              </a:ext>
            </a:extLst>
          </p:cNvPr>
          <p:cNvSpPr txBox="1"/>
          <p:nvPr/>
        </p:nvSpPr>
        <p:spPr>
          <a:xfrm>
            <a:off x="2821865" y="3411791"/>
            <a:ext cx="2158220" cy="369332"/>
          </a:xfrm>
          <a:prstGeom prst="rect">
            <a:avLst/>
          </a:prstGeom>
          <a:noFill/>
        </p:spPr>
        <p:txBody>
          <a:bodyPr wrap="none" rtlCol="0">
            <a:spAutoFit/>
          </a:bodyPr>
          <a:lstStyle/>
          <a:p>
            <a:r>
              <a:rPr lang="en-AU" dirty="0"/>
              <a:t>The physics of power</a:t>
            </a:r>
          </a:p>
        </p:txBody>
      </p:sp>
    </p:spTree>
    <p:extLst>
      <p:ext uri="{BB962C8B-B14F-4D97-AF65-F5344CB8AC3E}">
        <p14:creationId xmlns:p14="http://schemas.microsoft.com/office/powerpoint/2010/main" val="175209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F1511 CSU Letterhead_ Header.jpg">
            <a:extLst>
              <a:ext uri="{FF2B5EF4-FFF2-40B4-BE49-F238E27FC236}">
                <a16:creationId xmlns:a16="http://schemas.microsoft.com/office/drawing/2014/main" id="{F0B9F4D4-13EF-424B-B11D-C14689D189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4254" y="-188913"/>
            <a:ext cx="545080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B552E3-04EF-4D84-B8F0-03AC9B6158DA}"/>
              </a:ext>
            </a:extLst>
          </p:cNvPr>
          <p:cNvSpPr>
            <a:spLocks noGrp="1"/>
          </p:cNvSpPr>
          <p:nvPr>
            <p:ph type="title"/>
          </p:nvPr>
        </p:nvSpPr>
        <p:spPr>
          <a:xfrm>
            <a:off x="1491175" y="238520"/>
            <a:ext cx="9326880" cy="1325563"/>
          </a:xfrm>
        </p:spPr>
        <p:txBody>
          <a:bodyPr>
            <a:normAutofit/>
          </a:bodyPr>
          <a:lstStyle/>
          <a:p>
            <a:pPr algn="ctr"/>
            <a:r>
              <a:rPr lang="en-AU" sz="2000" b="1" dirty="0">
                <a:solidFill>
                  <a:schemeClr val="accent6">
                    <a:lumMod val="75000"/>
                  </a:schemeClr>
                </a:solidFill>
              </a:rPr>
              <a:t>Sources of personal power in leadership</a:t>
            </a:r>
            <a:br>
              <a:rPr lang="en-AU" sz="2000" b="1" dirty="0">
                <a:solidFill>
                  <a:schemeClr val="accent6">
                    <a:lumMod val="75000"/>
                  </a:schemeClr>
                </a:solidFill>
              </a:rPr>
            </a:br>
            <a:endParaRPr lang="en-AU" sz="2400" b="1" dirty="0">
              <a:solidFill>
                <a:schemeClr val="accent6">
                  <a:lumMod val="75000"/>
                </a:schemeClr>
              </a:solidFill>
            </a:endParaRPr>
          </a:p>
        </p:txBody>
      </p:sp>
      <p:sp>
        <p:nvSpPr>
          <p:cNvPr id="3" name="Content Placeholder 2">
            <a:extLst>
              <a:ext uri="{FF2B5EF4-FFF2-40B4-BE49-F238E27FC236}">
                <a16:creationId xmlns:a16="http://schemas.microsoft.com/office/drawing/2014/main" id="{2FCB7B0A-97BF-4F38-8DD2-09257E2C69B8}"/>
              </a:ext>
            </a:extLst>
          </p:cNvPr>
          <p:cNvSpPr>
            <a:spLocks noGrp="1"/>
          </p:cNvSpPr>
          <p:nvPr>
            <p:ph idx="1"/>
          </p:nvPr>
        </p:nvSpPr>
        <p:spPr>
          <a:xfrm>
            <a:off x="838200" y="2152724"/>
            <a:ext cx="10515600" cy="4203626"/>
          </a:xfrm>
        </p:spPr>
        <p:txBody>
          <a:bodyPr>
            <a:normAutofit/>
          </a:bodyPr>
          <a:lstStyle/>
          <a:p>
            <a:pPr marL="514350" indent="-514350">
              <a:buFont typeface="+mj-lt"/>
              <a:buAutoNum type="arabicPeriod"/>
            </a:pPr>
            <a:r>
              <a:rPr lang="en-AU" dirty="0"/>
              <a:t>Expert</a:t>
            </a:r>
          </a:p>
          <a:p>
            <a:pPr marL="514350" indent="-514350">
              <a:buFont typeface="+mj-lt"/>
              <a:buAutoNum type="arabicPeriod"/>
            </a:pPr>
            <a:r>
              <a:rPr lang="en-AU" dirty="0"/>
              <a:t>Referent</a:t>
            </a:r>
          </a:p>
          <a:p>
            <a:pPr marL="514350" indent="-514350">
              <a:buFont typeface="+mj-lt"/>
              <a:buAutoNum type="arabicPeriod"/>
            </a:pPr>
            <a:r>
              <a:rPr lang="en-AU" dirty="0"/>
              <a:t>Reward</a:t>
            </a:r>
          </a:p>
          <a:p>
            <a:pPr marL="514350" indent="-514350">
              <a:buFont typeface="+mj-lt"/>
              <a:buAutoNum type="arabicPeriod"/>
            </a:pPr>
            <a:r>
              <a:rPr lang="en-AU" dirty="0"/>
              <a:t>Coercive</a:t>
            </a:r>
          </a:p>
          <a:p>
            <a:pPr marL="514350" indent="-514350">
              <a:buFont typeface="+mj-lt"/>
              <a:buAutoNum type="arabicPeriod"/>
            </a:pPr>
            <a:r>
              <a:rPr lang="en-AU" dirty="0"/>
              <a:t>Information</a:t>
            </a:r>
          </a:p>
          <a:p>
            <a:pPr marL="514350" indent="-514350">
              <a:buFont typeface="+mj-lt"/>
              <a:buAutoNum type="arabicPeriod"/>
            </a:pPr>
            <a:r>
              <a:rPr lang="en-AU" dirty="0"/>
              <a:t>Legitimate</a:t>
            </a:r>
          </a:p>
          <a:p>
            <a:pPr marL="514350" indent="-514350">
              <a:buFont typeface="+mj-lt"/>
              <a:buAutoNum type="arabicPeriod"/>
            </a:pPr>
            <a:r>
              <a:rPr lang="en-AU" dirty="0"/>
              <a:t>Charismatic</a:t>
            </a:r>
          </a:p>
          <a:p>
            <a:pPr marL="514350" indent="-514350">
              <a:buFont typeface="+mj-lt"/>
              <a:buAutoNum type="arabicPeriod"/>
            </a:pPr>
            <a:r>
              <a:rPr lang="en-AU" dirty="0"/>
              <a:t>Connection</a:t>
            </a:r>
          </a:p>
          <a:p>
            <a:endParaRPr lang="en-AU" dirty="0"/>
          </a:p>
          <a:p>
            <a:endParaRPr lang="en-AU" dirty="0"/>
          </a:p>
        </p:txBody>
      </p:sp>
      <p:sp>
        <p:nvSpPr>
          <p:cNvPr id="4" name="Slide Number Placeholder 3">
            <a:extLst>
              <a:ext uri="{FF2B5EF4-FFF2-40B4-BE49-F238E27FC236}">
                <a16:creationId xmlns:a16="http://schemas.microsoft.com/office/drawing/2014/main" id="{A667FE5C-1A7F-4CA5-AB73-3038A34A00E0}"/>
              </a:ext>
            </a:extLst>
          </p:cNvPr>
          <p:cNvSpPr>
            <a:spLocks noGrp="1"/>
          </p:cNvSpPr>
          <p:nvPr>
            <p:ph type="sldNum" sz="quarter" idx="12"/>
          </p:nvPr>
        </p:nvSpPr>
        <p:spPr/>
        <p:txBody>
          <a:bodyPr/>
          <a:lstStyle/>
          <a:p>
            <a:fld id="{2B96FBAB-7977-45B5-B79C-56747ADD9757}" type="slidenum">
              <a:rPr lang="en-AU" smtClean="0"/>
              <a:t>6</a:t>
            </a:fld>
            <a:endParaRPr lang="en-AU"/>
          </a:p>
        </p:txBody>
      </p:sp>
      <p:pic>
        <p:nvPicPr>
          <p:cNvPr id="7" name="Picture 7">
            <a:extLst>
              <a:ext uri="{FF2B5EF4-FFF2-40B4-BE49-F238E27FC236}">
                <a16:creationId xmlns:a16="http://schemas.microsoft.com/office/drawing/2014/main" id="{B189B0F1-987F-4FCE-AE5E-0F0A62BB6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99253" y="20573"/>
            <a:ext cx="3317875" cy="1143000"/>
          </a:xfrm>
          <a:prstGeom prst="rect">
            <a:avLst/>
          </a:prstGeom>
          <a:noFill/>
          <a:ln/>
        </p:spPr>
      </p:pic>
      <p:graphicFrame>
        <p:nvGraphicFramePr>
          <p:cNvPr id="5" name="Table 4"/>
          <p:cNvGraphicFramePr>
            <a:graphicFrameLocks noGrp="1"/>
          </p:cNvGraphicFramePr>
          <p:nvPr>
            <p:extLst>
              <p:ext uri="{D42A27DB-BD31-4B8C-83A1-F6EECF244321}">
                <p14:modId xmlns:p14="http://schemas.microsoft.com/office/powerpoint/2010/main" val="1857958376"/>
              </p:ext>
            </p:extLst>
          </p:nvPr>
        </p:nvGraphicFramePr>
        <p:xfrm>
          <a:off x="3404382" y="1547807"/>
          <a:ext cx="8145192" cy="4644505"/>
        </p:xfrm>
        <a:graphic>
          <a:graphicData uri="http://schemas.openxmlformats.org/drawingml/2006/table">
            <a:tbl>
              <a:tblPr firstRow="1" bandRow="1">
                <a:tableStyleId>{5C22544A-7EE6-4342-B048-85BDC9FD1C3A}</a:tableStyleId>
              </a:tblPr>
              <a:tblGrid>
                <a:gridCol w="4072596">
                  <a:extLst>
                    <a:ext uri="{9D8B030D-6E8A-4147-A177-3AD203B41FA5}">
                      <a16:colId xmlns:a16="http://schemas.microsoft.com/office/drawing/2014/main" val="20000"/>
                    </a:ext>
                  </a:extLst>
                </a:gridCol>
                <a:gridCol w="4072596">
                  <a:extLst>
                    <a:ext uri="{9D8B030D-6E8A-4147-A177-3AD203B41FA5}">
                      <a16:colId xmlns:a16="http://schemas.microsoft.com/office/drawing/2014/main" val="20001"/>
                    </a:ext>
                  </a:extLst>
                </a:gridCol>
              </a:tblGrid>
              <a:tr h="498277">
                <a:tc>
                  <a:txBody>
                    <a:bodyPr/>
                    <a:lstStyle/>
                    <a:p>
                      <a:pPr algn="ctr"/>
                      <a:r>
                        <a:rPr lang="en-AU" dirty="0"/>
                        <a:t>Rate level of power  1-10</a:t>
                      </a:r>
                    </a:p>
                  </a:txBody>
                  <a:tcPr/>
                </a:tc>
                <a:tc>
                  <a:txBody>
                    <a:bodyPr/>
                    <a:lstStyle/>
                    <a:p>
                      <a:pPr algn="ctr"/>
                      <a:r>
                        <a:rPr lang="en-AU" dirty="0"/>
                        <a:t>How can I access this power</a:t>
                      </a:r>
                      <a:r>
                        <a:rPr lang="en-AU" baseline="0" dirty="0"/>
                        <a:t> and influence?</a:t>
                      </a:r>
                      <a:endParaRPr lang="en-AU" dirty="0"/>
                    </a:p>
                  </a:txBody>
                  <a:tcPr/>
                </a:tc>
                <a:extLst>
                  <a:ext uri="{0D108BD9-81ED-4DB2-BD59-A6C34878D82A}">
                    <a16:rowId xmlns:a16="http://schemas.microsoft.com/office/drawing/2014/main" val="10000"/>
                  </a:ext>
                </a:extLst>
              </a:tr>
              <a:tr h="498277">
                <a:tc>
                  <a:txBody>
                    <a:bodyPr/>
                    <a:lstStyle/>
                    <a:p>
                      <a:endParaRPr lang="en-AU"/>
                    </a:p>
                  </a:txBody>
                  <a:tcPr/>
                </a:tc>
                <a:tc>
                  <a:txBody>
                    <a:bodyPr/>
                    <a:lstStyle/>
                    <a:p>
                      <a:endParaRPr lang="en-AU"/>
                    </a:p>
                  </a:txBody>
                  <a:tcPr/>
                </a:tc>
                <a:extLst>
                  <a:ext uri="{0D108BD9-81ED-4DB2-BD59-A6C34878D82A}">
                    <a16:rowId xmlns:a16="http://schemas.microsoft.com/office/drawing/2014/main" val="10001"/>
                  </a:ext>
                </a:extLst>
              </a:tr>
              <a:tr h="498277">
                <a:tc>
                  <a:txBody>
                    <a:bodyPr/>
                    <a:lstStyle/>
                    <a:p>
                      <a:endParaRPr lang="en-AU"/>
                    </a:p>
                  </a:txBody>
                  <a:tcPr/>
                </a:tc>
                <a:tc>
                  <a:txBody>
                    <a:bodyPr/>
                    <a:lstStyle/>
                    <a:p>
                      <a:endParaRPr lang="en-AU"/>
                    </a:p>
                  </a:txBody>
                  <a:tcPr/>
                </a:tc>
                <a:extLst>
                  <a:ext uri="{0D108BD9-81ED-4DB2-BD59-A6C34878D82A}">
                    <a16:rowId xmlns:a16="http://schemas.microsoft.com/office/drawing/2014/main" val="10002"/>
                  </a:ext>
                </a:extLst>
              </a:tr>
              <a:tr h="516486">
                <a:tc>
                  <a:txBody>
                    <a:bodyPr/>
                    <a:lstStyle/>
                    <a:p>
                      <a:endParaRPr lang="en-AU"/>
                    </a:p>
                  </a:txBody>
                  <a:tcPr/>
                </a:tc>
                <a:tc>
                  <a:txBody>
                    <a:bodyPr/>
                    <a:lstStyle/>
                    <a:p>
                      <a:endParaRPr lang="en-AU"/>
                    </a:p>
                  </a:txBody>
                  <a:tcPr/>
                </a:tc>
                <a:extLst>
                  <a:ext uri="{0D108BD9-81ED-4DB2-BD59-A6C34878D82A}">
                    <a16:rowId xmlns:a16="http://schemas.microsoft.com/office/drawing/2014/main" val="10003"/>
                  </a:ext>
                </a:extLst>
              </a:tr>
              <a:tr h="498277">
                <a:tc>
                  <a:txBody>
                    <a:bodyPr/>
                    <a:lstStyle/>
                    <a:p>
                      <a:endParaRPr lang="en-AU"/>
                    </a:p>
                  </a:txBody>
                  <a:tcPr/>
                </a:tc>
                <a:tc>
                  <a:txBody>
                    <a:bodyPr/>
                    <a:lstStyle/>
                    <a:p>
                      <a:endParaRPr lang="en-AU" dirty="0"/>
                    </a:p>
                  </a:txBody>
                  <a:tcPr/>
                </a:tc>
                <a:extLst>
                  <a:ext uri="{0D108BD9-81ED-4DB2-BD59-A6C34878D82A}">
                    <a16:rowId xmlns:a16="http://schemas.microsoft.com/office/drawing/2014/main" val="10004"/>
                  </a:ext>
                </a:extLst>
              </a:tr>
              <a:tr h="498277">
                <a:tc>
                  <a:txBody>
                    <a:bodyPr/>
                    <a:lstStyle/>
                    <a:p>
                      <a:endParaRPr lang="en-AU"/>
                    </a:p>
                  </a:txBody>
                  <a:tcPr/>
                </a:tc>
                <a:tc>
                  <a:txBody>
                    <a:bodyPr/>
                    <a:lstStyle/>
                    <a:p>
                      <a:endParaRPr lang="en-AU" dirty="0"/>
                    </a:p>
                  </a:txBody>
                  <a:tcPr/>
                </a:tc>
                <a:extLst>
                  <a:ext uri="{0D108BD9-81ED-4DB2-BD59-A6C34878D82A}">
                    <a16:rowId xmlns:a16="http://schemas.microsoft.com/office/drawing/2014/main" val="10005"/>
                  </a:ext>
                </a:extLst>
              </a:tr>
              <a:tr h="498277">
                <a:tc>
                  <a:txBody>
                    <a:bodyPr/>
                    <a:lstStyle/>
                    <a:p>
                      <a:endParaRPr lang="en-AU"/>
                    </a:p>
                  </a:txBody>
                  <a:tcPr/>
                </a:tc>
                <a:tc>
                  <a:txBody>
                    <a:bodyPr/>
                    <a:lstStyle/>
                    <a:p>
                      <a:endParaRPr lang="en-AU"/>
                    </a:p>
                  </a:txBody>
                  <a:tcPr/>
                </a:tc>
                <a:extLst>
                  <a:ext uri="{0D108BD9-81ED-4DB2-BD59-A6C34878D82A}">
                    <a16:rowId xmlns:a16="http://schemas.microsoft.com/office/drawing/2014/main" val="10006"/>
                  </a:ext>
                </a:extLst>
              </a:tr>
              <a:tr h="498277">
                <a:tc>
                  <a:txBody>
                    <a:bodyPr/>
                    <a:lstStyle/>
                    <a:p>
                      <a:endParaRPr lang="en-AU"/>
                    </a:p>
                  </a:txBody>
                  <a:tcPr/>
                </a:tc>
                <a:tc>
                  <a:txBody>
                    <a:bodyPr/>
                    <a:lstStyle/>
                    <a:p>
                      <a:endParaRPr lang="en-AU"/>
                    </a:p>
                  </a:txBody>
                  <a:tcPr/>
                </a:tc>
                <a:extLst>
                  <a:ext uri="{0D108BD9-81ED-4DB2-BD59-A6C34878D82A}">
                    <a16:rowId xmlns:a16="http://schemas.microsoft.com/office/drawing/2014/main" val="10007"/>
                  </a:ext>
                </a:extLst>
              </a:tr>
              <a:tr h="498277">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0008"/>
                  </a:ext>
                </a:extLst>
              </a:tr>
            </a:tbl>
          </a:graphicData>
        </a:graphic>
      </p:graphicFrame>
      <p:sp>
        <p:nvSpPr>
          <p:cNvPr id="8" name="TextBox 7"/>
          <p:cNvSpPr txBox="1"/>
          <p:nvPr/>
        </p:nvSpPr>
        <p:spPr>
          <a:xfrm>
            <a:off x="3488791" y="6397918"/>
            <a:ext cx="8299938" cy="369332"/>
          </a:xfrm>
          <a:prstGeom prst="rect">
            <a:avLst/>
          </a:prstGeom>
          <a:noFill/>
        </p:spPr>
        <p:txBody>
          <a:bodyPr wrap="square" rtlCol="0">
            <a:spAutoFit/>
          </a:bodyPr>
          <a:lstStyle/>
          <a:p>
            <a:r>
              <a:rPr lang="en-AU" dirty="0"/>
              <a:t>1 = “I know nothing”.                      10 = “I am the biggest dog in the room”</a:t>
            </a:r>
          </a:p>
        </p:txBody>
      </p:sp>
    </p:spTree>
    <p:extLst>
      <p:ext uri="{BB962C8B-B14F-4D97-AF65-F5344CB8AC3E}">
        <p14:creationId xmlns:p14="http://schemas.microsoft.com/office/powerpoint/2010/main" val="356315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2B23-0B35-4B8F-B913-0257DE5DE85F}"/>
              </a:ext>
            </a:extLst>
          </p:cNvPr>
          <p:cNvSpPr>
            <a:spLocks noGrp="1"/>
          </p:cNvSpPr>
          <p:nvPr>
            <p:ph type="ctrTitle"/>
          </p:nvPr>
        </p:nvSpPr>
        <p:spPr>
          <a:xfrm>
            <a:off x="457200" y="880533"/>
            <a:ext cx="7416800" cy="2929467"/>
          </a:xfrm>
        </p:spPr>
        <p:txBody>
          <a:bodyPr>
            <a:normAutofit/>
          </a:bodyPr>
          <a:lstStyle/>
          <a:p>
            <a:pPr>
              <a:lnSpc>
                <a:spcPct val="100000"/>
              </a:lnSpc>
              <a:spcAft>
                <a:spcPts val="1200"/>
              </a:spcAft>
            </a:pPr>
            <a:r>
              <a:rPr lang="en-US" sz="4000" dirty="0"/>
              <a:t>Leadership and Collaboration:</a:t>
            </a:r>
            <a:br>
              <a:rPr lang="en-US" sz="4000" dirty="0"/>
            </a:br>
            <a:br>
              <a:rPr lang="en-US" sz="4000" dirty="0"/>
            </a:br>
            <a:r>
              <a:rPr lang="en-US" sz="3600" dirty="0"/>
              <a:t>NSW Older People’s Mental Health (OPMH) Physical Health Practice improvement Project</a:t>
            </a:r>
            <a:endParaRPr lang="en-AU" sz="3600" dirty="0"/>
          </a:p>
        </p:txBody>
      </p:sp>
      <p:sp>
        <p:nvSpPr>
          <p:cNvPr id="3" name="Subtitle 2">
            <a:extLst>
              <a:ext uri="{FF2B5EF4-FFF2-40B4-BE49-F238E27FC236}">
                <a16:creationId xmlns:a16="http://schemas.microsoft.com/office/drawing/2014/main" id="{A50B411E-588F-444F-9E88-7CB67C3C6795}"/>
              </a:ext>
            </a:extLst>
          </p:cNvPr>
          <p:cNvSpPr>
            <a:spLocks noGrp="1"/>
          </p:cNvSpPr>
          <p:nvPr>
            <p:ph type="subTitle" idx="1"/>
          </p:nvPr>
        </p:nvSpPr>
        <p:spPr>
          <a:xfrm>
            <a:off x="1612938" y="4521200"/>
            <a:ext cx="5556212" cy="1998134"/>
          </a:xfrm>
        </p:spPr>
        <p:txBody>
          <a:bodyPr/>
          <a:lstStyle/>
          <a:p>
            <a:r>
              <a:rPr lang="en-US" dirty="0"/>
              <a:t>Dr Rod McKay, OPMH Clinical Adviser</a:t>
            </a:r>
          </a:p>
          <a:p>
            <a:r>
              <a:rPr lang="en-US" dirty="0"/>
              <a:t>Dr Kate Jackson, Director, OPMH Policy</a:t>
            </a:r>
          </a:p>
          <a:p>
            <a:r>
              <a:rPr lang="en-AU" dirty="0"/>
              <a:t>John Stevens, Policy Officer</a:t>
            </a:r>
          </a:p>
          <a:p>
            <a:r>
              <a:rPr lang="en-AU" dirty="0"/>
              <a:t>Mental Health Branch, NSW Ministry of Health</a:t>
            </a:r>
          </a:p>
          <a:p>
            <a:endParaRPr lang="en-AU" dirty="0"/>
          </a:p>
          <a:p>
            <a:r>
              <a:rPr lang="en-AU" sz="1600" dirty="0"/>
              <a:t>April 2022</a:t>
            </a:r>
          </a:p>
        </p:txBody>
      </p:sp>
    </p:spTree>
    <p:extLst>
      <p:ext uri="{BB962C8B-B14F-4D97-AF65-F5344CB8AC3E}">
        <p14:creationId xmlns:p14="http://schemas.microsoft.com/office/powerpoint/2010/main" val="67086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0" y="1941823"/>
            <a:ext cx="4707467" cy="2546076"/>
          </a:xfrm>
          <a:custGeom>
            <a:avLst/>
            <a:gdLst>
              <a:gd name="connsiteX0" fmla="*/ 0 w 4400550"/>
              <a:gd name="connsiteY0" fmla="*/ 0 h 2546076"/>
              <a:gd name="connsiteX1" fmla="*/ 4400550 w 4400550"/>
              <a:gd name="connsiteY1" fmla="*/ 0 h 2546076"/>
              <a:gd name="connsiteX2" fmla="*/ 3718331 w 4400550"/>
              <a:gd name="connsiteY2" fmla="*/ 2546076 h 2546076"/>
              <a:gd name="connsiteX3" fmla="*/ 0 w 4400550"/>
              <a:gd name="connsiteY3" fmla="*/ 2546076 h 2546076"/>
            </a:gdLst>
            <a:ahLst/>
            <a:cxnLst>
              <a:cxn ang="0">
                <a:pos x="connsiteX0" y="connsiteY0"/>
              </a:cxn>
              <a:cxn ang="0">
                <a:pos x="connsiteX1" y="connsiteY1"/>
              </a:cxn>
              <a:cxn ang="0">
                <a:pos x="connsiteX2" y="connsiteY2"/>
              </a:cxn>
              <a:cxn ang="0">
                <a:pos x="connsiteX3" y="connsiteY3"/>
              </a:cxn>
            </a:cxnLst>
            <a:rect l="l" t="t" r="r" b="b"/>
            <a:pathLst>
              <a:path w="4400550" h="2546076">
                <a:moveTo>
                  <a:pt x="0" y="0"/>
                </a:moveTo>
                <a:lnTo>
                  <a:pt x="4400550" y="0"/>
                </a:lnTo>
                <a:lnTo>
                  <a:pt x="3718331" y="2546076"/>
                </a:lnTo>
                <a:lnTo>
                  <a:pt x="0" y="25460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“Overall, the number and scope of truly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tested interventions remain limited,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strategies for implementation and scaling up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of programmes with a strong evidence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base are scarce.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Liu et al (2017)</a:t>
            </a:r>
          </a:p>
        </p:txBody>
      </p:sp>
      <p:sp>
        <p:nvSpPr>
          <p:cNvPr id="2" name="Title 1"/>
          <p:cNvSpPr>
            <a:spLocks noGrp="1" noSelect="1" noRot="1" noMove="1" noResize="1"/>
          </p:cNvSpPr>
          <p:nvPr>
            <p:ph type="title"/>
            <p:custDataLst>
              <p:tags r:id="rId1"/>
            </p:custDataLst>
          </p:nvPr>
        </p:nvSpPr>
        <p:spPr/>
        <p:txBody>
          <a:bodyPr/>
          <a:lstStyle/>
          <a:p>
            <a:r>
              <a:rPr lang="en-AU" dirty="0">
                <a:solidFill>
                  <a:schemeClr val="accent2"/>
                </a:solidFill>
              </a:rPr>
              <a:t>Background – what we had</a:t>
            </a:r>
          </a:p>
        </p:txBody>
      </p:sp>
      <p:sp>
        <p:nvSpPr>
          <p:cNvPr id="7" name="Content Placeholder 2"/>
          <p:cNvSpPr txBox="1">
            <a:spLocks noGrp="1" noSelect="1" noRot="1" noMove="1" noResize="1"/>
          </p:cNvSpPr>
          <p:nvPr>
            <p:custDataLst>
              <p:tags r:id="rId2"/>
            </p:custDataLst>
          </p:nvPr>
        </p:nvSpPr>
        <p:spPr>
          <a:xfrm>
            <a:off x="442913" y="1606253"/>
            <a:ext cx="3062287" cy="2265032"/>
          </a:xfrm>
          <a:prstGeom prst="rect">
            <a:avLst/>
          </a:prstGeom>
        </p:spPr>
        <p:txBody>
          <a:bodyPr vert="horz" lIns="0" tIns="0" rIns="0" bIns="0" rtlCol="0" anchor="ctr">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
                <a:srgbClr val="0A7CB9"/>
              </a:buClr>
              <a:buSzPct val="75000"/>
              <a:buFont typeface="Arial" panose="020B0604020202020204" pitchFamily="34" charset="0"/>
              <a:buNone/>
              <a:tabLst/>
              <a:defRPr/>
            </a:pPr>
            <a:endParaRPr kumimoji="0" lang="en-AU" sz="1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Content Placeholder 4"/>
          <p:cNvSpPr txBox="1">
            <a:spLocks noGrp="1" noSelect="1" noRot="1" noMove="1" noResize="1"/>
          </p:cNvSpPr>
          <p:nvPr>
            <p:custDataLst>
              <p:tags r:id="rId3"/>
            </p:custDataLst>
          </p:nvPr>
        </p:nvSpPr>
        <p:spPr>
          <a:xfrm>
            <a:off x="6184900" y="1084730"/>
            <a:ext cx="2689225" cy="5344350"/>
          </a:xfrm>
          <a:prstGeom prst="rect">
            <a:avLst/>
          </a:prstGeom>
        </p:spPr>
        <p:txBody>
          <a:bodyPr vert="horz" lIns="0" tIns="0" rIns="0" bIns="0" rtlCol="0">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0A7CB9"/>
              </a:buClr>
              <a:buSzPct val="75000"/>
              <a:buFont typeface="Arial" panose="020B0604020202020204" pitchFamily="34" charset="0"/>
              <a:buNone/>
              <a:tabLst/>
              <a:defRPr/>
            </a:pPr>
            <a:endParaRPr kumimoji="0" lang="en-AU" sz="10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sp>
        <p:nvSpPr>
          <p:cNvPr id="10" name="Content Placeholder 4"/>
          <p:cNvSpPr txBox="1">
            <a:spLocks noGrp="1" noSelect="1" noRot="1" noMove="1" noResize="1"/>
          </p:cNvSpPr>
          <p:nvPr>
            <p:custDataLst>
              <p:tags r:id="rId4"/>
            </p:custDataLst>
          </p:nvPr>
        </p:nvSpPr>
        <p:spPr>
          <a:xfrm>
            <a:off x="9055100" y="1084730"/>
            <a:ext cx="2698750" cy="5344350"/>
          </a:xfrm>
          <a:prstGeom prst="rect">
            <a:avLst/>
          </a:prstGeom>
        </p:spPr>
        <p:txBody>
          <a:bodyPr vert="horz" lIns="0" tIns="0" rIns="0" bIns="0" rtlCol="0">
            <a:noAutofit/>
          </a:bodyPr>
          <a:lstStyle>
            <a:lvl1pPr marL="268288" indent="-268288" algn="l" defTabSz="914400" rtl="0" eaLnBrk="1" latinLnBrk="0" hangingPunct="1">
              <a:lnSpc>
                <a:spcPct val="90000"/>
              </a:lnSpc>
              <a:spcBef>
                <a:spcPts val="1000"/>
              </a:spcBef>
              <a:buClr>
                <a:schemeClr val="accent4"/>
              </a:buClr>
              <a:buSzPct val="75000"/>
              <a:buFont typeface="Arial" panose="020B0604020202020204" pitchFamily="34" charset="0"/>
              <a:buChar char="►"/>
              <a:defRPr sz="14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accent1"/>
              </a:buClr>
              <a:buSzPct val="75000"/>
              <a:buFont typeface="Arial" panose="020B0604020202020204" pitchFamily="34" charset="0"/>
              <a:buChar char="►"/>
              <a:defRPr sz="12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accent2"/>
              </a:buClr>
              <a:buSzPct val="75000"/>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75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0A7CB9"/>
              </a:buClr>
              <a:buSzPct val="75000"/>
              <a:buFont typeface="Arial" panose="020B0604020202020204" pitchFamily="34" charset="0"/>
              <a:buNone/>
              <a:tabLst/>
              <a:defRPr/>
            </a:pPr>
            <a:endParaRPr kumimoji="0" lang="en-AU" sz="10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graphicFrame>
        <p:nvGraphicFramePr>
          <p:cNvPr id="8" name="Content Placeholder 4">
            <a:extLst>
              <a:ext uri="{FF2B5EF4-FFF2-40B4-BE49-F238E27FC236}">
                <a16:creationId xmlns:a16="http://schemas.microsoft.com/office/drawing/2014/main" id="{E30AB962-A906-43C4-B4FC-1192CE6E97AD}"/>
              </a:ext>
            </a:extLst>
          </p:cNvPr>
          <p:cNvGraphicFramePr>
            <a:graphicFrameLocks noGrp="1"/>
          </p:cNvGraphicFramePr>
          <p:nvPr>
            <p:ph idx="1"/>
          </p:nvPr>
        </p:nvGraphicFramePr>
        <p:xfrm>
          <a:off x="4707467" y="632178"/>
          <a:ext cx="7041620" cy="57969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4477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Rot="1" noMove="1" noResize="1"/>
          </p:cNvSpPr>
          <p:nvPr>
            <p:ph type="title"/>
            <p:custDataLst>
              <p:tags r:id="rId1"/>
            </p:custDataLst>
          </p:nvPr>
        </p:nvSpPr>
        <p:spPr/>
        <p:txBody>
          <a:bodyPr/>
          <a:lstStyle/>
          <a:p>
            <a:r>
              <a:rPr lang="en-AU" dirty="0"/>
              <a:t>Project a</a:t>
            </a:r>
            <a:r>
              <a:rPr lang="en-AU" dirty="0">
                <a:solidFill>
                  <a:schemeClr val="accent2"/>
                </a:solidFill>
              </a:rPr>
              <a:t>pproach – </a:t>
            </a:r>
            <a:r>
              <a:rPr lang="en-AU" dirty="0"/>
              <a:t>what we did</a:t>
            </a:r>
            <a:endParaRPr lang="en-AU" dirty="0">
              <a:solidFill>
                <a:schemeClr val="accent2"/>
              </a:solidFill>
            </a:endParaRPr>
          </a:p>
        </p:txBody>
      </p:sp>
      <p:sp>
        <p:nvSpPr>
          <p:cNvPr id="5" name="Content Placeholder 4"/>
          <p:cNvSpPr>
            <a:spLocks noGrp="1" noRot="1" noMove="1" noResize="1"/>
          </p:cNvSpPr>
          <p:nvPr>
            <p:ph idx="4294967295"/>
            <p:custDataLst>
              <p:tags r:id="rId2"/>
            </p:custDataLst>
          </p:nvPr>
        </p:nvSpPr>
        <p:spPr>
          <a:xfrm>
            <a:off x="442913" y="1084729"/>
            <a:ext cx="5564187" cy="5092234"/>
          </a:xfrm>
        </p:spPr>
        <p:txBody>
          <a:bodyPr/>
          <a:lstStyle/>
          <a:p>
            <a:endParaRPr lang="en-AU" dirty="0"/>
          </a:p>
          <a:p>
            <a:pPr marL="0" indent="0">
              <a:buNone/>
            </a:pPr>
            <a:endParaRPr lang="en-AU" dirty="0"/>
          </a:p>
        </p:txBody>
      </p:sp>
      <p:sp>
        <p:nvSpPr>
          <p:cNvPr id="9" name="TextBox 8">
            <a:extLst>
              <a:ext uri="{FF2B5EF4-FFF2-40B4-BE49-F238E27FC236}">
                <a16:creationId xmlns:a16="http://schemas.microsoft.com/office/drawing/2014/main" id="{43060949-FF52-4352-86A8-F62E08B5DD50}"/>
              </a:ext>
            </a:extLst>
          </p:cNvPr>
          <p:cNvSpPr txBox="1"/>
          <p:nvPr/>
        </p:nvSpPr>
        <p:spPr>
          <a:xfrm>
            <a:off x="1168400" y="5833036"/>
            <a:ext cx="9144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Arial" panose="020B0604020202020204"/>
                <a:ea typeface="+mn-ea"/>
                <a:cs typeface="+mn-cs"/>
              </a:rPr>
              <a:t>McKay Roderick, Jackson Kate, Stevens John (2021) Implementing recovery-oriented practice in older people’s mental health services: the NSW experience. Australian Health Review. https://doi.org/10.1071/AH21155</a:t>
            </a:r>
          </a:p>
        </p:txBody>
      </p:sp>
      <p:sp>
        <p:nvSpPr>
          <p:cNvPr id="2" name="TextBox 1">
            <a:extLst>
              <a:ext uri="{FF2B5EF4-FFF2-40B4-BE49-F238E27FC236}">
                <a16:creationId xmlns:a16="http://schemas.microsoft.com/office/drawing/2014/main" id="{DE68F6A0-9403-4925-84EC-C4206AC3CE84}"/>
              </a:ext>
            </a:extLst>
          </p:cNvPr>
          <p:cNvSpPr txBox="1"/>
          <p:nvPr/>
        </p:nvSpPr>
        <p:spPr>
          <a:xfrm>
            <a:off x="718673" y="1178857"/>
            <a:ext cx="10932458" cy="4474885"/>
          </a:xfrm>
          <a:prstGeom prst="rect">
            <a:avLst/>
          </a:prstGeom>
          <a:noFill/>
        </p:spPr>
        <p:txBody>
          <a:bodyPr wrap="square" lIns="0" tIns="0" rIns="0" bIns="0" rtlCol="0">
            <a:noAutofit/>
          </a:bodyPr>
          <a:lstStyle/>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rPr>
              <a:t>Builds on previous work using a similar approach</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rPr>
              <a:t>Aims to promote practice improvement within OPMH services and through OPMH service collaboration with consumers, carers and service partners</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rPr>
              <a:t>Undertaken within existing resources using an opt-in, ‘start where you can’ approach</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rPr>
              <a:t>State-level leadership from project team and steering group to guide and support projects across NSW</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rPr>
              <a:t>Local leadership from project champions and supporting managers, and CMO project leads</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rPr>
              <a:t>Collaboration at state and local levels, leveraging strengths of consumers, carers, key stakeholders and project partners</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pitchFamily="34" charset="0"/>
                <a:ea typeface="+mn-ea"/>
                <a:cs typeface="+mn-cs"/>
              </a:rPr>
              <a:t>Encourages consumer consultation and collaboration, and ideally co-design</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r>
              <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rPr>
              <a:t>Encourages evaluation through research collaboration</a:t>
            </a:r>
          </a:p>
          <a:p>
            <a:pPr marL="285750" marR="0" lvl="0" indent="-285750" algn="l" defTabSz="457200" rtl="0" eaLnBrk="1" fontAlgn="auto" latinLnBrk="0" hangingPunct="1">
              <a:lnSpc>
                <a:spcPct val="100000"/>
              </a:lnSpc>
              <a:spcBef>
                <a:spcPts val="600"/>
              </a:spcBef>
              <a:spcAft>
                <a:spcPts val="600"/>
              </a:spcAft>
              <a:buClr>
                <a:srgbClr val="D7153A"/>
              </a:buClr>
              <a:buSzTx/>
              <a:buFont typeface="Wingdings" panose="05000000000000000000" pitchFamily="2" charset="2"/>
              <a:buChar char="ü"/>
              <a:tabLst/>
              <a:defRPr/>
            </a:pPr>
            <a:endParaRPr kumimoji="0" lang="en-AU" sz="20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409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31"/>
</p:tagLst>
</file>

<file path=ppt/tags/tag10.xml><?xml version="1.0" encoding="utf-8"?>
<p:tagLst xmlns:a="http://schemas.openxmlformats.org/drawingml/2006/main" xmlns:r="http://schemas.openxmlformats.org/officeDocument/2006/relationships" xmlns:p="http://schemas.openxmlformats.org/presentationml/2006/main">
  <p:tag name="SHAPE_LOCKS" val="15"/>
</p:tagLst>
</file>

<file path=ppt/tags/tag11.xml><?xml version="1.0" encoding="utf-8"?>
<p:tagLst xmlns:a="http://schemas.openxmlformats.org/drawingml/2006/main" xmlns:r="http://schemas.openxmlformats.org/officeDocument/2006/relationships" xmlns:p="http://schemas.openxmlformats.org/presentationml/2006/main">
  <p:tag name="SHAPE_LOCKS" val="15"/>
</p:tagLst>
</file>

<file path=ppt/tags/tag12.xml><?xml version="1.0" encoding="utf-8"?>
<p:tagLst xmlns:a="http://schemas.openxmlformats.org/drawingml/2006/main" xmlns:r="http://schemas.openxmlformats.org/officeDocument/2006/relationships" xmlns:p="http://schemas.openxmlformats.org/presentationml/2006/main">
  <p:tag name="SHAPE_LOCKS" val="15"/>
</p:tagLst>
</file>

<file path=ppt/tags/tag13.xml><?xml version="1.0" encoding="utf-8"?>
<p:tagLst xmlns:a="http://schemas.openxmlformats.org/drawingml/2006/main" xmlns:r="http://schemas.openxmlformats.org/officeDocument/2006/relationships" xmlns:p="http://schemas.openxmlformats.org/presentationml/2006/main">
  <p:tag name="SHAPE_LOCKS" val="15"/>
</p:tagLst>
</file>

<file path=ppt/tags/tag14.xml><?xml version="1.0" encoding="utf-8"?>
<p:tagLst xmlns:a="http://schemas.openxmlformats.org/drawingml/2006/main" xmlns:r="http://schemas.openxmlformats.org/officeDocument/2006/relationships" xmlns:p="http://schemas.openxmlformats.org/presentationml/2006/main">
  <p:tag name="SHAPE_LOCKS" val="15"/>
</p:tagLst>
</file>

<file path=ppt/tags/tag15.xml><?xml version="1.0" encoding="utf-8"?>
<p:tagLst xmlns:a="http://schemas.openxmlformats.org/drawingml/2006/main" xmlns:r="http://schemas.openxmlformats.org/officeDocument/2006/relationships" xmlns:p="http://schemas.openxmlformats.org/presentationml/2006/main">
  <p:tag name="SHAPE_LOCKS" val="15"/>
</p:tagLst>
</file>

<file path=ppt/tags/tag2.xml><?xml version="1.0" encoding="utf-8"?>
<p:tagLst xmlns:a="http://schemas.openxmlformats.org/drawingml/2006/main" xmlns:r="http://schemas.openxmlformats.org/officeDocument/2006/relationships" xmlns:p="http://schemas.openxmlformats.org/presentationml/2006/main">
  <p:tag name="SHAPE_LOCKS" val="31"/>
</p:tagLst>
</file>

<file path=ppt/tags/tag3.xml><?xml version="1.0" encoding="utf-8"?>
<p:tagLst xmlns:a="http://schemas.openxmlformats.org/drawingml/2006/main" xmlns:r="http://schemas.openxmlformats.org/officeDocument/2006/relationships" xmlns:p="http://schemas.openxmlformats.org/presentationml/2006/main">
  <p:tag name="SHAPE_LOCKS" val="31"/>
</p:tagLst>
</file>

<file path=ppt/tags/tag4.xml><?xml version="1.0" encoding="utf-8"?>
<p:tagLst xmlns:a="http://schemas.openxmlformats.org/drawingml/2006/main" xmlns:r="http://schemas.openxmlformats.org/officeDocument/2006/relationships" xmlns:p="http://schemas.openxmlformats.org/presentationml/2006/main">
  <p:tag name="SHAPE_LOCKS" val="31"/>
</p:tagLst>
</file>

<file path=ppt/tags/tag5.xml><?xml version="1.0" encoding="utf-8"?>
<p:tagLst xmlns:a="http://schemas.openxmlformats.org/drawingml/2006/main" xmlns:r="http://schemas.openxmlformats.org/officeDocument/2006/relationships" xmlns:p="http://schemas.openxmlformats.org/presentationml/2006/main">
  <p:tag name="SHAPE_LOCKS" val="15"/>
</p:tagLst>
</file>

<file path=ppt/tags/tag6.xml><?xml version="1.0" encoding="utf-8"?>
<p:tagLst xmlns:a="http://schemas.openxmlformats.org/drawingml/2006/main" xmlns:r="http://schemas.openxmlformats.org/officeDocument/2006/relationships" xmlns:p="http://schemas.openxmlformats.org/presentationml/2006/main">
  <p:tag name="SHAPE_LOCKS" val="15"/>
</p:tagLst>
</file>

<file path=ppt/tags/tag7.xml><?xml version="1.0" encoding="utf-8"?>
<p:tagLst xmlns:a="http://schemas.openxmlformats.org/drawingml/2006/main" xmlns:r="http://schemas.openxmlformats.org/officeDocument/2006/relationships" xmlns:p="http://schemas.openxmlformats.org/presentationml/2006/main">
  <p:tag name="SHAPE_LOCKS" val="15"/>
</p:tagLst>
</file>

<file path=ppt/tags/tag8.xml><?xml version="1.0" encoding="utf-8"?>
<p:tagLst xmlns:a="http://schemas.openxmlformats.org/drawingml/2006/main" xmlns:r="http://schemas.openxmlformats.org/officeDocument/2006/relationships" xmlns:p="http://schemas.openxmlformats.org/presentationml/2006/main">
  <p:tag name="SHAPE_LOCKS" val="15"/>
</p:tagLst>
</file>

<file path=ppt/tags/tag9.xml><?xml version="1.0" encoding="utf-8"?>
<p:tagLst xmlns:a="http://schemas.openxmlformats.org/drawingml/2006/main" xmlns:r="http://schemas.openxmlformats.org/officeDocument/2006/relationships" xmlns:p="http://schemas.openxmlformats.org/presentationml/2006/main">
  <p:tag name="SHAPE_LOCKS"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SW Health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SW Internal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SW Health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5755</TotalTime>
  <Words>2824</Words>
  <Application>Microsoft Office PowerPoint</Application>
  <PresentationFormat>Widescreen</PresentationFormat>
  <Paragraphs>418</Paragraphs>
  <Slides>30</Slides>
  <Notes>18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Arial</vt:lpstr>
      <vt:lpstr>Calibri</vt:lpstr>
      <vt:lpstr>Calibri Light</vt:lpstr>
      <vt:lpstr>Cambria</vt:lpstr>
      <vt:lpstr>Corbel</vt:lpstr>
      <vt:lpstr>Times New Roman</vt:lpstr>
      <vt:lpstr>Wingdings</vt:lpstr>
      <vt:lpstr>Office Theme</vt:lpstr>
      <vt:lpstr>NSW Health Theme</vt:lpstr>
      <vt:lpstr>NSW Internal Theme</vt:lpstr>
      <vt:lpstr>1_NSW Health Theme</vt:lpstr>
      <vt:lpstr>PowerPoint Presentation</vt:lpstr>
      <vt:lpstr> </vt:lpstr>
      <vt:lpstr>PowerPoint Presentation</vt:lpstr>
      <vt:lpstr>   “Humility with fierce resolve” Level 5 Leadership (Caldwell, 2017)  </vt:lpstr>
      <vt:lpstr>A comprehensive view of power and leadership</vt:lpstr>
      <vt:lpstr>Sources of personal power in leadership </vt:lpstr>
      <vt:lpstr>Leadership and Collaboration:  NSW Older People’s Mental Health (OPMH) Physical Health Practice improvement Project</vt:lpstr>
      <vt:lpstr>Background – what we had</vt:lpstr>
      <vt:lpstr>Project approach – what we did</vt:lpstr>
      <vt:lpstr>How it worked: statewide project manager perspective</vt:lpstr>
      <vt:lpstr>How it worked: statewide policy lead perspective</vt:lpstr>
      <vt:lpstr>Case study - rural older people’s mental health (NSW)</vt:lpstr>
      <vt:lpstr>Context: what we had</vt:lpstr>
      <vt:lpstr>Approach: what we did</vt:lpstr>
      <vt:lpstr>Outcomes: how it worked</vt:lpstr>
      <vt:lpstr>Leadership and implementation lessons</vt:lpstr>
      <vt:lpstr>Enabling factors</vt:lpstr>
      <vt:lpstr>PowerPoint Presentation</vt:lpstr>
      <vt:lpstr>PowerPoint Presentation</vt:lpstr>
      <vt:lpstr>PowerPoint Presentation</vt:lpstr>
      <vt:lpstr>Stages of implementation</vt:lpstr>
      <vt:lpstr>Power to set the AGENDA and frame the issue</vt:lpstr>
      <vt:lpstr> Leadership Strategy Partnerships  planning  perseverance</vt:lpstr>
      <vt:lpstr>The end – Thank you.</vt:lpstr>
      <vt:lpstr>PowerPoint Presentation</vt:lpstr>
      <vt:lpstr>The Foundations: National Policy Alignment</vt:lpstr>
      <vt:lpstr>PowerPoint Presentation</vt:lpstr>
      <vt:lpstr>PowerPoint Presentation</vt:lpstr>
      <vt:lpstr>PowerPoint Presentation</vt:lpstr>
      <vt:lpstr>Professional, NGO and local action  487 actions underway across Aust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 roberts</dc:creator>
  <cp:lastModifiedBy>Kate Jackson (Western NSW LHD)</cp:lastModifiedBy>
  <cp:revision>424</cp:revision>
  <cp:lastPrinted>2019-09-19T03:28:18Z</cp:lastPrinted>
  <dcterms:created xsi:type="dcterms:W3CDTF">2016-08-20T03:14:18Z</dcterms:created>
  <dcterms:modified xsi:type="dcterms:W3CDTF">2022-04-09T03:49:06Z</dcterms:modified>
</cp:coreProperties>
</file>