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81" r:id="rId2"/>
  </p:sldMasterIdLst>
  <p:notesMasterIdLst>
    <p:notesMasterId r:id="rId29"/>
  </p:notesMasterIdLst>
  <p:sldIdLst>
    <p:sldId id="367" r:id="rId3"/>
    <p:sldId id="268" r:id="rId4"/>
    <p:sldId id="256" r:id="rId5"/>
    <p:sldId id="359" r:id="rId6"/>
    <p:sldId id="270" r:id="rId7"/>
    <p:sldId id="342" r:id="rId8"/>
    <p:sldId id="365" r:id="rId9"/>
    <p:sldId id="345" r:id="rId10"/>
    <p:sldId id="357" r:id="rId11"/>
    <p:sldId id="272" r:id="rId12"/>
    <p:sldId id="372" r:id="rId13"/>
    <p:sldId id="369" r:id="rId14"/>
    <p:sldId id="366" r:id="rId15"/>
    <p:sldId id="368" r:id="rId16"/>
    <p:sldId id="309" r:id="rId17"/>
    <p:sldId id="347" r:id="rId18"/>
    <p:sldId id="356" r:id="rId19"/>
    <p:sldId id="370" r:id="rId20"/>
    <p:sldId id="348" r:id="rId21"/>
    <p:sldId id="371" r:id="rId22"/>
    <p:sldId id="364" r:id="rId23"/>
    <p:sldId id="351" r:id="rId24"/>
    <p:sldId id="353" r:id="rId25"/>
    <p:sldId id="361" r:id="rId26"/>
    <p:sldId id="352"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1B4"/>
    <a:srgbClr val="9AB8DA"/>
    <a:srgbClr val="CD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8A565-E904-422B-A0BD-6B726753A09F}" v="116" dt="2022-04-08T01:16:57.585"/>
    <p1510:client id="{11F5E1F8-302E-4500-9220-437D4FB0EF7A}" v="32" dt="2022-04-07T11:04:04.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90" autoAdjust="0"/>
  </p:normalViewPr>
  <p:slideViewPr>
    <p:cSldViewPr snapToGrid="0">
      <p:cViewPr varScale="1">
        <p:scale>
          <a:sx n="86" d="100"/>
          <a:sy n="86" d="100"/>
        </p:scale>
        <p:origin x="4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userId="b6b9ca00b6b89781" providerId="LiveId" clId="{11F5E1F8-302E-4500-9220-437D4FB0EF7A}"/>
    <pc:docChg chg="undo custSel addSld delSld modSld">
      <pc:chgData name="Tim" userId="b6b9ca00b6b89781" providerId="LiveId" clId="{11F5E1F8-302E-4500-9220-437D4FB0EF7A}" dt="2022-04-07T11:42:19.140" v="749" actId="47"/>
      <pc:docMkLst>
        <pc:docMk/>
      </pc:docMkLst>
      <pc:sldChg chg="addSp delSp modSp mod">
        <pc:chgData name="Tim" userId="b6b9ca00b6b89781" providerId="LiveId" clId="{11F5E1F8-302E-4500-9220-437D4FB0EF7A}" dt="2022-04-07T09:02:44.249" v="572"/>
        <pc:sldMkLst>
          <pc:docMk/>
          <pc:sldMk cId="178471413" sldId="256"/>
        </pc:sldMkLst>
        <pc:spChg chg="del mod">
          <ac:chgData name="Tim" userId="b6b9ca00b6b89781" providerId="LiveId" clId="{11F5E1F8-302E-4500-9220-437D4FB0EF7A}" dt="2022-04-07T09:02:12.735" v="570" actId="21"/>
          <ac:spMkLst>
            <pc:docMk/>
            <pc:sldMk cId="178471413" sldId="256"/>
            <ac:spMk id="4" creationId="{A613E754-9A88-EE4F-808F-B27F8BC45276}"/>
          </ac:spMkLst>
        </pc:spChg>
        <pc:picChg chg="add del mod">
          <ac:chgData name="Tim" userId="b6b9ca00b6b89781" providerId="LiveId" clId="{11F5E1F8-302E-4500-9220-437D4FB0EF7A}" dt="2022-04-07T09:02:04.720" v="569" actId="21"/>
          <ac:picMkLst>
            <pc:docMk/>
            <pc:sldMk cId="178471413" sldId="256"/>
            <ac:picMk id="2" creationId="{9A75BB26-B2D6-44AF-8124-AB752C9F269D}"/>
          </ac:picMkLst>
        </pc:picChg>
        <pc:picChg chg="add mod">
          <ac:chgData name="Tim" userId="b6b9ca00b6b89781" providerId="LiveId" clId="{11F5E1F8-302E-4500-9220-437D4FB0EF7A}" dt="2022-04-07T09:02:44.249" v="572"/>
          <ac:picMkLst>
            <pc:docMk/>
            <pc:sldMk cId="178471413" sldId="256"/>
            <ac:picMk id="10" creationId="{F07DD8FE-083C-4512-A0A0-902643694348}"/>
          </ac:picMkLst>
        </pc:picChg>
      </pc:sldChg>
      <pc:sldChg chg="del">
        <pc:chgData name="Tim" userId="b6b9ca00b6b89781" providerId="LiveId" clId="{11F5E1F8-302E-4500-9220-437D4FB0EF7A}" dt="2022-04-07T11:42:13.041" v="744" actId="47"/>
        <pc:sldMkLst>
          <pc:docMk/>
          <pc:sldMk cId="2948092747" sldId="257"/>
        </pc:sldMkLst>
      </pc:sldChg>
      <pc:sldChg chg="del">
        <pc:chgData name="Tim" userId="b6b9ca00b6b89781" providerId="LiveId" clId="{11F5E1F8-302E-4500-9220-437D4FB0EF7A}" dt="2022-04-07T11:42:14.663" v="745" actId="47"/>
        <pc:sldMkLst>
          <pc:docMk/>
          <pc:sldMk cId="2607290599" sldId="258"/>
        </pc:sldMkLst>
      </pc:sldChg>
      <pc:sldChg chg="del">
        <pc:chgData name="Tim" userId="b6b9ca00b6b89781" providerId="LiveId" clId="{11F5E1F8-302E-4500-9220-437D4FB0EF7A}" dt="2022-04-07T11:42:16.500" v="746" actId="47"/>
        <pc:sldMkLst>
          <pc:docMk/>
          <pc:sldMk cId="1720350822" sldId="259"/>
        </pc:sldMkLst>
      </pc:sldChg>
      <pc:sldChg chg="del">
        <pc:chgData name="Tim" userId="b6b9ca00b6b89781" providerId="LiveId" clId="{11F5E1F8-302E-4500-9220-437D4FB0EF7A}" dt="2022-04-07T11:42:17.546" v="747" actId="47"/>
        <pc:sldMkLst>
          <pc:docMk/>
          <pc:sldMk cId="2225311778" sldId="260"/>
        </pc:sldMkLst>
      </pc:sldChg>
      <pc:sldChg chg="del">
        <pc:chgData name="Tim" userId="b6b9ca00b6b89781" providerId="LiveId" clId="{11F5E1F8-302E-4500-9220-437D4FB0EF7A}" dt="2022-04-07T11:42:18.311" v="748" actId="47"/>
        <pc:sldMkLst>
          <pc:docMk/>
          <pc:sldMk cId="2858313360" sldId="261"/>
        </pc:sldMkLst>
      </pc:sldChg>
      <pc:sldChg chg="del">
        <pc:chgData name="Tim" userId="b6b9ca00b6b89781" providerId="LiveId" clId="{11F5E1F8-302E-4500-9220-437D4FB0EF7A}" dt="2022-04-07T11:42:19.140" v="749" actId="47"/>
        <pc:sldMkLst>
          <pc:docMk/>
          <pc:sldMk cId="2505522306" sldId="262"/>
        </pc:sldMkLst>
      </pc:sldChg>
      <pc:sldChg chg="addSp delSp modSp mod">
        <pc:chgData name="Tim" userId="b6b9ca00b6b89781" providerId="LiveId" clId="{11F5E1F8-302E-4500-9220-437D4FB0EF7A}" dt="2022-04-07T09:06:35.650" v="592"/>
        <pc:sldMkLst>
          <pc:docMk/>
          <pc:sldMk cId="2298008694" sldId="270"/>
        </pc:sldMkLst>
        <pc:spChg chg="del">
          <ac:chgData name="Tim" userId="b6b9ca00b6b89781" providerId="LiveId" clId="{11F5E1F8-302E-4500-9220-437D4FB0EF7A}" dt="2022-04-07T09:03:24.167" v="575" actId="21"/>
          <ac:spMkLst>
            <pc:docMk/>
            <pc:sldMk cId="2298008694" sldId="270"/>
            <ac:spMk id="2" creationId="{55B1ADA3-DDE8-44E7-B9E2-36E3DAF659D7}"/>
          </ac:spMkLst>
        </pc:spChg>
        <pc:spChg chg="add mod">
          <ac:chgData name="Tim" userId="b6b9ca00b6b89781" providerId="LiveId" clId="{11F5E1F8-302E-4500-9220-437D4FB0EF7A}" dt="2022-04-07T09:06:35.650" v="592"/>
          <ac:spMkLst>
            <pc:docMk/>
            <pc:sldMk cId="2298008694" sldId="270"/>
            <ac:spMk id="7" creationId="{9037104A-46DA-442A-9EB4-1BBE6B8E7A4E}"/>
          </ac:spMkLst>
        </pc:spChg>
      </pc:sldChg>
      <pc:sldChg chg="addSp delSp modSp mod">
        <pc:chgData name="Tim" userId="b6b9ca00b6b89781" providerId="LiveId" clId="{11F5E1F8-302E-4500-9220-437D4FB0EF7A}" dt="2022-04-07T11:05:03.469" v="743" actId="20577"/>
        <pc:sldMkLst>
          <pc:docMk/>
          <pc:sldMk cId="3029582748" sldId="271"/>
        </pc:sldMkLst>
        <pc:spChg chg="del">
          <ac:chgData name="Tim" userId="b6b9ca00b6b89781" providerId="LiveId" clId="{11F5E1F8-302E-4500-9220-437D4FB0EF7A}" dt="2022-04-07T09:05:27.821" v="588" actId="21"/>
          <ac:spMkLst>
            <pc:docMk/>
            <pc:sldMk cId="3029582748" sldId="271"/>
            <ac:spMk id="2" creationId="{82E8EAA4-0CA8-40C1-A850-D87B3A83454E}"/>
          </ac:spMkLst>
        </pc:spChg>
        <pc:spChg chg="add del mod">
          <ac:chgData name="Tim" userId="b6b9ca00b6b89781" providerId="LiveId" clId="{11F5E1F8-302E-4500-9220-437D4FB0EF7A}" dt="2022-04-07T11:04:34.549" v="738"/>
          <ac:spMkLst>
            <pc:docMk/>
            <pc:sldMk cId="3029582748" sldId="271"/>
            <ac:spMk id="3" creationId="{7700536E-51E3-44DA-A433-93C508898116}"/>
          </ac:spMkLst>
        </pc:spChg>
        <pc:spChg chg="mod">
          <ac:chgData name="Tim" userId="b6b9ca00b6b89781" providerId="LiveId" clId="{11F5E1F8-302E-4500-9220-437D4FB0EF7A}" dt="2022-04-07T11:05:03.469" v="743" actId="20577"/>
          <ac:spMkLst>
            <pc:docMk/>
            <pc:sldMk cId="3029582748" sldId="271"/>
            <ac:spMk id="5" creationId="{84D1001D-50EB-40FC-BFF5-8979648AE90E}"/>
          </ac:spMkLst>
        </pc:spChg>
        <pc:spChg chg="add mod">
          <ac:chgData name="Tim" userId="b6b9ca00b6b89781" providerId="LiveId" clId="{11F5E1F8-302E-4500-9220-437D4FB0EF7A}" dt="2022-04-07T09:08:09.039" v="605"/>
          <ac:spMkLst>
            <pc:docMk/>
            <pc:sldMk cId="3029582748" sldId="271"/>
            <ac:spMk id="6" creationId="{1FAFB4B1-B47D-4829-8A4A-065B123F8E98}"/>
          </ac:spMkLst>
        </pc:spChg>
        <pc:spChg chg="add mod">
          <ac:chgData name="Tim" userId="b6b9ca00b6b89781" providerId="LiveId" clId="{11F5E1F8-302E-4500-9220-437D4FB0EF7A}" dt="2022-04-07T11:04:42.225" v="740" actId="20577"/>
          <ac:spMkLst>
            <pc:docMk/>
            <pc:sldMk cId="3029582748" sldId="271"/>
            <ac:spMk id="10" creationId="{ECE878ED-DEFC-41DC-BD0D-47AEE0F68949}"/>
          </ac:spMkLst>
        </pc:spChg>
      </pc:sldChg>
      <pc:sldChg chg="addSp delSp modSp mod">
        <pc:chgData name="Tim" userId="b6b9ca00b6b89781" providerId="LiveId" clId="{11F5E1F8-302E-4500-9220-437D4FB0EF7A}" dt="2022-04-07T09:06:40.867" v="593"/>
        <pc:sldMkLst>
          <pc:docMk/>
          <pc:sldMk cId="768075731" sldId="272"/>
        </pc:sldMkLst>
        <pc:spChg chg="del">
          <ac:chgData name="Tim" userId="b6b9ca00b6b89781" providerId="LiveId" clId="{11F5E1F8-302E-4500-9220-437D4FB0EF7A}" dt="2022-04-07T09:03:33.809" v="576" actId="21"/>
          <ac:spMkLst>
            <pc:docMk/>
            <pc:sldMk cId="768075731" sldId="272"/>
            <ac:spMk id="2" creationId="{CCCD3147-9FBB-4AEE-AC9F-41D9C91C6585}"/>
          </ac:spMkLst>
        </pc:spChg>
        <pc:spChg chg="add mod">
          <ac:chgData name="Tim" userId="b6b9ca00b6b89781" providerId="LiveId" clId="{11F5E1F8-302E-4500-9220-437D4FB0EF7A}" dt="2022-04-07T09:06:40.867" v="593"/>
          <ac:spMkLst>
            <pc:docMk/>
            <pc:sldMk cId="768075731" sldId="272"/>
            <ac:spMk id="6" creationId="{5AA9F4C1-D5AA-4D12-9536-C48133BAE76A}"/>
          </ac:spMkLst>
        </pc:spChg>
      </pc:sldChg>
      <pc:sldChg chg="modSp mod">
        <pc:chgData name="Tim" userId="b6b9ca00b6b89781" providerId="LiveId" clId="{11F5E1F8-302E-4500-9220-437D4FB0EF7A}" dt="2022-04-05T08:50:00.234" v="173" actId="20577"/>
        <pc:sldMkLst>
          <pc:docMk/>
          <pc:sldMk cId="1680815365" sldId="272"/>
        </pc:sldMkLst>
        <pc:spChg chg="mod">
          <ac:chgData name="Tim" userId="b6b9ca00b6b89781" providerId="LiveId" clId="{11F5E1F8-302E-4500-9220-437D4FB0EF7A}" dt="2022-04-05T08:50:00.234" v="173" actId="20577"/>
          <ac:spMkLst>
            <pc:docMk/>
            <pc:sldMk cId="1680815365" sldId="272"/>
            <ac:spMk id="8" creationId="{99A511A4-8561-41FC-B8C4-4DD9ACF92855}"/>
          </ac:spMkLst>
        </pc:spChg>
      </pc:sldChg>
      <pc:sldChg chg="modSp mod">
        <pc:chgData name="Tim" userId="b6b9ca00b6b89781" providerId="LiveId" clId="{11F5E1F8-302E-4500-9220-437D4FB0EF7A}" dt="2022-04-05T09:03:23.345" v="411"/>
        <pc:sldMkLst>
          <pc:docMk/>
          <pc:sldMk cId="2262640283" sldId="273"/>
        </pc:sldMkLst>
        <pc:spChg chg="mod">
          <ac:chgData name="Tim" userId="b6b9ca00b6b89781" providerId="LiveId" clId="{11F5E1F8-302E-4500-9220-437D4FB0EF7A}" dt="2022-04-05T09:03:23.345" v="411"/>
          <ac:spMkLst>
            <pc:docMk/>
            <pc:sldMk cId="2262640283" sldId="273"/>
            <ac:spMk id="4" creationId="{6C6A7AD4-CE8F-4A7A-9921-39A10D073B7C}"/>
          </ac:spMkLst>
        </pc:spChg>
      </pc:sldChg>
      <pc:sldChg chg="modSp mod">
        <pc:chgData name="Tim" userId="b6b9ca00b6b89781" providerId="LiveId" clId="{11F5E1F8-302E-4500-9220-437D4FB0EF7A}" dt="2022-04-07T10:56:48.729" v="636" actId="27636"/>
        <pc:sldMkLst>
          <pc:docMk/>
          <pc:sldMk cId="861836364" sldId="309"/>
        </pc:sldMkLst>
        <pc:spChg chg="mod">
          <ac:chgData name="Tim" userId="b6b9ca00b6b89781" providerId="LiveId" clId="{11F5E1F8-302E-4500-9220-437D4FB0EF7A}" dt="2022-04-07T10:56:48.729" v="636" actId="27636"/>
          <ac:spMkLst>
            <pc:docMk/>
            <pc:sldMk cId="861836364" sldId="309"/>
            <ac:spMk id="2" creationId="{CBF6F07E-87C1-40E3-B95A-DC3B21D633AD}"/>
          </ac:spMkLst>
        </pc:spChg>
      </pc:sldChg>
      <pc:sldChg chg="addSp delSp modSp mod modAnim">
        <pc:chgData name="Tim" userId="b6b9ca00b6b89781" providerId="LiveId" clId="{11F5E1F8-302E-4500-9220-437D4FB0EF7A}" dt="2022-04-05T09:05:45.978" v="414"/>
        <pc:sldMkLst>
          <pc:docMk/>
          <pc:sldMk cId="1709498265" sldId="341"/>
        </pc:sldMkLst>
        <pc:spChg chg="add mod">
          <ac:chgData name="Tim" userId="b6b9ca00b6b89781" providerId="LiveId" clId="{11F5E1F8-302E-4500-9220-437D4FB0EF7A}" dt="2022-04-05T09:05:45.978" v="414"/>
          <ac:spMkLst>
            <pc:docMk/>
            <pc:sldMk cId="1709498265" sldId="341"/>
            <ac:spMk id="3" creationId="{15BB89D9-78F0-4F39-AB4F-38ECF1D706BB}"/>
          </ac:spMkLst>
        </pc:spChg>
        <pc:spChg chg="del mod">
          <ac:chgData name="Tim" userId="b6b9ca00b6b89781" providerId="LiveId" clId="{11F5E1F8-302E-4500-9220-437D4FB0EF7A}" dt="2022-04-05T08:52:37.108" v="322" actId="21"/>
          <ac:spMkLst>
            <pc:docMk/>
            <pc:sldMk cId="1709498265" sldId="341"/>
            <ac:spMk id="4" creationId="{E5EA87B1-247D-4A22-983E-53A89F517C04}"/>
          </ac:spMkLst>
        </pc:spChg>
        <pc:spChg chg="mod">
          <ac:chgData name="Tim" userId="b6b9ca00b6b89781" providerId="LiveId" clId="{11F5E1F8-302E-4500-9220-437D4FB0EF7A}" dt="2022-04-05T08:52:06.430" v="304" actId="20577"/>
          <ac:spMkLst>
            <pc:docMk/>
            <pc:sldMk cId="1709498265" sldId="341"/>
            <ac:spMk id="5" creationId="{ACB9DAC8-286F-40CC-A5C0-8B9CC75A7B99}"/>
          </ac:spMkLst>
        </pc:spChg>
      </pc:sldChg>
      <pc:sldChg chg="addSp delSp modSp mod">
        <pc:chgData name="Tim" userId="b6b9ca00b6b89781" providerId="LiveId" clId="{11F5E1F8-302E-4500-9220-437D4FB0EF7A}" dt="2022-04-07T09:00:16.917" v="560" actId="255"/>
        <pc:sldMkLst>
          <pc:docMk/>
          <pc:sldMk cId="1731527783" sldId="342"/>
        </pc:sldMkLst>
        <pc:spChg chg="mod">
          <ac:chgData name="Tim" userId="b6b9ca00b6b89781" providerId="LiveId" clId="{11F5E1F8-302E-4500-9220-437D4FB0EF7A}" dt="2022-04-05T08:52:06.453" v="307" actId="27636"/>
          <ac:spMkLst>
            <pc:docMk/>
            <pc:sldMk cId="1731527783" sldId="342"/>
            <ac:spMk id="2" creationId="{AC7466BD-7294-4364-A0BD-9DCF9E15B6D0}"/>
          </ac:spMkLst>
        </pc:spChg>
        <pc:spChg chg="del">
          <ac:chgData name="Tim" userId="b6b9ca00b6b89781" providerId="LiveId" clId="{11F5E1F8-302E-4500-9220-437D4FB0EF7A}" dt="2022-04-07T08:59:55.460" v="555"/>
          <ac:spMkLst>
            <pc:docMk/>
            <pc:sldMk cId="1731527783" sldId="342"/>
            <ac:spMk id="4" creationId="{5899AABE-A58C-4CEC-ADC3-F4179667A79D}"/>
          </ac:spMkLst>
        </pc:spChg>
        <pc:spChg chg="add mod">
          <ac:chgData name="Tim" userId="b6b9ca00b6b89781" providerId="LiveId" clId="{11F5E1F8-302E-4500-9220-437D4FB0EF7A}" dt="2022-04-07T09:00:16.917" v="560" actId="255"/>
          <ac:spMkLst>
            <pc:docMk/>
            <pc:sldMk cId="1731527783" sldId="342"/>
            <ac:spMk id="6" creationId="{F2DCDF84-7BCC-4467-8F69-8C051550943B}"/>
          </ac:spMkLst>
        </pc:spChg>
      </pc:sldChg>
      <pc:sldChg chg="modSp new mod">
        <pc:chgData name="Tim" userId="b6b9ca00b6b89781" providerId="LiveId" clId="{11F5E1F8-302E-4500-9220-437D4FB0EF7A}" dt="2022-04-05T08:52:06.447" v="305" actId="27636"/>
        <pc:sldMkLst>
          <pc:docMk/>
          <pc:sldMk cId="3855909710" sldId="343"/>
        </pc:sldMkLst>
        <pc:spChg chg="mod">
          <ac:chgData name="Tim" userId="b6b9ca00b6b89781" providerId="LiveId" clId="{11F5E1F8-302E-4500-9220-437D4FB0EF7A}" dt="2022-04-05T08:52:06.447" v="305" actId="27636"/>
          <ac:spMkLst>
            <pc:docMk/>
            <pc:sldMk cId="3855909710" sldId="343"/>
            <ac:spMk id="2" creationId="{FB472699-2899-4D9F-9F54-4935C4EB2A2C}"/>
          </ac:spMkLst>
        </pc:spChg>
        <pc:spChg chg="mod">
          <ac:chgData name="Tim" userId="b6b9ca00b6b89781" providerId="LiveId" clId="{11F5E1F8-302E-4500-9220-437D4FB0EF7A}" dt="2022-04-05T07:52:49.436" v="13" actId="20577"/>
          <ac:spMkLst>
            <pc:docMk/>
            <pc:sldMk cId="3855909710" sldId="343"/>
            <ac:spMk id="3" creationId="{4FF84480-ABC7-4937-B0C8-DAA44B88CA43}"/>
          </ac:spMkLst>
        </pc:spChg>
      </pc:sldChg>
      <pc:sldChg chg="addSp delSp modSp new mod">
        <pc:chgData name="Tim" userId="b6b9ca00b6b89781" providerId="LiveId" clId="{11F5E1F8-302E-4500-9220-437D4FB0EF7A}" dt="2022-04-07T09:14:33.229" v="635" actId="21"/>
        <pc:sldMkLst>
          <pc:docMk/>
          <pc:sldMk cId="63413491" sldId="344"/>
        </pc:sldMkLst>
        <pc:spChg chg="mod">
          <ac:chgData name="Tim" userId="b6b9ca00b6b89781" providerId="LiveId" clId="{11F5E1F8-302E-4500-9220-437D4FB0EF7A}" dt="2022-04-05T08:52:06.451" v="306" actId="27636"/>
          <ac:spMkLst>
            <pc:docMk/>
            <pc:sldMk cId="63413491" sldId="344"/>
            <ac:spMk id="2" creationId="{13D144C6-849B-4B0B-B23D-97D29480D8CD}"/>
          </ac:spMkLst>
        </pc:spChg>
        <pc:spChg chg="mod">
          <ac:chgData name="Tim" userId="b6b9ca00b6b89781" providerId="LiveId" clId="{11F5E1F8-302E-4500-9220-437D4FB0EF7A}" dt="2022-04-05T07:53:51.619" v="25" actId="20577"/>
          <ac:spMkLst>
            <pc:docMk/>
            <pc:sldMk cId="63413491" sldId="344"/>
            <ac:spMk id="3" creationId="{8A0453AE-60CF-4C59-BF7C-5E2D561B98EB}"/>
          </ac:spMkLst>
        </pc:spChg>
        <pc:spChg chg="del">
          <ac:chgData name="Tim" userId="b6b9ca00b6b89781" providerId="LiveId" clId="{11F5E1F8-302E-4500-9220-437D4FB0EF7A}" dt="2022-04-07T09:08:03.754" v="604"/>
          <ac:spMkLst>
            <pc:docMk/>
            <pc:sldMk cId="63413491" sldId="344"/>
            <ac:spMk id="4" creationId="{A60149AE-6C77-4DDA-A0ED-58028D94CEC1}"/>
          </ac:spMkLst>
        </pc:spChg>
        <pc:spChg chg="add mod">
          <ac:chgData name="Tim" userId="b6b9ca00b6b89781" providerId="LiveId" clId="{11F5E1F8-302E-4500-9220-437D4FB0EF7A}" dt="2022-04-07T09:08:03.754" v="604"/>
          <ac:spMkLst>
            <pc:docMk/>
            <pc:sldMk cId="63413491" sldId="344"/>
            <ac:spMk id="7" creationId="{C8D5C3D3-57A9-4EA5-B4FB-809ED68EA942}"/>
          </ac:spMkLst>
        </pc:spChg>
        <pc:picChg chg="del">
          <ac:chgData name="Tim" userId="b6b9ca00b6b89781" providerId="LiveId" clId="{11F5E1F8-302E-4500-9220-437D4FB0EF7A}" dt="2022-04-07T09:14:33.229" v="635" actId="21"/>
          <ac:picMkLst>
            <pc:docMk/>
            <pc:sldMk cId="63413491" sldId="344"/>
            <ac:picMk id="5" creationId="{3A1AE60E-0AD3-4076-B482-927A2BB7EFD0}"/>
          </ac:picMkLst>
        </pc:picChg>
      </pc:sldChg>
      <pc:sldChg chg="addSp delSp modSp new mod">
        <pc:chgData name="Tim" userId="b6b9ca00b6b89781" providerId="LiveId" clId="{11F5E1F8-302E-4500-9220-437D4FB0EF7A}" dt="2022-04-05T10:12:23.676" v="418"/>
        <pc:sldMkLst>
          <pc:docMk/>
          <pc:sldMk cId="2057938816" sldId="345"/>
        </pc:sldMkLst>
        <pc:spChg chg="del mod">
          <ac:chgData name="Tim" userId="b6b9ca00b6b89781" providerId="LiveId" clId="{11F5E1F8-302E-4500-9220-437D4FB0EF7A}" dt="2022-04-05T10:12:04.886" v="415" actId="478"/>
          <ac:spMkLst>
            <pc:docMk/>
            <pc:sldMk cId="2057938816" sldId="345"/>
            <ac:spMk id="3" creationId="{4DD7FAF8-3A07-4ADF-BDC4-D200A604FA0F}"/>
          </ac:spMkLst>
        </pc:spChg>
        <pc:spChg chg="mod">
          <ac:chgData name="Tim" userId="b6b9ca00b6b89781" providerId="LiveId" clId="{11F5E1F8-302E-4500-9220-437D4FB0EF7A}" dt="2022-04-05T10:12:23.676" v="418"/>
          <ac:spMkLst>
            <pc:docMk/>
            <pc:sldMk cId="2057938816" sldId="345"/>
            <ac:spMk id="4" creationId="{7C25C1E1-922C-4ED1-AD65-AFFC63E3E011}"/>
          </ac:spMkLst>
        </pc:spChg>
        <pc:spChg chg="add mod">
          <ac:chgData name="Tim" userId="b6b9ca00b6b89781" providerId="LiveId" clId="{11F5E1F8-302E-4500-9220-437D4FB0EF7A}" dt="2022-04-05T10:12:04.886" v="415" actId="478"/>
          <ac:spMkLst>
            <pc:docMk/>
            <pc:sldMk cId="2057938816" sldId="345"/>
            <ac:spMk id="7" creationId="{CD98F12A-7052-4B54-ACAD-E6974A656962}"/>
          </ac:spMkLst>
        </pc:spChg>
      </pc:sldChg>
      <pc:sldChg chg="addSp delSp modSp mod">
        <pc:chgData name="Tim" userId="b6b9ca00b6b89781" providerId="LiveId" clId="{11F5E1F8-302E-4500-9220-437D4FB0EF7A}" dt="2022-04-07T09:06:29.775" v="591"/>
        <pc:sldMkLst>
          <pc:docMk/>
          <pc:sldMk cId="4070698630" sldId="345"/>
        </pc:sldMkLst>
        <pc:spChg chg="del mod">
          <ac:chgData name="Tim" userId="b6b9ca00b6b89781" providerId="LiveId" clId="{11F5E1F8-302E-4500-9220-437D4FB0EF7A}" dt="2022-04-07T09:03:09.169" v="574" actId="21"/>
          <ac:spMkLst>
            <pc:docMk/>
            <pc:sldMk cId="4070698630" sldId="345"/>
            <ac:spMk id="2" creationId="{45AC9D25-CC9D-4F67-81A9-7E3574339924}"/>
          </ac:spMkLst>
        </pc:spChg>
        <pc:spChg chg="add mod">
          <ac:chgData name="Tim" userId="b6b9ca00b6b89781" providerId="LiveId" clId="{11F5E1F8-302E-4500-9220-437D4FB0EF7A}" dt="2022-04-07T09:06:29.775" v="591"/>
          <ac:spMkLst>
            <pc:docMk/>
            <pc:sldMk cId="4070698630" sldId="345"/>
            <ac:spMk id="8" creationId="{D483746C-7316-48A7-924A-E1A0385AEC48}"/>
          </ac:spMkLst>
        </pc:spChg>
        <pc:picChg chg="add del">
          <ac:chgData name="Tim" userId="b6b9ca00b6b89781" providerId="LiveId" clId="{11F5E1F8-302E-4500-9220-437D4FB0EF7A}" dt="2022-04-07T09:06:27.248" v="590"/>
          <ac:picMkLst>
            <pc:docMk/>
            <pc:sldMk cId="4070698630" sldId="345"/>
            <ac:picMk id="5" creationId="{A6541C38-BDBC-4CF4-A103-067F6AE49E13}"/>
          </ac:picMkLst>
        </pc:picChg>
      </pc:sldChg>
      <pc:sldChg chg="addSp delSp modSp new mod">
        <pc:chgData name="Tim" userId="b6b9ca00b6b89781" providerId="LiveId" clId="{11F5E1F8-302E-4500-9220-437D4FB0EF7A}" dt="2022-04-05T09:01:45.571" v="410" actId="20577"/>
        <pc:sldMkLst>
          <pc:docMk/>
          <pc:sldMk cId="1258080428" sldId="346"/>
        </pc:sldMkLst>
        <pc:spChg chg="mod">
          <ac:chgData name="Tim" userId="b6b9ca00b6b89781" providerId="LiveId" clId="{11F5E1F8-302E-4500-9220-437D4FB0EF7A}" dt="2022-04-05T08:57:09.186" v="383" actId="20577"/>
          <ac:spMkLst>
            <pc:docMk/>
            <pc:sldMk cId="1258080428" sldId="346"/>
            <ac:spMk id="2" creationId="{467510A7-CC3B-4AF8-8B4B-3D561BCCDE4A}"/>
          </ac:spMkLst>
        </pc:spChg>
        <pc:spChg chg="mod">
          <ac:chgData name="Tim" userId="b6b9ca00b6b89781" providerId="LiveId" clId="{11F5E1F8-302E-4500-9220-437D4FB0EF7A}" dt="2022-04-05T09:01:45.571" v="410" actId="20577"/>
          <ac:spMkLst>
            <pc:docMk/>
            <pc:sldMk cId="1258080428" sldId="346"/>
            <ac:spMk id="3" creationId="{09EF14DD-FD2F-4B8F-958E-50A1ADA70606}"/>
          </ac:spMkLst>
        </pc:spChg>
        <pc:spChg chg="add del">
          <ac:chgData name="Tim" userId="b6b9ca00b6b89781" providerId="LiveId" clId="{11F5E1F8-302E-4500-9220-437D4FB0EF7A}" dt="2022-04-05T09:01:28.339" v="408" actId="22"/>
          <ac:spMkLst>
            <pc:docMk/>
            <pc:sldMk cId="1258080428" sldId="346"/>
            <ac:spMk id="6" creationId="{854419E5-1A72-4BFE-B864-8917EA6902DF}"/>
          </ac:spMkLst>
        </pc:spChg>
      </pc:sldChg>
      <pc:sldChg chg="addSp delSp modSp new mod">
        <pc:chgData name="Tim" userId="b6b9ca00b6b89781" providerId="LiveId" clId="{11F5E1F8-302E-4500-9220-437D4FB0EF7A}" dt="2022-04-07T09:06:57.729" v="595"/>
        <pc:sldMkLst>
          <pc:docMk/>
          <pc:sldMk cId="3195938793" sldId="347"/>
        </pc:sldMkLst>
        <pc:spChg chg="del">
          <ac:chgData name="Tim" userId="b6b9ca00b6b89781" providerId="LiveId" clId="{11F5E1F8-302E-4500-9220-437D4FB0EF7A}" dt="2022-04-07T09:03:52.534" v="578" actId="21"/>
          <ac:spMkLst>
            <pc:docMk/>
            <pc:sldMk cId="3195938793" sldId="347"/>
            <ac:spMk id="2" creationId="{CE8589E5-2C1A-4CC9-827E-68E63CC465C3}"/>
          </ac:spMkLst>
        </pc:spChg>
        <pc:spChg chg="mod">
          <ac:chgData name="Tim" userId="b6b9ca00b6b89781" providerId="LiveId" clId="{11F5E1F8-302E-4500-9220-437D4FB0EF7A}" dt="2022-04-05T10:17:02.224" v="554" actId="20577"/>
          <ac:spMkLst>
            <pc:docMk/>
            <pc:sldMk cId="3195938793" sldId="347"/>
            <ac:spMk id="4" creationId="{6E48B453-441C-4292-BBA7-93B4554A283B}"/>
          </ac:spMkLst>
        </pc:spChg>
        <pc:spChg chg="add mod">
          <ac:chgData name="Tim" userId="b6b9ca00b6b89781" providerId="LiveId" clId="{11F5E1F8-302E-4500-9220-437D4FB0EF7A}" dt="2022-04-07T09:06:57.729" v="595"/>
          <ac:spMkLst>
            <pc:docMk/>
            <pc:sldMk cId="3195938793" sldId="347"/>
            <ac:spMk id="7" creationId="{4BD5A3BF-7354-4802-9703-F54C001EFDE3}"/>
          </ac:spMkLst>
        </pc:spChg>
      </pc:sldChg>
      <pc:sldChg chg="addSp delSp modSp mod">
        <pc:chgData name="Tim" userId="b6b9ca00b6b89781" providerId="LiveId" clId="{11F5E1F8-302E-4500-9220-437D4FB0EF7A}" dt="2022-04-07T09:07:06.635" v="596"/>
        <pc:sldMkLst>
          <pc:docMk/>
          <pc:sldMk cId="4069643564" sldId="348"/>
        </pc:sldMkLst>
        <pc:spChg chg="del">
          <ac:chgData name="Tim" userId="b6b9ca00b6b89781" providerId="LiveId" clId="{11F5E1F8-302E-4500-9220-437D4FB0EF7A}" dt="2022-04-07T09:04:04.400" v="579" actId="21"/>
          <ac:spMkLst>
            <pc:docMk/>
            <pc:sldMk cId="4069643564" sldId="348"/>
            <ac:spMk id="2" creationId="{BA94D475-06F9-4676-82D8-070A031D13F2}"/>
          </ac:spMkLst>
        </pc:spChg>
        <pc:spChg chg="add mod">
          <ac:chgData name="Tim" userId="b6b9ca00b6b89781" providerId="LiveId" clId="{11F5E1F8-302E-4500-9220-437D4FB0EF7A}" dt="2022-04-07T09:07:06.635" v="596"/>
          <ac:spMkLst>
            <pc:docMk/>
            <pc:sldMk cId="4069643564" sldId="348"/>
            <ac:spMk id="7" creationId="{C2C83812-F921-4D4A-A210-DCF5754D3333}"/>
          </ac:spMkLst>
        </pc:spChg>
      </pc:sldChg>
      <pc:sldChg chg="addSp delSp modSp mod">
        <pc:chgData name="Tim" userId="b6b9ca00b6b89781" providerId="LiveId" clId="{11F5E1F8-302E-4500-9220-437D4FB0EF7A}" dt="2022-04-07T09:07:22.856" v="598"/>
        <pc:sldMkLst>
          <pc:docMk/>
          <pc:sldMk cId="2105376942" sldId="350"/>
        </pc:sldMkLst>
        <pc:spChg chg="del mod">
          <ac:chgData name="Tim" userId="b6b9ca00b6b89781" providerId="LiveId" clId="{11F5E1F8-302E-4500-9220-437D4FB0EF7A}" dt="2022-04-07T09:04:25.766" v="582" actId="21"/>
          <ac:spMkLst>
            <pc:docMk/>
            <pc:sldMk cId="2105376942" sldId="350"/>
            <ac:spMk id="2" creationId="{7A5E6B5C-7A14-41C3-A0C5-4402B37923D8}"/>
          </ac:spMkLst>
        </pc:spChg>
        <pc:spChg chg="add mod">
          <ac:chgData name="Tim" userId="b6b9ca00b6b89781" providerId="LiveId" clId="{11F5E1F8-302E-4500-9220-437D4FB0EF7A}" dt="2022-04-07T09:07:22.856" v="598"/>
          <ac:spMkLst>
            <pc:docMk/>
            <pc:sldMk cId="2105376942" sldId="350"/>
            <ac:spMk id="7" creationId="{09FFC7B4-2898-4F7D-8697-AF9D9CD67AE4}"/>
          </ac:spMkLst>
        </pc:spChg>
      </pc:sldChg>
      <pc:sldChg chg="addSp delSp modSp mod">
        <pc:chgData name="Tim" userId="b6b9ca00b6b89781" providerId="LiveId" clId="{11F5E1F8-302E-4500-9220-437D4FB0EF7A}" dt="2022-04-07T09:07:39.459" v="600"/>
        <pc:sldMkLst>
          <pc:docMk/>
          <pc:sldMk cId="1017566614" sldId="351"/>
        </pc:sldMkLst>
        <pc:spChg chg="del">
          <ac:chgData name="Tim" userId="b6b9ca00b6b89781" providerId="LiveId" clId="{11F5E1F8-302E-4500-9220-437D4FB0EF7A}" dt="2022-04-07T09:04:43.659" v="584" actId="21"/>
          <ac:spMkLst>
            <pc:docMk/>
            <pc:sldMk cId="1017566614" sldId="351"/>
            <ac:spMk id="2" creationId="{37A50B01-568D-4840-9F45-26674A6B5967}"/>
          </ac:spMkLst>
        </pc:spChg>
        <pc:spChg chg="add mod">
          <ac:chgData name="Tim" userId="b6b9ca00b6b89781" providerId="LiveId" clId="{11F5E1F8-302E-4500-9220-437D4FB0EF7A}" dt="2022-04-07T09:07:39.459" v="600"/>
          <ac:spMkLst>
            <pc:docMk/>
            <pc:sldMk cId="1017566614" sldId="351"/>
            <ac:spMk id="7" creationId="{92580CD2-5F7A-4AF0-AB2B-382C4653205D}"/>
          </ac:spMkLst>
        </pc:spChg>
      </pc:sldChg>
      <pc:sldChg chg="addSp delSp modSp mod">
        <pc:chgData name="Tim" userId="b6b9ca00b6b89781" providerId="LiveId" clId="{11F5E1F8-302E-4500-9220-437D4FB0EF7A}" dt="2022-04-07T09:07:53.268" v="603"/>
        <pc:sldMkLst>
          <pc:docMk/>
          <pc:sldMk cId="1867072242" sldId="352"/>
        </pc:sldMkLst>
        <pc:spChg chg="del">
          <ac:chgData name="Tim" userId="b6b9ca00b6b89781" providerId="LiveId" clId="{11F5E1F8-302E-4500-9220-437D4FB0EF7A}" dt="2022-04-07T09:05:22.423" v="587" actId="21"/>
          <ac:spMkLst>
            <pc:docMk/>
            <pc:sldMk cId="1867072242" sldId="352"/>
            <ac:spMk id="2" creationId="{51795962-68E3-4AB0-A51F-C9305A3E5915}"/>
          </ac:spMkLst>
        </pc:spChg>
        <pc:spChg chg="add mod">
          <ac:chgData name="Tim" userId="b6b9ca00b6b89781" providerId="LiveId" clId="{11F5E1F8-302E-4500-9220-437D4FB0EF7A}" dt="2022-04-07T09:07:53.268" v="603"/>
          <ac:spMkLst>
            <pc:docMk/>
            <pc:sldMk cId="1867072242" sldId="352"/>
            <ac:spMk id="6" creationId="{C91FED44-C2F6-4207-8D64-138185F70BB0}"/>
          </ac:spMkLst>
        </pc:spChg>
      </pc:sldChg>
      <pc:sldChg chg="addSp delSp modSp mod">
        <pc:chgData name="Tim" userId="b6b9ca00b6b89781" providerId="LiveId" clId="{11F5E1F8-302E-4500-9220-437D4FB0EF7A}" dt="2022-04-07T09:07:43.161" v="601"/>
        <pc:sldMkLst>
          <pc:docMk/>
          <pc:sldMk cId="4077331820" sldId="353"/>
        </pc:sldMkLst>
        <pc:spChg chg="del">
          <ac:chgData name="Tim" userId="b6b9ca00b6b89781" providerId="LiveId" clId="{11F5E1F8-302E-4500-9220-437D4FB0EF7A}" dt="2022-04-07T09:04:54.833" v="585" actId="21"/>
          <ac:spMkLst>
            <pc:docMk/>
            <pc:sldMk cId="4077331820" sldId="353"/>
            <ac:spMk id="2" creationId="{449772DA-31B0-4CDD-A0FD-8450531D5F22}"/>
          </ac:spMkLst>
        </pc:spChg>
        <pc:spChg chg="add mod">
          <ac:chgData name="Tim" userId="b6b9ca00b6b89781" providerId="LiveId" clId="{11F5E1F8-302E-4500-9220-437D4FB0EF7A}" dt="2022-04-07T09:07:43.161" v="601"/>
          <ac:spMkLst>
            <pc:docMk/>
            <pc:sldMk cId="4077331820" sldId="353"/>
            <ac:spMk id="7" creationId="{A5C72E2A-F651-4435-835B-AC37BCB1FCF7}"/>
          </ac:spMkLst>
        </pc:spChg>
      </pc:sldChg>
      <pc:sldChg chg="addSp delSp modSp mod">
        <pc:chgData name="Tim" userId="b6b9ca00b6b89781" providerId="LiveId" clId="{11F5E1F8-302E-4500-9220-437D4FB0EF7A}" dt="2022-04-07T09:08:58.448" v="609" actId="1076"/>
        <pc:sldMkLst>
          <pc:docMk/>
          <pc:sldMk cId="3847393796" sldId="359"/>
        </pc:sldMkLst>
        <pc:spChg chg="del">
          <ac:chgData name="Tim" userId="b6b9ca00b6b89781" providerId="LiveId" clId="{11F5E1F8-302E-4500-9220-437D4FB0EF7A}" dt="2022-04-07T09:08:53.437" v="608" actId="21"/>
          <ac:spMkLst>
            <pc:docMk/>
            <pc:sldMk cId="3847393796" sldId="359"/>
            <ac:spMk id="2" creationId="{69936CB4-A67D-418F-98E0-CB69695BE828}"/>
          </ac:spMkLst>
        </pc:spChg>
        <pc:picChg chg="add mod">
          <ac:chgData name="Tim" userId="b6b9ca00b6b89781" providerId="LiveId" clId="{11F5E1F8-302E-4500-9220-437D4FB0EF7A}" dt="2022-04-07T09:08:58.448" v="609" actId="1076"/>
          <ac:picMkLst>
            <pc:docMk/>
            <pc:sldMk cId="3847393796" sldId="359"/>
            <ac:picMk id="3" creationId="{F0CF2E7B-69AD-4825-B58D-ED99DCBB8A47}"/>
          </ac:picMkLst>
        </pc:picChg>
      </pc:sldChg>
      <pc:sldChg chg="addSp delSp modSp mod">
        <pc:chgData name="Tim" userId="b6b9ca00b6b89781" providerId="LiveId" clId="{11F5E1F8-302E-4500-9220-437D4FB0EF7A}" dt="2022-04-07T09:07:15.551" v="597"/>
        <pc:sldMkLst>
          <pc:docMk/>
          <pc:sldMk cId="440530160" sldId="360"/>
        </pc:sldMkLst>
        <pc:spChg chg="del">
          <ac:chgData name="Tim" userId="b6b9ca00b6b89781" providerId="LiveId" clId="{11F5E1F8-302E-4500-9220-437D4FB0EF7A}" dt="2022-04-07T09:04:15.852" v="580" actId="21"/>
          <ac:spMkLst>
            <pc:docMk/>
            <pc:sldMk cId="440530160" sldId="360"/>
            <ac:spMk id="2" creationId="{2D0C41E3-D972-47DD-B978-7881A5C4678C}"/>
          </ac:spMkLst>
        </pc:spChg>
        <pc:spChg chg="add mod">
          <ac:chgData name="Tim" userId="b6b9ca00b6b89781" providerId="LiveId" clId="{11F5E1F8-302E-4500-9220-437D4FB0EF7A}" dt="2022-04-07T09:07:15.551" v="597"/>
          <ac:spMkLst>
            <pc:docMk/>
            <pc:sldMk cId="440530160" sldId="360"/>
            <ac:spMk id="7" creationId="{D3965B97-B69D-4E8F-AEA6-F5488810BCB0}"/>
          </ac:spMkLst>
        </pc:spChg>
      </pc:sldChg>
      <pc:sldChg chg="addSp delSp modSp mod">
        <pc:chgData name="Tim" userId="b6b9ca00b6b89781" providerId="LiveId" clId="{11F5E1F8-302E-4500-9220-437D4FB0EF7A}" dt="2022-04-07T09:07:46.571" v="602"/>
        <pc:sldMkLst>
          <pc:docMk/>
          <pc:sldMk cId="1173266943" sldId="361"/>
        </pc:sldMkLst>
        <pc:spChg chg="del">
          <ac:chgData name="Tim" userId="b6b9ca00b6b89781" providerId="LiveId" clId="{11F5E1F8-302E-4500-9220-437D4FB0EF7A}" dt="2022-04-07T09:05:07.533" v="586" actId="21"/>
          <ac:spMkLst>
            <pc:docMk/>
            <pc:sldMk cId="1173266943" sldId="361"/>
            <ac:spMk id="2" creationId="{8D109A03-E80C-4E36-98D6-8D721BC7125F}"/>
          </ac:spMkLst>
        </pc:spChg>
        <pc:spChg chg="add mod">
          <ac:chgData name="Tim" userId="b6b9ca00b6b89781" providerId="LiveId" clId="{11F5E1F8-302E-4500-9220-437D4FB0EF7A}" dt="2022-04-07T09:07:46.571" v="602"/>
          <ac:spMkLst>
            <pc:docMk/>
            <pc:sldMk cId="1173266943" sldId="361"/>
            <ac:spMk id="10" creationId="{F73204C9-5D83-4A2D-8C9F-D33358169F69}"/>
          </ac:spMkLst>
        </pc:spChg>
      </pc:sldChg>
      <pc:sldChg chg="addSp delSp modSp mod">
        <pc:chgData name="Tim" userId="b6b9ca00b6b89781" providerId="LiveId" clId="{11F5E1F8-302E-4500-9220-437D4FB0EF7A}" dt="2022-04-07T09:14:10.140" v="634" actId="113"/>
        <pc:sldMkLst>
          <pc:docMk/>
          <pc:sldMk cId="2404768189" sldId="362"/>
        </pc:sldMkLst>
        <pc:spChg chg="del">
          <ac:chgData name="Tim" userId="b6b9ca00b6b89781" providerId="LiveId" clId="{11F5E1F8-302E-4500-9220-437D4FB0EF7A}" dt="2022-04-07T09:09:22.238" v="610" actId="21"/>
          <ac:spMkLst>
            <pc:docMk/>
            <pc:sldMk cId="2404768189" sldId="362"/>
            <ac:spMk id="2" creationId="{B94EF962-DF82-4541-8FFF-AD7F7429F35F}"/>
          </ac:spMkLst>
        </pc:spChg>
        <pc:spChg chg="del mod">
          <ac:chgData name="Tim" userId="b6b9ca00b6b89781" providerId="LiveId" clId="{11F5E1F8-302E-4500-9220-437D4FB0EF7A}" dt="2022-04-07T09:12:14.874" v="626" actId="21"/>
          <ac:spMkLst>
            <pc:docMk/>
            <pc:sldMk cId="2404768189" sldId="362"/>
            <ac:spMk id="3" creationId="{6F61BE16-F749-453F-A900-63135A0EB817}"/>
          </ac:spMkLst>
        </pc:spChg>
        <pc:spChg chg="add del mod">
          <ac:chgData name="Tim" userId="b6b9ca00b6b89781" providerId="LiveId" clId="{11F5E1F8-302E-4500-9220-437D4FB0EF7A}" dt="2022-04-07T09:14:10.140" v="634" actId="113"/>
          <ac:spMkLst>
            <pc:docMk/>
            <pc:sldMk cId="2404768189" sldId="362"/>
            <ac:spMk id="4" creationId="{44F3ABD0-40F8-4BB6-B36B-B60356F461A4}"/>
          </ac:spMkLst>
        </pc:spChg>
        <pc:spChg chg="add del mod">
          <ac:chgData name="Tim" userId="b6b9ca00b6b89781" providerId="LiveId" clId="{11F5E1F8-302E-4500-9220-437D4FB0EF7A}" dt="2022-04-07T09:12:11.236" v="625" actId="21"/>
          <ac:spMkLst>
            <pc:docMk/>
            <pc:sldMk cId="2404768189" sldId="362"/>
            <ac:spMk id="7" creationId="{50DE5688-7198-4E38-AD5F-EC1066E4A840}"/>
          </ac:spMkLst>
        </pc:spChg>
        <pc:picChg chg="add mod">
          <ac:chgData name="Tim" userId="b6b9ca00b6b89781" providerId="LiveId" clId="{11F5E1F8-302E-4500-9220-437D4FB0EF7A}" dt="2022-04-07T09:09:28.731" v="611" actId="1076"/>
          <ac:picMkLst>
            <pc:docMk/>
            <pc:sldMk cId="2404768189" sldId="362"/>
            <ac:picMk id="5" creationId="{F6A2291A-E80F-4629-8EC7-A073E31B3014}"/>
          </ac:picMkLst>
        </pc:picChg>
      </pc:sldChg>
      <pc:sldChg chg="addSp delSp modSp mod">
        <pc:chgData name="Tim" userId="b6b9ca00b6b89781" providerId="LiveId" clId="{11F5E1F8-302E-4500-9220-437D4FB0EF7A}" dt="2022-04-07T09:06:48.904" v="594"/>
        <pc:sldMkLst>
          <pc:docMk/>
          <pc:sldMk cId="3000881038" sldId="363"/>
        </pc:sldMkLst>
        <pc:spChg chg="del">
          <ac:chgData name="Tim" userId="b6b9ca00b6b89781" providerId="LiveId" clId="{11F5E1F8-302E-4500-9220-437D4FB0EF7A}" dt="2022-04-07T09:03:43.277" v="577" actId="21"/>
          <ac:spMkLst>
            <pc:docMk/>
            <pc:sldMk cId="3000881038" sldId="363"/>
            <ac:spMk id="2" creationId="{A36EE289-C617-48F9-B4ED-744DCADE5256}"/>
          </ac:spMkLst>
        </pc:spChg>
        <pc:spChg chg="add mod">
          <ac:chgData name="Tim" userId="b6b9ca00b6b89781" providerId="LiveId" clId="{11F5E1F8-302E-4500-9220-437D4FB0EF7A}" dt="2022-04-07T09:06:48.904" v="594"/>
          <ac:spMkLst>
            <pc:docMk/>
            <pc:sldMk cId="3000881038" sldId="363"/>
            <ac:spMk id="8" creationId="{EA229A2C-720B-4F8A-BBD1-7C3F30A9E43B}"/>
          </ac:spMkLst>
        </pc:spChg>
      </pc:sldChg>
      <pc:sldChg chg="addSp delSp modSp mod">
        <pc:chgData name="Tim" userId="b6b9ca00b6b89781" providerId="LiveId" clId="{11F5E1F8-302E-4500-9220-437D4FB0EF7A}" dt="2022-04-07T09:07:31.360" v="599"/>
        <pc:sldMkLst>
          <pc:docMk/>
          <pc:sldMk cId="3736771919" sldId="364"/>
        </pc:sldMkLst>
        <pc:spChg chg="del">
          <ac:chgData name="Tim" userId="b6b9ca00b6b89781" providerId="LiveId" clId="{11F5E1F8-302E-4500-9220-437D4FB0EF7A}" dt="2022-04-07T09:04:36.258" v="583" actId="21"/>
          <ac:spMkLst>
            <pc:docMk/>
            <pc:sldMk cId="3736771919" sldId="364"/>
            <ac:spMk id="2" creationId="{BB173E94-4573-4AF5-AED5-0363CDCFA3D2}"/>
          </ac:spMkLst>
        </pc:spChg>
        <pc:spChg chg="add mod">
          <ac:chgData name="Tim" userId="b6b9ca00b6b89781" providerId="LiveId" clId="{11F5E1F8-302E-4500-9220-437D4FB0EF7A}" dt="2022-04-07T09:07:31.360" v="599"/>
          <ac:spMkLst>
            <pc:docMk/>
            <pc:sldMk cId="3736771919" sldId="364"/>
            <ac:spMk id="7" creationId="{5CDF5D8A-A3BD-4A36-852B-E596276AC990}"/>
          </ac:spMkLst>
        </pc:spChg>
      </pc:sldChg>
      <pc:sldChg chg="addSp delSp modSp mod">
        <pc:chgData name="Tim" userId="b6b9ca00b6b89781" providerId="LiveId" clId="{11F5E1F8-302E-4500-9220-437D4FB0EF7A}" dt="2022-04-07T09:02:21.898" v="571" actId="21"/>
        <pc:sldMkLst>
          <pc:docMk/>
          <pc:sldMk cId="1225810511" sldId="365"/>
        </pc:sldMkLst>
        <pc:spChg chg="del">
          <ac:chgData name="Tim" userId="b6b9ca00b6b89781" providerId="LiveId" clId="{11F5E1F8-302E-4500-9220-437D4FB0EF7A}" dt="2022-04-07T09:02:21.898" v="571" actId="21"/>
          <ac:spMkLst>
            <pc:docMk/>
            <pc:sldMk cId="1225810511" sldId="365"/>
            <ac:spMk id="4" creationId="{72FA7AF5-2C52-433A-A1B7-C723BFA686A8}"/>
          </ac:spMkLst>
        </pc:spChg>
        <pc:picChg chg="add mod">
          <ac:chgData name="Tim" userId="b6b9ca00b6b89781" providerId="LiveId" clId="{11F5E1F8-302E-4500-9220-437D4FB0EF7A}" dt="2022-04-07T09:01:09.375" v="562" actId="1076"/>
          <ac:picMkLst>
            <pc:docMk/>
            <pc:sldMk cId="1225810511" sldId="365"/>
            <ac:picMk id="6" creationId="{C6791A0F-92CC-4E49-BA45-DBE97F82D89C}"/>
          </ac:picMkLst>
        </pc:picChg>
      </pc:sldChg>
    </pc:docChg>
  </pc:docChgLst>
  <pc:docChgLst>
    <pc:chgData name="Tim Heffernan" userId="b6b9ca00b6b89781" providerId="LiveId" clId="{11E8A565-E904-422B-A0BD-6B726753A09F}"/>
    <pc:docChg chg="undo custSel addSld delSld modSld sldOrd">
      <pc:chgData name="Tim Heffernan" userId="b6b9ca00b6b89781" providerId="LiveId" clId="{11E8A565-E904-422B-A0BD-6B726753A09F}" dt="2022-04-08T03:56:58.387" v="3311" actId="20577"/>
      <pc:docMkLst>
        <pc:docMk/>
      </pc:docMkLst>
      <pc:sldChg chg="addSp delSp modSp mod ord">
        <pc:chgData name="Tim Heffernan" userId="b6b9ca00b6b89781" providerId="LiveId" clId="{11E8A565-E904-422B-A0BD-6B726753A09F}" dt="2022-04-07T23:49:07.237" v="2756"/>
        <pc:sldMkLst>
          <pc:docMk/>
          <pc:sldMk cId="178471413" sldId="256"/>
        </pc:sldMkLst>
        <pc:picChg chg="del">
          <ac:chgData name="Tim Heffernan" userId="b6b9ca00b6b89781" providerId="LiveId" clId="{11E8A565-E904-422B-A0BD-6B726753A09F}" dt="2022-04-07T01:50:04.092" v="2515"/>
          <ac:picMkLst>
            <pc:docMk/>
            <pc:sldMk cId="178471413" sldId="256"/>
            <ac:picMk id="2" creationId="{97E3A6B4-330C-4DA2-B71B-0F3EAC54B63D}"/>
          </ac:picMkLst>
        </pc:picChg>
        <pc:picChg chg="add mod">
          <ac:chgData name="Tim Heffernan" userId="b6b9ca00b6b89781" providerId="LiveId" clId="{11E8A565-E904-422B-A0BD-6B726753A09F}" dt="2022-04-07T03:03:02.397" v="2617" actId="1076"/>
          <ac:picMkLst>
            <pc:docMk/>
            <pc:sldMk cId="178471413" sldId="256"/>
            <ac:picMk id="3" creationId="{385835FC-2E8B-48A4-9BC4-A78DC147B3BA}"/>
          </ac:picMkLst>
        </pc:picChg>
      </pc:sldChg>
      <pc:sldChg chg="addSp delSp modSp mod">
        <pc:chgData name="Tim Heffernan" userId="b6b9ca00b6b89781" providerId="LiveId" clId="{11E8A565-E904-422B-A0BD-6B726753A09F}" dt="2022-04-07T02:55:25.200" v="2608" actId="1076"/>
        <pc:sldMkLst>
          <pc:docMk/>
          <pc:sldMk cId="903425180" sldId="268"/>
        </pc:sldMkLst>
        <pc:spChg chg="mod">
          <ac:chgData name="Tim Heffernan" userId="b6b9ca00b6b89781" providerId="LiveId" clId="{11E8A565-E904-422B-A0BD-6B726753A09F}" dt="2022-04-07T02:55:25.200" v="2608" actId="1076"/>
          <ac:spMkLst>
            <pc:docMk/>
            <pc:sldMk cId="903425180" sldId="268"/>
            <ac:spMk id="4" creationId="{D1D02411-EE98-C14C-8F64-58F52230240A}"/>
          </ac:spMkLst>
        </pc:spChg>
        <pc:picChg chg="del">
          <ac:chgData name="Tim Heffernan" userId="b6b9ca00b6b89781" providerId="LiveId" clId="{11E8A565-E904-422B-A0BD-6B726753A09F}" dt="2022-04-07T01:48:15.220" v="2503"/>
          <ac:picMkLst>
            <pc:docMk/>
            <pc:sldMk cId="903425180" sldId="268"/>
            <ac:picMk id="3" creationId="{034BFABF-4EB5-4DBF-A397-F2CEFFCFAF67}"/>
          </ac:picMkLst>
        </pc:picChg>
        <pc:picChg chg="del">
          <ac:chgData name="Tim Heffernan" userId="b6b9ca00b6b89781" providerId="LiveId" clId="{11E8A565-E904-422B-A0BD-6B726753A09F}" dt="2022-04-07T01:48:50.060" v="2509"/>
          <ac:picMkLst>
            <pc:docMk/>
            <pc:sldMk cId="903425180" sldId="268"/>
            <ac:picMk id="5" creationId="{AA900C40-7CEB-4005-BB4C-CB76661BBFCD}"/>
          </ac:picMkLst>
        </pc:picChg>
        <pc:picChg chg="del mod">
          <ac:chgData name="Tim Heffernan" userId="b6b9ca00b6b89781" providerId="LiveId" clId="{11E8A565-E904-422B-A0BD-6B726753A09F}" dt="2022-04-07T01:49:21.053" v="2512"/>
          <ac:picMkLst>
            <pc:docMk/>
            <pc:sldMk cId="903425180" sldId="268"/>
            <ac:picMk id="6" creationId="{F99CEA12-FCC0-42FA-9CA4-7C232991E963}"/>
          </ac:picMkLst>
        </pc:picChg>
        <pc:picChg chg="add mod">
          <ac:chgData name="Tim Heffernan" userId="b6b9ca00b6b89781" providerId="LiveId" clId="{11E8A565-E904-422B-A0BD-6B726753A09F}" dt="2022-04-07T02:54:24.471" v="2542" actId="14100"/>
          <ac:picMkLst>
            <pc:docMk/>
            <pc:sldMk cId="903425180" sldId="268"/>
            <ac:picMk id="7" creationId="{BF16D5B8-7E89-4191-97C8-D009936DE3EA}"/>
          </ac:picMkLst>
        </pc:picChg>
      </pc:sldChg>
      <pc:sldChg chg="delSp modSp del mod">
        <pc:chgData name="Tim Heffernan" userId="b6b9ca00b6b89781" providerId="LiveId" clId="{11E8A565-E904-422B-A0BD-6B726753A09F}" dt="2022-04-06T06:54:32.527" v="1242" actId="2696"/>
        <pc:sldMkLst>
          <pc:docMk/>
          <pc:sldMk cId="380975315" sldId="269"/>
        </pc:sldMkLst>
        <pc:spChg chg="del">
          <ac:chgData name="Tim Heffernan" userId="b6b9ca00b6b89781" providerId="LiveId" clId="{11E8A565-E904-422B-A0BD-6B726753A09F}" dt="2022-04-06T05:47:50.198" v="467" actId="21"/>
          <ac:spMkLst>
            <pc:docMk/>
            <pc:sldMk cId="380975315" sldId="269"/>
            <ac:spMk id="3" creationId="{8F1147BB-AD2E-42BE-9D44-8699E9A99B37}"/>
          </ac:spMkLst>
        </pc:spChg>
        <pc:picChg chg="mod">
          <ac:chgData name="Tim Heffernan" userId="b6b9ca00b6b89781" providerId="LiveId" clId="{11E8A565-E904-422B-A0BD-6B726753A09F}" dt="2022-04-06T05:49:05.759" v="471" actId="1076"/>
          <ac:picMkLst>
            <pc:docMk/>
            <pc:sldMk cId="380975315" sldId="269"/>
            <ac:picMk id="8" creationId="{8344E9E9-CAF4-4B72-A551-61A10AFA771D}"/>
          </ac:picMkLst>
        </pc:picChg>
      </pc:sldChg>
      <pc:sldChg chg="del">
        <pc:chgData name="Tim Heffernan" userId="b6b9ca00b6b89781" providerId="LiveId" clId="{11E8A565-E904-422B-A0BD-6B726753A09F}" dt="2022-04-06T05:49:29.944" v="472" actId="2696"/>
        <pc:sldMkLst>
          <pc:docMk/>
          <pc:sldMk cId="1540971665" sldId="270"/>
        </pc:sldMkLst>
      </pc:sldChg>
      <pc:sldChg chg="addSp delSp modSp mod ord">
        <pc:chgData name="Tim Heffernan" userId="b6b9ca00b6b89781" providerId="LiveId" clId="{11E8A565-E904-422B-A0BD-6B726753A09F}" dt="2022-04-07T23:50:28.416" v="2774"/>
        <pc:sldMkLst>
          <pc:docMk/>
          <pc:sldMk cId="2298008694" sldId="270"/>
        </pc:sldMkLst>
        <pc:spChg chg="mod">
          <ac:chgData name="Tim Heffernan" userId="b6b9ca00b6b89781" providerId="LiveId" clId="{11E8A565-E904-422B-A0BD-6B726753A09F}" dt="2022-04-07T00:30:09.268" v="2293" actId="1076"/>
          <ac:spMkLst>
            <pc:docMk/>
            <pc:sldMk cId="2298008694" sldId="270"/>
            <ac:spMk id="3" creationId="{D3948280-84D6-478D-989F-CDE93CE5F021}"/>
          </ac:spMkLst>
        </pc:spChg>
        <pc:spChg chg="del">
          <ac:chgData name="Tim Heffernan" userId="b6b9ca00b6b89781" providerId="LiveId" clId="{11E8A565-E904-422B-A0BD-6B726753A09F}" dt="2022-04-06T05:50:34.324" v="476" actId="21"/>
          <ac:spMkLst>
            <pc:docMk/>
            <pc:sldMk cId="2298008694" sldId="270"/>
            <ac:spMk id="4" creationId="{1B13E398-434E-4826-857F-A2702798A61B}"/>
          </ac:spMkLst>
        </pc:spChg>
        <pc:spChg chg="add del mod">
          <ac:chgData name="Tim Heffernan" userId="b6b9ca00b6b89781" providerId="LiveId" clId="{11E8A565-E904-422B-A0BD-6B726753A09F}" dt="2022-04-07T00:30:12.291" v="2294" actId="1076"/>
          <ac:spMkLst>
            <pc:docMk/>
            <pc:sldMk cId="2298008694" sldId="270"/>
            <ac:spMk id="5" creationId="{2F2F8B71-83D2-412B-B37E-48FAA4EF9B43}"/>
          </ac:spMkLst>
        </pc:spChg>
        <pc:picChg chg="add mod">
          <ac:chgData name="Tim Heffernan" userId="b6b9ca00b6b89781" providerId="LiveId" clId="{11E8A565-E904-422B-A0BD-6B726753A09F}" dt="2022-04-07T03:03:56.378" v="2623" actId="1076"/>
          <ac:picMkLst>
            <pc:docMk/>
            <pc:sldMk cId="2298008694" sldId="270"/>
            <ac:picMk id="6" creationId="{8A7122B0-E9A8-4C7D-A701-0CD4B16694FD}"/>
          </ac:picMkLst>
        </pc:picChg>
        <pc:picChg chg="add del mod">
          <ac:chgData name="Tim Heffernan" userId="b6b9ca00b6b89781" providerId="LiveId" clId="{11E8A565-E904-422B-A0BD-6B726753A09F}" dt="2022-04-06T05:53:08.688" v="635" actId="21"/>
          <ac:picMkLst>
            <pc:docMk/>
            <pc:sldMk cId="2298008694" sldId="270"/>
            <ac:picMk id="7" creationId="{BF9667CB-4DD7-4ED1-8873-38C25496CE9A}"/>
          </ac:picMkLst>
        </pc:picChg>
      </pc:sldChg>
      <pc:sldChg chg="addSp modSp mod">
        <pc:chgData name="Tim Heffernan" userId="b6b9ca00b6b89781" providerId="LiveId" clId="{11E8A565-E904-422B-A0BD-6B726753A09F}" dt="2022-04-08T03:56:58.387" v="3311" actId="20577"/>
        <pc:sldMkLst>
          <pc:docMk/>
          <pc:sldMk cId="3029582748" sldId="271"/>
        </pc:sldMkLst>
        <pc:spChg chg="add mod">
          <ac:chgData name="Tim Heffernan" userId="b6b9ca00b6b89781" providerId="LiveId" clId="{11E8A565-E904-422B-A0BD-6B726753A09F}" dt="2022-04-08T03:56:58.387" v="3311" actId="20577"/>
          <ac:spMkLst>
            <pc:docMk/>
            <pc:sldMk cId="3029582748" sldId="271"/>
            <ac:spMk id="5" creationId="{84D1001D-50EB-40FC-BFF5-8979648AE90E}"/>
          </ac:spMkLst>
        </pc:spChg>
        <pc:spChg chg="mod">
          <ac:chgData name="Tim Heffernan" userId="b6b9ca00b6b89781" providerId="LiveId" clId="{11E8A565-E904-422B-A0BD-6B726753A09F}" dt="2022-04-08T00:43:17.619" v="2918" actId="1076"/>
          <ac:spMkLst>
            <pc:docMk/>
            <pc:sldMk cId="3029582748" sldId="271"/>
            <ac:spMk id="10" creationId="{ECE878ED-DEFC-41DC-BD0D-47AEE0F68949}"/>
          </ac:spMkLst>
        </pc:spChg>
        <pc:picChg chg="add mod">
          <ac:chgData name="Tim Heffernan" userId="b6b9ca00b6b89781" providerId="LiveId" clId="{11E8A565-E904-422B-A0BD-6B726753A09F}" dt="2022-04-07T03:10:21.877" v="2654" actId="1076"/>
          <ac:picMkLst>
            <pc:docMk/>
            <pc:sldMk cId="3029582748" sldId="271"/>
            <ac:picMk id="4" creationId="{033F806C-8DB2-4F7D-A36A-7A5EBFE72629}"/>
          </ac:picMkLst>
        </pc:picChg>
        <pc:picChg chg="mod">
          <ac:chgData name="Tim Heffernan" userId="b6b9ca00b6b89781" providerId="LiveId" clId="{11E8A565-E904-422B-A0BD-6B726753A09F}" dt="2022-04-08T00:35:36.934" v="2879" actId="1076"/>
          <ac:picMkLst>
            <pc:docMk/>
            <pc:sldMk cId="3029582748" sldId="271"/>
            <ac:picMk id="9" creationId="{A738A738-0CD6-4456-885A-71F627EB1763}"/>
          </ac:picMkLst>
        </pc:picChg>
      </pc:sldChg>
      <pc:sldChg chg="addSp delSp modSp mod">
        <pc:chgData name="Tim Heffernan" userId="b6b9ca00b6b89781" providerId="LiveId" clId="{11E8A565-E904-422B-A0BD-6B726753A09F}" dt="2022-04-08T03:56:34.942" v="3302" actId="1076"/>
        <pc:sldMkLst>
          <pc:docMk/>
          <pc:sldMk cId="768075731" sldId="272"/>
        </pc:sldMkLst>
        <pc:spChg chg="add del">
          <ac:chgData name="Tim Heffernan" userId="b6b9ca00b6b89781" providerId="LiveId" clId="{11E8A565-E904-422B-A0BD-6B726753A09F}" dt="2022-04-07T00:51:56.322" v="2385" actId="21"/>
          <ac:spMkLst>
            <pc:docMk/>
            <pc:sldMk cId="768075731" sldId="272"/>
            <ac:spMk id="6" creationId="{B5B3ACD8-6D06-43D8-97CB-499B0A29A647}"/>
          </ac:spMkLst>
        </pc:spChg>
        <pc:spChg chg="mod">
          <ac:chgData name="Tim Heffernan" userId="b6b9ca00b6b89781" providerId="LiveId" clId="{11E8A565-E904-422B-A0BD-6B726753A09F}" dt="2022-04-08T03:56:34.942" v="3302" actId="1076"/>
          <ac:spMkLst>
            <pc:docMk/>
            <pc:sldMk cId="768075731" sldId="272"/>
            <ac:spMk id="8" creationId="{99A511A4-8561-41FC-B8C4-4DD9ACF92855}"/>
          </ac:spMkLst>
        </pc:spChg>
        <pc:picChg chg="add mod">
          <ac:chgData name="Tim Heffernan" userId="b6b9ca00b6b89781" providerId="LiveId" clId="{11E8A565-E904-422B-A0BD-6B726753A09F}" dt="2022-04-07T03:04:11.913" v="2625" actId="1076"/>
          <ac:picMkLst>
            <pc:docMk/>
            <pc:sldMk cId="768075731" sldId="272"/>
            <ac:picMk id="5" creationId="{1297995F-7960-4313-A7C1-DA2CFE82C097}"/>
          </ac:picMkLst>
        </pc:picChg>
      </pc:sldChg>
      <pc:sldChg chg="modSp del mod">
        <pc:chgData name="Tim Heffernan" userId="b6b9ca00b6b89781" providerId="LiveId" clId="{11E8A565-E904-422B-A0BD-6B726753A09F}" dt="2022-04-07T00:30:47.158" v="2295" actId="2696"/>
        <pc:sldMkLst>
          <pc:docMk/>
          <pc:sldMk cId="1680815365" sldId="272"/>
        </pc:sldMkLst>
        <pc:spChg chg="mod">
          <ac:chgData name="Tim Heffernan" userId="b6b9ca00b6b89781" providerId="LiveId" clId="{11E8A565-E904-422B-A0BD-6B726753A09F}" dt="2022-04-06T06:05:21.814" v="1199" actId="20577"/>
          <ac:spMkLst>
            <pc:docMk/>
            <pc:sldMk cId="1680815365" sldId="272"/>
            <ac:spMk id="3" creationId="{282B8F6F-3770-4DA6-A719-2BD2914CD1FB}"/>
          </ac:spMkLst>
        </pc:spChg>
        <pc:spChg chg="mod">
          <ac:chgData name="Tim Heffernan" userId="b6b9ca00b6b89781" providerId="LiveId" clId="{11E8A565-E904-422B-A0BD-6B726753A09F}" dt="2022-04-06T06:10:37.601" v="1215" actId="207"/>
          <ac:spMkLst>
            <pc:docMk/>
            <pc:sldMk cId="1680815365" sldId="272"/>
            <ac:spMk id="8" creationId="{99A511A4-8561-41FC-B8C4-4DD9ACF92855}"/>
          </ac:spMkLst>
        </pc:spChg>
      </pc:sldChg>
      <pc:sldChg chg="delSp modSp del mod">
        <pc:chgData name="Tim Heffernan" userId="b6b9ca00b6b89781" providerId="LiveId" clId="{11E8A565-E904-422B-A0BD-6B726753A09F}" dt="2022-04-06T07:51:25.397" v="1773" actId="2696"/>
        <pc:sldMkLst>
          <pc:docMk/>
          <pc:sldMk cId="2262640283" sldId="273"/>
        </pc:sldMkLst>
        <pc:spChg chg="mod">
          <ac:chgData name="Tim Heffernan" userId="b6b9ca00b6b89781" providerId="LiveId" clId="{11E8A565-E904-422B-A0BD-6B726753A09F}" dt="2022-04-06T01:49:31.041" v="138" actId="20577"/>
          <ac:spMkLst>
            <pc:docMk/>
            <pc:sldMk cId="2262640283" sldId="273"/>
            <ac:spMk id="3" creationId="{1E5C3589-72E3-435C-8352-53B3C171FF0B}"/>
          </ac:spMkLst>
        </pc:spChg>
        <pc:spChg chg="mod">
          <ac:chgData name="Tim Heffernan" userId="b6b9ca00b6b89781" providerId="LiveId" clId="{11E8A565-E904-422B-A0BD-6B726753A09F}" dt="2022-04-06T01:51:09.407" v="175" actId="6549"/>
          <ac:spMkLst>
            <pc:docMk/>
            <pc:sldMk cId="2262640283" sldId="273"/>
            <ac:spMk id="4" creationId="{6C6A7AD4-CE8F-4A7A-9921-39A10D073B7C}"/>
          </ac:spMkLst>
        </pc:spChg>
        <pc:spChg chg="del">
          <ac:chgData name="Tim Heffernan" userId="b6b9ca00b6b89781" providerId="LiveId" clId="{11E8A565-E904-422B-A0BD-6B726753A09F}" dt="2022-04-06T01:49:40.551" v="139" actId="21"/>
          <ac:spMkLst>
            <pc:docMk/>
            <pc:sldMk cId="2262640283" sldId="273"/>
            <ac:spMk id="5" creationId="{74AA452B-D9C7-43CE-BF12-822A4C297ECF}"/>
          </ac:spMkLst>
        </pc:spChg>
      </pc:sldChg>
      <pc:sldChg chg="modSp del mod modAnim">
        <pc:chgData name="Tim Heffernan" userId="b6b9ca00b6b89781" providerId="LiveId" clId="{11E8A565-E904-422B-A0BD-6B726753A09F}" dt="2022-04-06T07:51:28.664" v="1774" actId="2696"/>
        <pc:sldMkLst>
          <pc:docMk/>
          <pc:sldMk cId="1709498265" sldId="341"/>
        </pc:sldMkLst>
        <pc:spChg chg="mod">
          <ac:chgData name="Tim Heffernan" userId="b6b9ca00b6b89781" providerId="LiveId" clId="{11E8A565-E904-422B-A0BD-6B726753A09F}" dt="2022-04-06T01:51:57.117" v="176" actId="1076"/>
          <ac:spMkLst>
            <pc:docMk/>
            <pc:sldMk cId="1709498265" sldId="341"/>
            <ac:spMk id="3" creationId="{15BB89D9-78F0-4F39-AB4F-38ECF1D706BB}"/>
          </ac:spMkLst>
        </pc:spChg>
        <pc:spChg chg="mod">
          <ac:chgData name="Tim Heffernan" userId="b6b9ca00b6b89781" providerId="LiveId" clId="{11E8A565-E904-422B-A0BD-6B726753A09F}" dt="2022-04-06T01:54:13.265" v="187" actId="20577"/>
          <ac:spMkLst>
            <pc:docMk/>
            <pc:sldMk cId="1709498265" sldId="341"/>
            <ac:spMk id="5" creationId="{ACB9DAC8-286F-40CC-A5C0-8B9CC75A7B99}"/>
          </ac:spMkLst>
        </pc:spChg>
      </pc:sldChg>
      <pc:sldChg chg="modSp del mod">
        <pc:chgData name="Tim Heffernan" userId="b6b9ca00b6b89781" providerId="LiveId" clId="{11E8A565-E904-422B-A0BD-6B726753A09F}" dt="2022-04-07T01:48:40.137" v="2508"/>
        <pc:sldMkLst>
          <pc:docMk/>
          <pc:sldMk cId="96648408" sldId="342"/>
        </pc:sldMkLst>
        <pc:spChg chg="mod">
          <ac:chgData name="Tim Heffernan" userId="b6b9ca00b6b89781" providerId="LiveId" clId="{11E8A565-E904-422B-A0BD-6B726753A09F}" dt="2022-04-07T01:48:40.137" v="2508"/>
          <ac:spMkLst>
            <pc:docMk/>
            <pc:sldMk cId="96648408" sldId="342"/>
            <ac:spMk id="2" creationId="{AC7466BD-7294-4364-A0BD-9DCF9E15B6D0}"/>
          </ac:spMkLst>
        </pc:spChg>
      </pc:sldChg>
      <pc:sldChg chg="addSp modSp add del mod ord">
        <pc:chgData name="Tim Heffernan" userId="b6b9ca00b6b89781" providerId="LiveId" clId="{11E8A565-E904-422B-A0BD-6B726753A09F}" dt="2022-04-07T03:01:48.416" v="2613" actId="1076"/>
        <pc:sldMkLst>
          <pc:docMk/>
          <pc:sldMk cId="1731527783" sldId="342"/>
        </pc:sldMkLst>
        <pc:spChg chg="mod">
          <ac:chgData name="Tim Heffernan" userId="b6b9ca00b6b89781" providerId="LiveId" clId="{11E8A565-E904-422B-A0BD-6B726753A09F}" dt="2022-04-07T01:52:10.009" v="2526" actId="14100"/>
          <ac:spMkLst>
            <pc:docMk/>
            <pc:sldMk cId="1731527783" sldId="342"/>
            <ac:spMk id="3" creationId="{66CF79A6-D6B4-40EF-9FBB-F1D5251AAFD8}"/>
          </ac:spMkLst>
        </pc:spChg>
        <pc:picChg chg="add mod">
          <ac:chgData name="Tim Heffernan" userId="b6b9ca00b6b89781" providerId="LiveId" clId="{11E8A565-E904-422B-A0BD-6B726753A09F}" dt="2022-04-07T03:01:48.416" v="2613" actId="1076"/>
          <ac:picMkLst>
            <pc:docMk/>
            <pc:sldMk cId="1731527783" sldId="342"/>
            <ac:picMk id="5" creationId="{7A57AF14-F252-42B3-8FCB-174EA8F01DF5}"/>
          </ac:picMkLst>
        </pc:picChg>
      </pc:sldChg>
      <pc:sldChg chg="modSp del mod">
        <pc:chgData name="Tim Heffernan" userId="b6b9ca00b6b89781" providerId="LiveId" clId="{11E8A565-E904-422B-A0BD-6B726753A09F}" dt="2022-04-07T01:48:04.173" v="2502"/>
        <pc:sldMkLst>
          <pc:docMk/>
          <pc:sldMk cId="2119586875" sldId="342"/>
        </pc:sldMkLst>
        <pc:spChg chg="mod">
          <ac:chgData name="Tim Heffernan" userId="b6b9ca00b6b89781" providerId="LiveId" clId="{11E8A565-E904-422B-A0BD-6B726753A09F}" dt="2022-04-07T01:48:04.173" v="2502"/>
          <ac:spMkLst>
            <pc:docMk/>
            <pc:sldMk cId="2119586875" sldId="342"/>
            <ac:spMk id="2" creationId="{AC7466BD-7294-4364-A0BD-9DCF9E15B6D0}"/>
          </ac:spMkLst>
        </pc:spChg>
      </pc:sldChg>
      <pc:sldChg chg="modSp del mod">
        <pc:chgData name="Tim Heffernan" userId="b6b9ca00b6b89781" providerId="LiveId" clId="{11E8A565-E904-422B-A0BD-6B726753A09F}" dt="2022-04-06T07:53:33.190" v="1866" actId="2696"/>
        <pc:sldMkLst>
          <pc:docMk/>
          <pc:sldMk cId="3855909710" sldId="343"/>
        </pc:sldMkLst>
        <pc:spChg chg="mod">
          <ac:chgData name="Tim Heffernan" userId="b6b9ca00b6b89781" providerId="LiveId" clId="{11E8A565-E904-422B-A0BD-6B726753A09F}" dt="2022-04-06T07:51:49.599" v="1786" actId="20577"/>
          <ac:spMkLst>
            <pc:docMk/>
            <pc:sldMk cId="3855909710" sldId="343"/>
            <ac:spMk id="2" creationId="{FB472699-2899-4D9F-9F54-4935C4EB2A2C}"/>
          </ac:spMkLst>
        </pc:spChg>
      </pc:sldChg>
      <pc:sldChg chg="addSp modSp del mod">
        <pc:chgData name="Tim Heffernan" userId="b6b9ca00b6b89781" providerId="LiveId" clId="{11E8A565-E904-422B-A0BD-6B726753A09F}" dt="2022-04-08T00:35:02.456" v="2877" actId="47"/>
        <pc:sldMkLst>
          <pc:docMk/>
          <pc:sldMk cId="63413491" sldId="344"/>
        </pc:sldMkLst>
        <pc:spChg chg="mod">
          <ac:chgData name="Tim Heffernan" userId="b6b9ca00b6b89781" providerId="LiveId" clId="{11E8A565-E904-422B-A0BD-6B726753A09F}" dt="2022-04-07T01:55:55.739" v="2529" actId="20577"/>
          <ac:spMkLst>
            <pc:docMk/>
            <pc:sldMk cId="63413491" sldId="344"/>
            <ac:spMk id="2" creationId="{13D144C6-849B-4B0B-B23D-97D29480D8CD}"/>
          </ac:spMkLst>
        </pc:spChg>
        <pc:spChg chg="mod">
          <ac:chgData name="Tim Heffernan" userId="b6b9ca00b6b89781" providerId="LiveId" clId="{11E8A565-E904-422B-A0BD-6B726753A09F}" dt="2022-04-08T00:16:17.892" v="2834" actId="207"/>
          <ac:spMkLst>
            <pc:docMk/>
            <pc:sldMk cId="63413491" sldId="344"/>
            <ac:spMk id="3" creationId="{8A0453AE-60CF-4C59-BF7C-5E2D561B98EB}"/>
          </ac:spMkLst>
        </pc:spChg>
        <pc:picChg chg="add">
          <ac:chgData name="Tim Heffernan" userId="b6b9ca00b6b89781" providerId="LiveId" clId="{11E8A565-E904-422B-A0BD-6B726753A09F}" dt="2022-04-07T03:08:31.889" v="2647"/>
          <ac:picMkLst>
            <pc:docMk/>
            <pc:sldMk cId="63413491" sldId="344"/>
            <ac:picMk id="5" creationId="{3A1AE60E-0AD3-4076-B482-927A2BB7EFD0}"/>
          </ac:picMkLst>
        </pc:picChg>
        <pc:picChg chg="add mod">
          <ac:chgData name="Tim Heffernan" userId="b6b9ca00b6b89781" providerId="LiveId" clId="{11E8A565-E904-422B-A0BD-6B726753A09F}" dt="2022-04-07T03:10:08.248" v="2652" actId="1076"/>
          <ac:picMkLst>
            <pc:docMk/>
            <pc:sldMk cId="63413491" sldId="344"/>
            <ac:picMk id="6" creationId="{5608523F-0725-4493-845E-25CF61A7411C}"/>
          </ac:picMkLst>
        </pc:picChg>
      </pc:sldChg>
      <pc:sldChg chg="delSp modSp del mod">
        <pc:chgData name="Tim Heffernan" userId="b6b9ca00b6b89781" providerId="LiveId" clId="{11E8A565-E904-422B-A0BD-6B726753A09F}" dt="2022-04-06T06:03:50.574" v="1190" actId="2696"/>
        <pc:sldMkLst>
          <pc:docMk/>
          <pc:sldMk cId="2057938816" sldId="345"/>
        </pc:sldMkLst>
        <pc:spChg chg="mod">
          <ac:chgData name="Tim Heffernan" userId="b6b9ca00b6b89781" providerId="LiveId" clId="{11E8A565-E904-422B-A0BD-6B726753A09F}" dt="2022-04-06T01:46:18.014" v="26" actId="20577"/>
          <ac:spMkLst>
            <pc:docMk/>
            <pc:sldMk cId="2057938816" sldId="345"/>
            <ac:spMk id="4" creationId="{7C25C1E1-922C-4ED1-AD65-AFFC63E3E011}"/>
          </ac:spMkLst>
        </pc:spChg>
        <pc:spChg chg="del">
          <ac:chgData name="Tim Heffernan" userId="b6b9ca00b6b89781" providerId="LiveId" clId="{11E8A565-E904-422B-A0BD-6B726753A09F}" dt="2022-04-06T01:45:57.097" v="22" actId="21"/>
          <ac:spMkLst>
            <pc:docMk/>
            <pc:sldMk cId="2057938816" sldId="345"/>
            <ac:spMk id="5" creationId="{7898D184-561A-4A4D-9D2E-90B89DE9B5A3}"/>
          </ac:spMkLst>
        </pc:spChg>
        <pc:spChg chg="mod">
          <ac:chgData name="Tim Heffernan" userId="b6b9ca00b6b89781" providerId="LiveId" clId="{11E8A565-E904-422B-A0BD-6B726753A09F}" dt="2022-04-06T02:21:07.956" v="214" actId="21"/>
          <ac:spMkLst>
            <pc:docMk/>
            <pc:sldMk cId="2057938816" sldId="345"/>
            <ac:spMk id="7" creationId="{CD98F12A-7052-4B54-ACAD-E6974A656962}"/>
          </ac:spMkLst>
        </pc:spChg>
      </pc:sldChg>
      <pc:sldChg chg="addSp modSp mod">
        <pc:chgData name="Tim Heffernan" userId="b6b9ca00b6b89781" providerId="LiveId" clId="{11E8A565-E904-422B-A0BD-6B726753A09F}" dt="2022-04-07T23:50:05.859" v="2772" actId="20577"/>
        <pc:sldMkLst>
          <pc:docMk/>
          <pc:sldMk cId="4070698630" sldId="345"/>
        </pc:sldMkLst>
        <pc:spChg chg="mod">
          <ac:chgData name="Tim Heffernan" userId="b6b9ca00b6b89781" providerId="LiveId" clId="{11E8A565-E904-422B-A0BD-6B726753A09F}" dt="2022-04-07T00:29:41.028" v="2280" actId="20577"/>
          <ac:spMkLst>
            <pc:docMk/>
            <pc:sldMk cId="4070698630" sldId="345"/>
            <ac:spMk id="4" creationId="{7C25C1E1-922C-4ED1-AD65-AFFC63E3E011}"/>
          </ac:spMkLst>
        </pc:spChg>
        <pc:spChg chg="mod">
          <ac:chgData name="Tim Heffernan" userId="b6b9ca00b6b89781" providerId="LiveId" clId="{11E8A565-E904-422B-A0BD-6B726753A09F}" dt="2022-04-07T23:50:05.859" v="2772" actId="20577"/>
          <ac:spMkLst>
            <pc:docMk/>
            <pc:sldMk cId="4070698630" sldId="345"/>
            <ac:spMk id="7" creationId="{CD98F12A-7052-4B54-ACAD-E6974A656962}"/>
          </ac:spMkLst>
        </pc:spChg>
        <pc:picChg chg="add mod">
          <ac:chgData name="Tim Heffernan" userId="b6b9ca00b6b89781" providerId="LiveId" clId="{11E8A565-E904-422B-A0BD-6B726753A09F}" dt="2022-04-07T03:03:43.400" v="2621" actId="1076"/>
          <ac:picMkLst>
            <pc:docMk/>
            <pc:sldMk cId="4070698630" sldId="345"/>
            <ac:picMk id="3" creationId="{8D5E16F7-E912-4715-B1D0-810AE5E5BD9C}"/>
          </ac:picMkLst>
        </pc:picChg>
      </pc:sldChg>
      <pc:sldChg chg="del">
        <pc:chgData name="Tim Heffernan" userId="b6b9ca00b6b89781" providerId="LiveId" clId="{11E8A565-E904-422B-A0BD-6B726753A09F}" dt="2022-04-06T07:51:31.871" v="1775" actId="2696"/>
        <pc:sldMkLst>
          <pc:docMk/>
          <pc:sldMk cId="1258080428" sldId="346"/>
        </pc:sldMkLst>
      </pc:sldChg>
      <pc:sldChg chg="addSp delSp modSp mod">
        <pc:chgData name="Tim Heffernan" userId="b6b9ca00b6b89781" providerId="LiveId" clId="{11E8A565-E904-422B-A0BD-6B726753A09F}" dt="2022-04-07T03:04:40.166" v="2629" actId="1076"/>
        <pc:sldMkLst>
          <pc:docMk/>
          <pc:sldMk cId="3195938793" sldId="347"/>
        </pc:sldMkLst>
        <pc:spChg chg="mod">
          <ac:chgData name="Tim Heffernan" userId="b6b9ca00b6b89781" providerId="LiveId" clId="{11E8A565-E904-422B-A0BD-6B726753A09F}" dt="2022-04-06T07:52:14.728" v="1787" actId="14100"/>
          <ac:spMkLst>
            <pc:docMk/>
            <pc:sldMk cId="3195938793" sldId="347"/>
            <ac:spMk id="3" creationId="{03192B56-A1D3-4E1A-808A-CCDDC424AE55}"/>
          </ac:spMkLst>
        </pc:spChg>
        <pc:spChg chg="mod">
          <ac:chgData name="Tim Heffernan" userId="b6b9ca00b6b89781" providerId="LiveId" clId="{11E8A565-E904-422B-A0BD-6B726753A09F}" dt="2022-04-07T00:29:14.272" v="2279" actId="20577"/>
          <ac:spMkLst>
            <pc:docMk/>
            <pc:sldMk cId="3195938793" sldId="347"/>
            <ac:spMk id="4" creationId="{6E48B453-441C-4292-BBA7-93B4554A283B}"/>
          </ac:spMkLst>
        </pc:spChg>
        <pc:spChg chg="del">
          <ac:chgData name="Tim Heffernan" userId="b6b9ca00b6b89781" providerId="LiveId" clId="{11E8A565-E904-422B-A0BD-6B726753A09F}" dt="2022-04-06T06:00:30.699" v="1024" actId="21"/>
          <ac:spMkLst>
            <pc:docMk/>
            <pc:sldMk cId="3195938793" sldId="347"/>
            <ac:spMk id="5" creationId="{48F1ED5D-6767-4412-B96D-143B12580A72}"/>
          </ac:spMkLst>
        </pc:spChg>
        <pc:picChg chg="add mod">
          <ac:chgData name="Tim Heffernan" userId="b6b9ca00b6b89781" providerId="LiveId" clId="{11E8A565-E904-422B-A0BD-6B726753A09F}" dt="2022-04-07T03:04:40.166" v="2629" actId="1076"/>
          <ac:picMkLst>
            <pc:docMk/>
            <pc:sldMk cId="3195938793" sldId="347"/>
            <ac:picMk id="6" creationId="{E497E7E0-E24F-4E9C-9602-631B97276A23}"/>
          </ac:picMkLst>
        </pc:picChg>
      </pc:sldChg>
      <pc:sldChg chg="addSp delSp modSp new mod">
        <pc:chgData name="Tim Heffernan" userId="b6b9ca00b6b89781" providerId="LiveId" clId="{11E8A565-E904-422B-A0BD-6B726753A09F}" dt="2022-04-07T03:04:56.968" v="2631" actId="1076"/>
        <pc:sldMkLst>
          <pc:docMk/>
          <pc:sldMk cId="4069643564" sldId="348"/>
        </pc:sldMkLst>
        <pc:spChg chg="mod">
          <ac:chgData name="Tim Heffernan" userId="b6b9ca00b6b89781" providerId="LiveId" clId="{11E8A565-E904-422B-A0BD-6B726753A09F}" dt="2022-04-06T07:03:39.242" v="1355" actId="20577"/>
          <ac:spMkLst>
            <pc:docMk/>
            <pc:sldMk cId="4069643564" sldId="348"/>
            <ac:spMk id="3" creationId="{6453837F-24F8-462D-822F-E10E4E045C2C}"/>
          </ac:spMkLst>
        </pc:spChg>
        <pc:spChg chg="mod">
          <ac:chgData name="Tim Heffernan" userId="b6b9ca00b6b89781" providerId="LiveId" clId="{11E8A565-E904-422B-A0BD-6B726753A09F}" dt="2022-04-07T01:12:24.701" v="2415" actId="1076"/>
          <ac:spMkLst>
            <pc:docMk/>
            <pc:sldMk cId="4069643564" sldId="348"/>
            <ac:spMk id="4" creationId="{96143494-1298-47E7-86F8-307FAC5642BC}"/>
          </ac:spMkLst>
        </pc:spChg>
        <pc:spChg chg="del">
          <ac:chgData name="Tim Heffernan" userId="b6b9ca00b6b89781" providerId="LiveId" clId="{11E8A565-E904-422B-A0BD-6B726753A09F}" dt="2022-04-06T02:20:13.878" v="211" actId="21"/>
          <ac:spMkLst>
            <pc:docMk/>
            <pc:sldMk cId="4069643564" sldId="348"/>
            <ac:spMk id="5" creationId="{FD1092E6-6399-4B1A-8841-643E618E1F12}"/>
          </ac:spMkLst>
        </pc:spChg>
        <pc:picChg chg="add mod">
          <ac:chgData name="Tim Heffernan" userId="b6b9ca00b6b89781" providerId="LiveId" clId="{11E8A565-E904-422B-A0BD-6B726753A09F}" dt="2022-04-07T03:04:56.968" v="2631" actId="1076"/>
          <ac:picMkLst>
            <pc:docMk/>
            <pc:sldMk cId="4069643564" sldId="348"/>
            <ac:picMk id="6" creationId="{E582DF3A-FD00-49F2-AD92-C7DAD04DF59F}"/>
          </ac:picMkLst>
        </pc:picChg>
      </pc:sldChg>
      <pc:sldChg chg="delSp modSp new add del mod">
        <pc:chgData name="Tim Heffernan" userId="b6b9ca00b6b89781" providerId="LiveId" clId="{11E8A565-E904-422B-A0BD-6B726753A09F}" dt="2022-04-06T07:09:19.096" v="1404" actId="2696"/>
        <pc:sldMkLst>
          <pc:docMk/>
          <pc:sldMk cId="2637404056" sldId="349"/>
        </pc:sldMkLst>
        <pc:spChg chg="mod">
          <ac:chgData name="Tim Heffernan" userId="b6b9ca00b6b89781" providerId="LiveId" clId="{11E8A565-E904-422B-A0BD-6B726753A09F}" dt="2022-04-06T07:07:50.064" v="1360" actId="21"/>
          <ac:spMkLst>
            <pc:docMk/>
            <pc:sldMk cId="2637404056" sldId="349"/>
            <ac:spMk id="4" creationId="{8B3C5051-BE28-4470-9757-5C47A4A799A8}"/>
          </ac:spMkLst>
        </pc:spChg>
        <pc:spChg chg="del">
          <ac:chgData name="Tim Heffernan" userId="b6b9ca00b6b89781" providerId="LiveId" clId="{11E8A565-E904-422B-A0BD-6B726753A09F}" dt="2022-04-06T02:56:43.297" v="227" actId="21"/>
          <ac:spMkLst>
            <pc:docMk/>
            <pc:sldMk cId="2637404056" sldId="349"/>
            <ac:spMk id="5" creationId="{0A1E107E-1BBB-4284-9FD2-F7AEC519C48C}"/>
          </ac:spMkLst>
        </pc:spChg>
      </pc:sldChg>
      <pc:sldChg chg="addSp delSp modSp new del mod">
        <pc:chgData name="Tim Heffernan" userId="b6b9ca00b6b89781" providerId="LiveId" clId="{11E8A565-E904-422B-A0BD-6B726753A09F}" dt="2022-04-08T03:16:09.639" v="3153" actId="47"/>
        <pc:sldMkLst>
          <pc:docMk/>
          <pc:sldMk cId="2105376942" sldId="350"/>
        </pc:sldMkLst>
        <pc:spChg chg="mod">
          <ac:chgData name="Tim Heffernan" userId="b6b9ca00b6b89781" providerId="LiveId" clId="{11E8A565-E904-422B-A0BD-6B726753A09F}" dt="2022-04-06T07:11:24.280" v="1409" actId="20577"/>
          <ac:spMkLst>
            <pc:docMk/>
            <pc:sldMk cId="2105376942" sldId="350"/>
            <ac:spMk id="3" creationId="{6EB01A83-08CF-49CF-A386-E263F314415E}"/>
          </ac:spMkLst>
        </pc:spChg>
        <pc:spChg chg="del mod">
          <ac:chgData name="Tim Heffernan" userId="b6b9ca00b6b89781" providerId="LiveId" clId="{11E8A565-E904-422B-A0BD-6B726753A09F}" dt="2022-04-06T03:03:17.952" v="233"/>
          <ac:spMkLst>
            <pc:docMk/>
            <pc:sldMk cId="2105376942" sldId="350"/>
            <ac:spMk id="4" creationId="{C3EE7AD3-087F-4F05-B1A0-1EA0E8D0C99C}"/>
          </ac:spMkLst>
        </pc:spChg>
        <pc:spChg chg="del">
          <ac:chgData name="Tim Heffernan" userId="b6b9ca00b6b89781" providerId="LiveId" clId="{11E8A565-E904-422B-A0BD-6B726753A09F}" dt="2022-04-06T03:03:09.878" v="231" actId="21"/>
          <ac:spMkLst>
            <pc:docMk/>
            <pc:sldMk cId="2105376942" sldId="350"/>
            <ac:spMk id="5" creationId="{D250E5F4-7FF2-4233-9BDF-2F17EFF4868B}"/>
          </ac:spMkLst>
        </pc:spChg>
        <pc:spChg chg="add mod">
          <ac:chgData name="Tim Heffernan" userId="b6b9ca00b6b89781" providerId="LiveId" clId="{11E8A565-E904-422B-A0BD-6B726753A09F}" dt="2022-04-07T01:05:23.801" v="2414" actId="207"/>
          <ac:spMkLst>
            <pc:docMk/>
            <pc:sldMk cId="2105376942" sldId="350"/>
            <ac:spMk id="6" creationId="{1457CCBE-114F-4520-A3DD-2D2C64FC1107}"/>
          </ac:spMkLst>
        </pc:spChg>
        <pc:picChg chg="add del">
          <ac:chgData name="Tim Heffernan" userId="b6b9ca00b6b89781" providerId="LiveId" clId="{11E8A565-E904-422B-A0BD-6B726753A09F}" dt="2022-04-06T03:03:28.153" v="235"/>
          <ac:picMkLst>
            <pc:docMk/>
            <pc:sldMk cId="2105376942" sldId="350"/>
            <ac:picMk id="7" creationId="{446E2CE1-A1F1-4E91-B909-D6A10A1FAAF5}"/>
          </ac:picMkLst>
        </pc:picChg>
        <pc:picChg chg="add mod">
          <ac:chgData name="Tim Heffernan" userId="b6b9ca00b6b89781" providerId="LiveId" clId="{11E8A565-E904-422B-A0BD-6B726753A09F}" dt="2022-04-07T03:06:41.295" v="2635" actId="1076"/>
          <ac:picMkLst>
            <pc:docMk/>
            <pc:sldMk cId="2105376942" sldId="350"/>
            <ac:picMk id="8" creationId="{5B3BA2D4-559D-445A-A7D3-B6D17BC6228D}"/>
          </ac:picMkLst>
        </pc:picChg>
      </pc:sldChg>
      <pc:sldChg chg="addSp delSp modSp new mod">
        <pc:chgData name="Tim Heffernan" userId="b6b9ca00b6b89781" providerId="LiveId" clId="{11E8A565-E904-422B-A0BD-6B726753A09F}" dt="2022-04-07T03:07:07.608" v="2639" actId="1076"/>
        <pc:sldMkLst>
          <pc:docMk/>
          <pc:sldMk cId="1017566614" sldId="351"/>
        </pc:sldMkLst>
        <pc:spChg chg="mod">
          <ac:chgData name="Tim Heffernan" userId="b6b9ca00b6b89781" providerId="LiveId" clId="{11E8A565-E904-422B-A0BD-6B726753A09F}" dt="2022-04-06T07:25:55.633" v="1562" actId="20577"/>
          <ac:spMkLst>
            <pc:docMk/>
            <pc:sldMk cId="1017566614" sldId="351"/>
            <ac:spMk id="3" creationId="{14E82919-A2DC-4880-9CD7-44D588D8F814}"/>
          </ac:spMkLst>
        </pc:spChg>
        <pc:spChg chg="del mod">
          <ac:chgData name="Tim Heffernan" userId="b6b9ca00b6b89781" providerId="LiveId" clId="{11E8A565-E904-422B-A0BD-6B726753A09F}" dt="2022-04-06T03:17:52.728" v="258"/>
          <ac:spMkLst>
            <pc:docMk/>
            <pc:sldMk cId="1017566614" sldId="351"/>
            <ac:spMk id="4" creationId="{58DEE7E5-78F4-4568-B38B-539A7157357F}"/>
          </ac:spMkLst>
        </pc:spChg>
        <pc:spChg chg="del">
          <ac:chgData name="Tim Heffernan" userId="b6b9ca00b6b89781" providerId="LiveId" clId="{11E8A565-E904-422B-A0BD-6B726753A09F}" dt="2022-04-06T03:17:44.817" v="256" actId="21"/>
          <ac:spMkLst>
            <pc:docMk/>
            <pc:sldMk cId="1017566614" sldId="351"/>
            <ac:spMk id="5" creationId="{72F8F960-5D7B-4A84-AB6A-A3BAAAA3571C}"/>
          </ac:spMkLst>
        </pc:spChg>
        <pc:spChg chg="add mod">
          <ac:chgData name="Tim Heffernan" userId="b6b9ca00b6b89781" providerId="LiveId" clId="{11E8A565-E904-422B-A0BD-6B726753A09F}" dt="2022-04-06T07:25:11" v="1522" actId="14100"/>
          <ac:spMkLst>
            <pc:docMk/>
            <pc:sldMk cId="1017566614" sldId="351"/>
            <ac:spMk id="6" creationId="{8C4168E7-8D0C-496D-9CEA-8EEB8B1C27C2}"/>
          </ac:spMkLst>
        </pc:spChg>
        <pc:picChg chg="add mod">
          <ac:chgData name="Tim Heffernan" userId="b6b9ca00b6b89781" providerId="LiveId" clId="{11E8A565-E904-422B-A0BD-6B726753A09F}" dt="2022-04-06T07:24:59.865" v="1519" actId="14100"/>
          <ac:picMkLst>
            <pc:docMk/>
            <pc:sldMk cId="1017566614" sldId="351"/>
            <ac:picMk id="8" creationId="{3786544E-8A95-4D49-B013-4B1BD5EF6958}"/>
          </ac:picMkLst>
        </pc:picChg>
        <pc:picChg chg="add mod">
          <ac:chgData name="Tim Heffernan" userId="b6b9ca00b6b89781" providerId="LiveId" clId="{11E8A565-E904-422B-A0BD-6B726753A09F}" dt="2022-04-07T03:07:07.608" v="2639" actId="1076"/>
          <ac:picMkLst>
            <pc:docMk/>
            <pc:sldMk cId="1017566614" sldId="351"/>
            <ac:picMk id="9" creationId="{A619BF9F-7AED-45D8-9512-75CF4097FF53}"/>
          </ac:picMkLst>
        </pc:picChg>
      </pc:sldChg>
      <pc:sldChg chg="addSp delSp modSp new mod">
        <pc:chgData name="Tim Heffernan" userId="b6b9ca00b6b89781" providerId="LiveId" clId="{11E8A565-E904-422B-A0BD-6B726753A09F}" dt="2022-04-08T03:17:20.460" v="3168" actId="20577"/>
        <pc:sldMkLst>
          <pc:docMk/>
          <pc:sldMk cId="1867072242" sldId="352"/>
        </pc:sldMkLst>
        <pc:spChg chg="del">
          <ac:chgData name="Tim Heffernan" userId="b6b9ca00b6b89781" providerId="LiveId" clId="{11E8A565-E904-422B-A0BD-6B726753A09F}" dt="2022-04-06T03:40:40.370" v="264" actId="21"/>
          <ac:spMkLst>
            <pc:docMk/>
            <pc:sldMk cId="1867072242" sldId="352"/>
            <ac:spMk id="3" creationId="{FCC16DA1-AB3C-484D-B3D7-70D562DB3A8E}"/>
          </ac:spMkLst>
        </pc:spChg>
        <pc:spChg chg="mod">
          <ac:chgData name="Tim Heffernan" userId="b6b9ca00b6b89781" providerId="LiveId" clId="{11E8A565-E904-422B-A0BD-6B726753A09F}" dt="2022-04-08T03:17:20.460" v="3168" actId="20577"/>
          <ac:spMkLst>
            <pc:docMk/>
            <pc:sldMk cId="1867072242" sldId="352"/>
            <ac:spMk id="4" creationId="{3B09B3A9-327E-4106-A13E-69FDFE5D63F9}"/>
          </ac:spMkLst>
        </pc:spChg>
        <pc:spChg chg="del">
          <ac:chgData name="Tim Heffernan" userId="b6b9ca00b6b89781" providerId="LiveId" clId="{11E8A565-E904-422B-A0BD-6B726753A09F}" dt="2022-04-06T03:40:28.569" v="261" actId="21"/>
          <ac:spMkLst>
            <pc:docMk/>
            <pc:sldMk cId="1867072242" sldId="352"/>
            <ac:spMk id="5" creationId="{221509B0-6987-47CC-BB60-F67BBC868B46}"/>
          </ac:spMkLst>
        </pc:spChg>
        <pc:spChg chg="add del mod">
          <ac:chgData name="Tim Heffernan" userId="b6b9ca00b6b89781" providerId="LiveId" clId="{11E8A565-E904-422B-A0BD-6B726753A09F}" dt="2022-04-07T03:08:14.473" v="2646" actId="21"/>
          <ac:spMkLst>
            <pc:docMk/>
            <pc:sldMk cId="1867072242" sldId="352"/>
            <ac:spMk id="16" creationId="{BB9C6A5C-84D7-4152-855F-C2049FB40FB7}"/>
          </ac:spMkLst>
        </pc:spChg>
        <pc:spChg chg="add mod">
          <ac:chgData name="Tim Heffernan" userId="b6b9ca00b6b89781" providerId="LiveId" clId="{11E8A565-E904-422B-A0BD-6B726753A09F}" dt="2022-04-07T01:43:48.629" v="2498" actId="113"/>
          <ac:spMkLst>
            <pc:docMk/>
            <pc:sldMk cId="1867072242" sldId="352"/>
            <ac:spMk id="20" creationId="{D259BAAC-2046-4B2E-8C54-8A96C6CA03A6}"/>
          </ac:spMkLst>
        </pc:spChg>
        <pc:graphicFrameChg chg="add del mod modGraphic">
          <ac:chgData name="Tim Heffernan" userId="b6b9ca00b6b89781" providerId="LiveId" clId="{11E8A565-E904-422B-A0BD-6B726753A09F}" dt="2022-04-07T01:41:46.247" v="2470"/>
          <ac:graphicFrameMkLst>
            <pc:docMk/>
            <pc:sldMk cId="1867072242" sldId="352"/>
            <ac:graphicFrameMk id="18" creationId="{7AEF113A-EC8E-4860-9B16-7C1F4F738531}"/>
          </ac:graphicFrameMkLst>
        </pc:graphicFrameChg>
        <pc:picChg chg="add del mod ord">
          <ac:chgData name="Tim Heffernan" userId="b6b9ca00b6b89781" providerId="LiveId" clId="{11E8A565-E904-422B-A0BD-6B726753A09F}" dt="2022-04-07T01:40:36.520" v="2461" actId="21"/>
          <ac:picMkLst>
            <pc:docMk/>
            <pc:sldMk cId="1867072242" sldId="352"/>
            <ac:picMk id="7" creationId="{75A320E5-9261-4CC9-BE74-FC0A665A781F}"/>
          </ac:picMkLst>
        </pc:picChg>
        <pc:picChg chg="add del mod">
          <ac:chgData name="Tim Heffernan" userId="b6b9ca00b6b89781" providerId="LiveId" clId="{11E8A565-E904-422B-A0BD-6B726753A09F}" dt="2022-04-07T01:40:41.915" v="2462" actId="21"/>
          <ac:picMkLst>
            <pc:docMk/>
            <pc:sldMk cId="1867072242" sldId="352"/>
            <ac:picMk id="9" creationId="{46CD6CAD-61FE-4F28-9144-47FE4FD8270E}"/>
          </ac:picMkLst>
        </pc:picChg>
        <pc:picChg chg="add del mod">
          <ac:chgData name="Tim Heffernan" userId="b6b9ca00b6b89781" providerId="LiveId" clId="{11E8A565-E904-422B-A0BD-6B726753A09F}" dt="2022-04-06T03:43:35.423" v="278"/>
          <ac:picMkLst>
            <pc:docMk/>
            <pc:sldMk cId="1867072242" sldId="352"/>
            <ac:picMk id="11" creationId="{B09BA5C5-2878-4766-B6E6-1BB71AB4A1FB}"/>
          </ac:picMkLst>
        </pc:picChg>
        <pc:picChg chg="add del mod">
          <ac:chgData name="Tim Heffernan" userId="b6b9ca00b6b89781" providerId="LiveId" clId="{11E8A565-E904-422B-A0BD-6B726753A09F}" dt="2022-04-06T03:46:54.358" v="298" actId="21"/>
          <ac:picMkLst>
            <pc:docMk/>
            <pc:sldMk cId="1867072242" sldId="352"/>
            <ac:picMk id="13" creationId="{29BD2750-C291-4093-A50E-B7CB6E545972}"/>
          </ac:picMkLst>
        </pc:picChg>
        <pc:picChg chg="add del mod">
          <ac:chgData name="Tim Heffernan" userId="b6b9ca00b6b89781" providerId="LiveId" clId="{11E8A565-E904-422B-A0BD-6B726753A09F}" dt="2022-04-07T01:40:32.651" v="2460" actId="21"/>
          <ac:picMkLst>
            <pc:docMk/>
            <pc:sldMk cId="1867072242" sldId="352"/>
            <ac:picMk id="15" creationId="{16EB9B4E-0576-4C43-912D-F9F11C1FDE52}"/>
          </ac:picMkLst>
        </pc:picChg>
        <pc:picChg chg="add del mod">
          <ac:chgData name="Tim Heffernan" userId="b6b9ca00b6b89781" providerId="LiveId" clId="{11E8A565-E904-422B-A0BD-6B726753A09F}" dt="2022-04-07T01:40:55.924" v="2464" actId="21"/>
          <ac:picMkLst>
            <pc:docMk/>
            <pc:sldMk cId="1867072242" sldId="352"/>
            <ac:picMk id="17" creationId="{E5A42A38-1123-422F-AC7C-D42D4E0D1538}"/>
          </ac:picMkLst>
        </pc:picChg>
        <pc:picChg chg="add mod">
          <ac:chgData name="Tim Heffernan" userId="b6b9ca00b6b89781" providerId="LiveId" clId="{11E8A565-E904-422B-A0BD-6B726753A09F}" dt="2022-04-07T03:09:40.309" v="2648" actId="1076"/>
          <ac:picMkLst>
            <pc:docMk/>
            <pc:sldMk cId="1867072242" sldId="352"/>
            <ac:picMk id="21" creationId="{E3EB8E5C-614F-40FD-82D2-E1FABDEF1F52}"/>
          </ac:picMkLst>
        </pc:picChg>
      </pc:sldChg>
      <pc:sldChg chg="addSp delSp modSp new mod">
        <pc:chgData name="Tim Heffernan" userId="b6b9ca00b6b89781" providerId="LiveId" clId="{11E8A565-E904-422B-A0BD-6B726753A09F}" dt="2022-04-08T00:15:07.882" v="2833" actId="6549"/>
        <pc:sldMkLst>
          <pc:docMk/>
          <pc:sldMk cId="4077331820" sldId="353"/>
        </pc:sldMkLst>
        <pc:spChg chg="mod">
          <ac:chgData name="Tim Heffernan" userId="b6b9ca00b6b89781" providerId="LiveId" clId="{11E8A565-E904-422B-A0BD-6B726753A09F}" dt="2022-04-06T07:27:32.720" v="1637" actId="313"/>
          <ac:spMkLst>
            <pc:docMk/>
            <pc:sldMk cId="4077331820" sldId="353"/>
            <ac:spMk id="3" creationId="{1315D130-C5E8-4EB9-9F41-234A131E2087}"/>
          </ac:spMkLst>
        </pc:spChg>
        <pc:spChg chg="mod">
          <ac:chgData name="Tim Heffernan" userId="b6b9ca00b6b89781" providerId="LiveId" clId="{11E8A565-E904-422B-A0BD-6B726753A09F}" dt="2022-04-08T00:15:07.882" v="2833" actId="6549"/>
          <ac:spMkLst>
            <pc:docMk/>
            <pc:sldMk cId="4077331820" sldId="353"/>
            <ac:spMk id="4" creationId="{B3D17CFE-AA91-4349-B12B-7F5F5469378B}"/>
          </ac:spMkLst>
        </pc:spChg>
        <pc:spChg chg="del">
          <ac:chgData name="Tim Heffernan" userId="b6b9ca00b6b89781" providerId="LiveId" clId="{11E8A565-E904-422B-A0BD-6B726753A09F}" dt="2022-04-06T07:27:15.756" v="1634" actId="21"/>
          <ac:spMkLst>
            <pc:docMk/>
            <pc:sldMk cId="4077331820" sldId="353"/>
            <ac:spMk id="5" creationId="{6E6D6870-E9F1-41BC-B4BA-766372680DB2}"/>
          </ac:spMkLst>
        </pc:spChg>
        <pc:picChg chg="add mod">
          <ac:chgData name="Tim Heffernan" userId="b6b9ca00b6b89781" providerId="LiveId" clId="{11E8A565-E904-422B-A0BD-6B726753A09F}" dt="2022-04-07T03:07:19.884" v="2641" actId="1076"/>
          <ac:picMkLst>
            <pc:docMk/>
            <pc:sldMk cId="4077331820" sldId="353"/>
            <ac:picMk id="6" creationId="{71CCE405-D78E-42EA-AE98-ADF55A0B93F7}"/>
          </ac:picMkLst>
        </pc:picChg>
      </pc:sldChg>
      <pc:sldChg chg="delSp modSp new del mod">
        <pc:chgData name="Tim Heffernan" userId="b6b9ca00b6b89781" providerId="LiveId" clId="{11E8A565-E904-422B-A0BD-6B726753A09F}" dt="2022-04-06T07:50:41.588" v="1772" actId="2696"/>
        <pc:sldMkLst>
          <pc:docMk/>
          <pc:sldMk cId="4145969760" sldId="354"/>
        </pc:sldMkLst>
        <pc:spChg chg="mod">
          <ac:chgData name="Tim Heffernan" userId="b6b9ca00b6b89781" providerId="LiveId" clId="{11E8A565-E904-422B-A0BD-6B726753A09F}" dt="2022-04-06T04:20:05.175" v="361"/>
          <ac:spMkLst>
            <pc:docMk/>
            <pc:sldMk cId="4145969760" sldId="354"/>
            <ac:spMk id="4" creationId="{7873E030-81A4-4D99-8ED7-CCA090FFDDCA}"/>
          </ac:spMkLst>
        </pc:spChg>
        <pc:spChg chg="del">
          <ac:chgData name="Tim Heffernan" userId="b6b9ca00b6b89781" providerId="LiveId" clId="{11E8A565-E904-422B-A0BD-6B726753A09F}" dt="2022-04-06T04:19:05.989" v="358" actId="21"/>
          <ac:spMkLst>
            <pc:docMk/>
            <pc:sldMk cId="4145969760" sldId="354"/>
            <ac:spMk id="5" creationId="{B925826E-3F3F-4CFE-8CEF-7AB8E7C22755}"/>
          </ac:spMkLst>
        </pc:spChg>
      </pc:sldChg>
      <pc:sldChg chg="addSp delSp modSp new del mod">
        <pc:chgData name="Tim Heffernan" userId="b6b9ca00b6b89781" providerId="LiveId" clId="{11E8A565-E904-422B-A0BD-6B726753A09F}" dt="2022-04-06T07:43:46.076" v="1736" actId="2696"/>
        <pc:sldMkLst>
          <pc:docMk/>
          <pc:sldMk cId="638108311" sldId="355"/>
        </pc:sldMkLst>
        <pc:spChg chg="mod">
          <ac:chgData name="Tim Heffernan" userId="b6b9ca00b6b89781" providerId="LiveId" clId="{11E8A565-E904-422B-A0BD-6B726753A09F}" dt="2022-04-06T07:39:35.302" v="1685" actId="20577"/>
          <ac:spMkLst>
            <pc:docMk/>
            <pc:sldMk cId="638108311" sldId="355"/>
            <ac:spMk id="3" creationId="{421DBA91-0A44-4366-8667-5FD139240177}"/>
          </ac:spMkLst>
        </pc:spChg>
        <pc:spChg chg="mod">
          <ac:chgData name="Tim Heffernan" userId="b6b9ca00b6b89781" providerId="LiveId" clId="{11E8A565-E904-422B-A0BD-6B726753A09F}" dt="2022-04-06T07:43:13.806" v="1735" actId="12"/>
          <ac:spMkLst>
            <pc:docMk/>
            <pc:sldMk cId="638108311" sldId="355"/>
            <ac:spMk id="4" creationId="{6145E1AD-07CB-48BD-9FED-300C0378CF34}"/>
          </ac:spMkLst>
        </pc:spChg>
        <pc:spChg chg="del">
          <ac:chgData name="Tim Heffernan" userId="b6b9ca00b6b89781" providerId="LiveId" clId="{11E8A565-E904-422B-A0BD-6B726753A09F}" dt="2022-04-06T04:35:07.595" v="364" actId="21"/>
          <ac:spMkLst>
            <pc:docMk/>
            <pc:sldMk cId="638108311" sldId="355"/>
            <ac:spMk id="5" creationId="{EF7CECCE-C23F-444B-892F-FB0497168333}"/>
          </ac:spMkLst>
        </pc:spChg>
        <pc:picChg chg="add mod">
          <ac:chgData name="Tim Heffernan" userId="b6b9ca00b6b89781" providerId="LiveId" clId="{11E8A565-E904-422B-A0BD-6B726753A09F}" dt="2022-04-06T07:41:47.896" v="1693" actId="1076"/>
          <ac:picMkLst>
            <pc:docMk/>
            <pc:sldMk cId="638108311" sldId="355"/>
            <ac:picMk id="6" creationId="{E098E7B6-5E6B-4DB3-B0AD-6BFEA4725DAA}"/>
          </ac:picMkLst>
        </pc:picChg>
      </pc:sldChg>
      <pc:sldChg chg="addSp modSp new mod">
        <pc:chgData name="Tim Heffernan" userId="b6b9ca00b6b89781" providerId="LiveId" clId="{11E8A565-E904-422B-A0BD-6B726753A09F}" dt="2022-04-06T04:51:52.369" v="466" actId="20577"/>
        <pc:sldMkLst>
          <pc:docMk/>
          <pc:sldMk cId="412814374" sldId="356"/>
        </pc:sldMkLst>
        <pc:spChg chg="add mod">
          <ac:chgData name="Tim Heffernan" userId="b6b9ca00b6b89781" providerId="LiveId" clId="{11E8A565-E904-422B-A0BD-6B726753A09F}" dt="2022-04-06T04:51:52.369" v="466" actId="20577"/>
          <ac:spMkLst>
            <pc:docMk/>
            <pc:sldMk cId="412814374" sldId="356"/>
            <ac:spMk id="9" creationId="{0F32EFC3-61DF-44B0-BFDE-AE3C476FFAA2}"/>
          </ac:spMkLst>
        </pc:spChg>
        <pc:picChg chg="add mod">
          <ac:chgData name="Tim Heffernan" userId="b6b9ca00b6b89781" providerId="LiveId" clId="{11E8A565-E904-422B-A0BD-6B726753A09F}" dt="2022-04-06T04:48:18.876" v="452" actId="962"/>
          <ac:picMkLst>
            <pc:docMk/>
            <pc:sldMk cId="412814374" sldId="356"/>
            <ac:picMk id="7" creationId="{4A4A94D2-962B-43B9-B2D9-B501926FD243}"/>
          </ac:picMkLst>
        </pc:picChg>
      </pc:sldChg>
      <pc:sldChg chg="addSp modSp del mod">
        <pc:chgData name="Tim Heffernan" userId="b6b9ca00b6b89781" providerId="LiveId" clId="{11E8A565-E904-422B-A0BD-6B726753A09F}" dt="2022-04-07T00:49:23.696" v="2366" actId="2696"/>
        <pc:sldMkLst>
          <pc:docMk/>
          <pc:sldMk cId="1536591601" sldId="357"/>
        </pc:sldMkLst>
        <pc:spChg chg="add mod">
          <ac:chgData name="Tim Heffernan" userId="b6b9ca00b6b89781" providerId="LiveId" clId="{11E8A565-E904-422B-A0BD-6B726753A09F}" dt="2022-04-07T00:42:51.697" v="2318" actId="1076"/>
          <ac:spMkLst>
            <pc:docMk/>
            <pc:sldMk cId="1536591601" sldId="357"/>
            <ac:spMk id="2" creationId="{FD6E0042-DAD5-4F0E-AE83-504B536D1D00}"/>
          </ac:spMkLst>
        </pc:spChg>
        <pc:picChg chg="mod">
          <ac:chgData name="Tim Heffernan" userId="b6b9ca00b6b89781" providerId="LiveId" clId="{11E8A565-E904-422B-A0BD-6B726753A09F}" dt="2022-04-06T06:13:19.749" v="1218" actId="1076"/>
          <ac:picMkLst>
            <pc:docMk/>
            <pc:sldMk cId="1536591601" sldId="357"/>
            <ac:picMk id="14" creationId="{7D76E4CA-C8DF-48C3-992D-FE983D61645F}"/>
          </ac:picMkLst>
        </pc:picChg>
      </pc:sldChg>
      <pc:sldChg chg="del">
        <pc:chgData name="Tim Heffernan" userId="b6b9ca00b6b89781" providerId="LiveId" clId="{11E8A565-E904-422B-A0BD-6B726753A09F}" dt="2022-04-07T00:50:07.910" v="2368" actId="2696"/>
        <pc:sldMkLst>
          <pc:docMk/>
          <pc:sldMk cId="2994939718" sldId="357"/>
        </pc:sldMkLst>
      </pc:sldChg>
      <pc:sldChg chg="modSp new del mod">
        <pc:chgData name="Tim Heffernan" userId="b6b9ca00b6b89781" providerId="LiveId" clId="{11E8A565-E904-422B-A0BD-6B726753A09F}" dt="2022-04-06T06:56:18.276" v="1260" actId="2696"/>
        <pc:sldMkLst>
          <pc:docMk/>
          <pc:sldMk cId="3248952654" sldId="358"/>
        </pc:sldMkLst>
        <pc:spChg chg="mod">
          <ac:chgData name="Tim Heffernan" userId="b6b9ca00b6b89781" providerId="LiveId" clId="{11E8A565-E904-422B-A0BD-6B726753A09F}" dt="2022-04-06T06:55:06.096" v="1259" actId="313"/>
          <ac:spMkLst>
            <pc:docMk/>
            <pc:sldMk cId="3248952654" sldId="358"/>
            <ac:spMk id="3" creationId="{5DD96BB3-7211-47AA-9E2C-7F3CB7E10F72}"/>
          </ac:spMkLst>
        </pc:spChg>
      </pc:sldChg>
      <pc:sldChg chg="addSp delSp modSp new mod ord">
        <pc:chgData name="Tim Heffernan" userId="b6b9ca00b6b89781" providerId="LiveId" clId="{11E8A565-E904-422B-A0BD-6B726753A09F}" dt="2022-04-08T00:39:29.680" v="2895" actId="20577"/>
        <pc:sldMkLst>
          <pc:docMk/>
          <pc:sldMk cId="3847393796" sldId="359"/>
        </pc:sldMkLst>
        <pc:spChg chg="del">
          <ac:chgData name="Tim Heffernan" userId="b6b9ca00b6b89781" providerId="LiveId" clId="{11E8A565-E904-422B-A0BD-6B726753A09F}" dt="2022-04-06T06:54:08.256" v="1239" actId="21"/>
          <ac:spMkLst>
            <pc:docMk/>
            <pc:sldMk cId="3847393796" sldId="359"/>
            <ac:spMk id="3" creationId="{5F705BAC-7193-414D-A1DC-C5DF4533822E}"/>
          </ac:spMkLst>
        </pc:spChg>
        <pc:spChg chg="del">
          <ac:chgData name="Tim Heffernan" userId="b6b9ca00b6b89781" providerId="LiveId" clId="{11E8A565-E904-422B-A0BD-6B726753A09F}" dt="2022-04-06T06:54:24.913" v="1241" actId="21"/>
          <ac:spMkLst>
            <pc:docMk/>
            <pc:sldMk cId="3847393796" sldId="359"/>
            <ac:spMk id="4" creationId="{3364A711-4E0D-4282-AECD-DD86F416F109}"/>
          </ac:spMkLst>
        </pc:spChg>
        <pc:spChg chg="del">
          <ac:chgData name="Tim Heffernan" userId="b6b9ca00b6b89781" providerId="LiveId" clId="{11E8A565-E904-422B-A0BD-6B726753A09F}" dt="2022-04-06T06:54:17.740" v="1240" actId="21"/>
          <ac:spMkLst>
            <pc:docMk/>
            <pc:sldMk cId="3847393796" sldId="359"/>
            <ac:spMk id="5" creationId="{0D0F166C-2BEB-49E7-A57A-376FE1F3C8F9}"/>
          </ac:spMkLst>
        </pc:spChg>
        <pc:spChg chg="add mod">
          <ac:chgData name="Tim Heffernan" userId="b6b9ca00b6b89781" providerId="LiveId" clId="{11E8A565-E904-422B-A0BD-6B726753A09F}" dt="2022-04-08T00:39:29.680" v="2895" actId="20577"/>
          <ac:spMkLst>
            <pc:docMk/>
            <pc:sldMk cId="3847393796" sldId="359"/>
            <ac:spMk id="6" creationId="{204DE832-BD71-404F-A009-4B738B1ED189}"/>
          </ac:spMkLst>
        </pc:spChg>
        <pc:spChg chg="add mod">
          <ac:chgData name="Tim Heffernan" userId="b6b9ca00b6b89781" providerId="LiveId" clId="{11E8A565-E904-422B-A0BD-6B726753A09F}" dt="2022-04-06T06:53:56.675" v="1238"/>
          <ac:spMkLst>
            <pc:docMk/>
            <pc:sldMk cId="3847393796" sldId="359"/>
            <ac:spMk id="7" creationId="{DC1553BD-B807-4617-A19A-300151A01218}"/>
          </ac:spMkLst>
        </pc:spChg>
        <pc:picChg chg="add mod">
          <ac:chgData name="Tim Heffernan" userId="b6b9ca00b6b89781" providerId="LiveId" clId="{11E8A565-E904-422B-A0BD-6B726753A09F}" dt="2022-04-06T06:53:56.675" v="1238"/>
          <ac:picMkLst>
            <pc:docMk/>
            <pc:sldMk cId="3847393796" sldId="359"/>
            <ac:picMk id="8" creationId="{50863A98-3875-4513-96F1-CA59F42522B3}"/>
          </ac:picMkLst>
        </pc:picChg>
        <pc:picChg chg="add mod">
          <ac:chgData name="Tim Heffernan" userId="b6b9ca00b6b89781" providerId="LiveId" clId="{11E8A565-E904-422B-A0BD-6B726753A09F}" dt="2022-04-07T03:03:30.512" v="2619" actId="1076"/>
          <ac:picMkLst>
            <pc:docMk/>
            <pc:sldMk cId="3847393796" sldId="359"/>
            <ac:picMk id="9" creationId="{450A5D2D-AFE0-47C5-8C74-B4C2DA7DF157}"/>
          </ac:picMkLst>
        </pc:picChg>
      </pc:sldChg>
      <pc:sldChg chg="addSp delSp modSp new add del mod">
        <pc:chgData name="Tim Heffernan" userId="b6b9ca00b6b89781" providerId="LiveId" clId="{11E8A565-E904-422B-A0BD-6B726753A09F}" dt="2022-04-08T03:26:39.666" v="3200" actId="2696"/>
        <pc:sldMkLst>
          <pc:docMk/>
          <pc:sldMk cId="440530160" sldId="360"/>
        </pc:sldMkLst>
        <pc:spChg chg="mod">
          <ac:chgData name="Tim Heffernan" userId="b6b9ca00b6b89781" providerId="LiveId" clId="{11E8A565-E904-422B-A0BD-6B726753A09F}" dt="2022-04-06T07:09:09.252" v="1403" actId="20577"/>
          <ac:spMkLst>
            <pc:docMk/>
            <pc:sldMk cId="440530160" sldId="360"/>
            <ac:spMk id="3" creationId="{14FCA09C-DCC2-43DA-9D8B-1686F08894FB}"/>
          </ac:spMkLst>
        </pc:spChg>
        <pc:spChg chg="mod">
          <ac:chgData name="Tim Heffernan" userId="b6b9ca00b6b89781" providerId="LiveId" clId="{11E8A565-E904-422B-A0BD-6B726753A09F}" dt="2022-04-06T07:08:12.922" v="1364" actId="6549"/>
          <ac:spMkLst>
            <pc:docMk/>
            <pc:sldMk cId="440530160" sldId="360"/>
            <ac:spMk id="4" creationId="{D40D0865-010F-41D2-B4D3-ED3EC42A22B9}"/>
          </ac:spMkLst>
        </pc:spChg>
        <pc:spChg chg="del">
          <ac:chgData name="Tim Heffernan" userId="b6b9ca00b6b89781" providerId="LiveId" clId="{11E8A565-E904-422B-A0BD-6B726753A09F}" dt="2022-04-06T07:02:21.283" v="1348" actId="21"/>
          <ac:spMkLst>
            <pc:docMk/>
            <pc:sldMk cId="440530160" sldId="360"/>
            <ac:spMk id="5" creationId="{019D25F5-0F45-447C-B7A0-8839757FA4C3}"/>
          </ac:spMkLst>
        </pc:spChg>
        <pc:picChg chg="add mod">
          <ac:chgData name="Tim Heffernan" userId="b6b9ca00b6b89781" providerId="LiveId" clId="{11E8A565-E904-422B-A0BD-6B726753A09F}" dt="2022-04-07T03:06:23.182" v="2633" actId="1076"/>
          <ac:picMkLst>
            <pc:docMk/>
            <pc:sldMk cId="440530160" sldId="360"/>
            <ac:picMk id="6" creationId="{55AE0195-799B-4E94-A005-8BEAA4B5AD05}"/>
          </ac:picMkLst>
        </pc:picChg>
      </pc:sldChg>
      <pc:sldChg chg="addSp modSp new mod">
        <pc:chgData name="Tim Heffernan" userId="b6b9ca00b6b89781" providerId="LiveId" clId="{11E8A565-E904-422B-A0BD-6B726753A09F}" dt="2022-04-08T03:17:00.612" v="3156" actId="113"/>
        <pc:sldMkLst>
          <pc:docMk/>
          <pc:sldMk cId="1173266943" sldId="361"/>
        </pc:sldMkLst>
        <pc:spChg chg="add mod">
          <ac:chgData name="Tim Heffernan" userId="b6b9ca00b6b89781" providerId="LiveId" clId="{11E8A565-E904-422B-A0BD-6B726753A09F}" dt="2022-04-08T03:17:00.612" v="3156" actId="113"/>
          <ac:spMkLst>
            <pc:docMk/>
            <pc:sldMk cId="1173266943" sldId="361"/>
            <ac:spMk id="8" creationId="{846EEDD7-CB71-44F8-A733-2DAAC03F625E}"/>
          </ac:spMkLst>
        </pc:spChg>
        <pc:picChg chg="add mod">
          <ac:chgData name="Tim Heffernan" userId="b6b9ca00b6b89781" providerId="LiveId" clId="{11E8A565-E904-422B-A0BD-6B726753A09F}" dt="2022-04-06T07:37:54.654" v="1653" actId="1076"/>
          <ac:picMkLst>
            <pc:docMk/>
            <pc:sldMk cId="1173266943" sldId="361"/>
            <ac:picMk id="7" creationId="{94416099-637A-48FE-862E-828845D17CC3}"/>
          </ac:picMkLst>
        </pc:picChg>
        <pc:picChg chg="add mod">
          <ac:chgData name="Tim Heffernan" userId="b6b9ca00b6b89781" providerId="LiveId" clId="{11E8A565-E904-422B-A0BD-6B726753A09F}" dt="2022-04-07T03:07:51.439" v="2643" actId="1076"/>
          <ac:picMkLst>
            <pc:docMk/>
            <pc:sldMk cId="1173266943" sldId="361"/>
            <ac:picMk id="9" creationId="{CFED4D0F-92DD-49D3-A8B7-3744D615E352}"/>
          </ac:picMkLst>
        </pc:picChg>
      </pc:sldChg>
      <pc:sldChg chg="addSp delSp modSp new del mod">
        <pc:chgData name="Tim Heffernan" userId="b6b9ca00b6b89781" providerId="LiveId" clId="{11E8A565-E904-422B-A0BD-6B726753A09F}" dt="2022-04-08T00:34:50.566" v="2876" actId="47"/>
        <pc:sldMkLst>
          <pc:docMk/>
          <pc:sldMk cId="2404768189" sldId="362"/>
        </pc:sldMkLst>
        <pc:spChg chg="add del mod">
          <ac:chgData name="Tim Heffernan" userId="b6b9ca00b6b89781" providerId="LiveId" clId="{11E8A565-E904-422B-A0BD-6B726753A09F}" dt="2022-04-06T08:07:40.507" v="1983" actId="948"/>
          <ac:spMkLst>
            <pc:docMk/>
            <pc:sldMk cId="2404768189" sldId="362"/>
            <ac:spMk id="4" creationId="{44F3ABD0-40F8-4BB6-B36B-B60356F461A4}"/>
          </ac:spMkLst>
        </pc:spChg>
        <pc:spChg chg="del">
          <ac:chgData name="Tim Heffernan" userId="b6b9ca00b6b89781" providerId="LiveId" clId="{11E8A565-E904-422B-A0BD-6B726753A09F}" dt="2022-04-06T08:05:15.313" v="1972" actId="21"/>
          <ac:spMkLst>
            <pc:docMk/>
            <pc:sldMk cId="2404768189" sldId="362"/>
            <ac:spMk id="5" creationId="{D63353BD-60E3-4B19-99D0-772DF0AE16C3}"/>
          </ac:spMkLst>
        </pc:spChg>
        <pc:spChg chg="add del mod">
          <ac:chgData name="Tim Heffernan" userId="b6b9ca00b6b89781" providerId="LiveId" clId="{11E8A565-E904-422B-A0BD-6B726753A09F}" dt="2022-04-06T08:05:25.653" v="1974" actId="21"/>
          <ac:spMkLst>
            <pc:docMk/>
            <pc:sldMk cId="2404768189" sldId="362"/>
            <ac:spMk id="7" creationId="{C2AEA3D9-BAD6-41FA-8E56-E1715457E2E0}"/>
          </ac:spMkLst>
        </pc:spChg>
        <pc:picChg chg="add mod">
          <ac:chgData name="Tim Heffernan" userId="b6b9ca00b6b89781" providerId="LiveId" clId="{11E8A565-E904-422B-A0BD-6B726753A09F}" dt="2022-04-07T03:09:54.923" v="2650" actId="1076"/>
          <ac:picMkLst>
            <pc:docMk/>
            <pc:sldMk cId="2404768189" sldId="362"/>
            <ac:picMk id="8" creationId="{A1CBD138-A171-435A-B405-AD842EF8B5FE}"/>
          </ac:picMkLst>
        </pc:picChg>
      </pc:sldChg>
      <pc:sldChg chg="addSp delSp modSp new del mod">
        <pc:chgData name="Tim Heffernan" userId="b6b9ca00b6b89781" providerId="LiveId" clId="{11E8A565-E904-422B-A0BD-6B726753A09F}" dt="2022-04-07T00:49:33.491" v="2367" actId="2696"/>
        <pc:sldMkLst>
          <pc:docMk/>
          <pc:sldMk cId="452544977" sldId="363"/>
        </pc:sldMkLst>
        <pc:spChg chg="mod">
          <ac:chgData name="Tim Heffernan" userId="b6b9ca00b6b89781" providerId="LiveId" clId="{11E8A565-E904-422B-A0BD-6B726753A09F}" dt="2022-04-07T00:46:49.515" v="2349" actId="20577"/>
          <ac:spMkLst>
            <pc:docMk/>
            <pc:sldMk cId="452544977" sldId="363"/>
            <ac:spMk id="3" creationId="{85D7699B-4D6A-4715-B6E7-F0C2883231DA}"/>
          </ac:spMkLst>
        </pc:spChg>
        <pc:spChg chg="mod">
          <ac:chgData name="Tim Heffernan" userId="b6b9ca00b6b89781" providerId="LiveId" clId="{11E8A565-E904-422B-A0BD-6B726753A09F}" dt="2022-04-07T00:48:58.266" v="2365" actId="1076"/>
          <ac:spMkLst>
            <pc:docMk/>
            <pc:sldMk cId="452544977" sldId="363"/>
            <ac:spMk id="4" creationId="{A2C6CE56-BCD4-4E18-901E-E47DFB68AFEF}"/>
          </ac:spMkLst>
        </pc:spChg>
        <pc:spChg chg="del">
          <ac:chgData name="Tim Heffernan" userId="b6b9ca00b6b89781" providerId="LiveId" clId="{11E8A565-E904-422B-A0BD-6B726753A09F}" dt="2022-04-07T00:43:25.259" v="2320" actId="21"/>
          <ac:spMkLst>
            <pc:docMk/>
            <pc:sldMk cId="452544977" sldId="363"/>
            <ac:spMk id="5" creationId="{E3AFA7A6-AF6A-4C91-9893-BCDEA1618A28}"/>
          </ac:spMkLst>
        </pc:spChg>
        <pc:picChg chg="add mod">
          <ac:chgData name="Tim Heffernan" userId="b6b9ca00b6b89781" providerId="LiveId" clId="{11E8A565-E904-422B-A0BD-6B726753A09F}" dt="2022-04-07T00:48:22.714" v="2362" actId="14100"/>
          <ac:picMkLst>
            <pc:docMk/>
            <pc:sldMk cId="452544977" sldId="363"/>
            <ac:picMk id="7" creationId="{9FF59372-8496-4446-BC5D-DC6229B90801}"/>
          </ac:picMkLst>
        </pc:picChg>
      </pc:sldChg>
      <pc:sldChg chg="addSp delSp modSp del mod">
        <pc:chgData name="Tim Heffernan" userId="b6b9ca00b6b89781" providerId="LiveId" clId="{11E8A565-E904-422B-A0BD-6B726753A09F}" dt="2022-04-08T03:50:38.021" v="3292" actId="2696"/>
        <pc:sldMkLst>
          <pc:docMk/>
          <pc:sldMk cId="3000881038" sldId="363"/>
        </pc:sldMkLst>
        <pc:spChg chg="del">
          <ac:chgData name="Tim Heffernan" userId="b6b9ca00b6b89781" providerId="LiveId" clId="{11E8A565-E904-422B-A0BD-6B726753A09F}" dt="2022-04-08T03:49:13.155" v="3288" actId="21"/>
          <ac:spMkLst>
            <pc:docMk/>
            <pc:sldMk cId="3000881038" sldId="363"/>
            <ac:spMk id="4" creationId="{A2C6CE56-BCD4-4E18-901E-E47DFB68AFEF}"/>
          </ac:spMkLst>
        </pc:spChg>
        <pc:spChg chg="add del">
          <ac:chgData name="Tim Heffernan" userId="b6b9ca00b6b89781" providerId="LiveId" clId="{11E8A565-E904-422B-A0BD-6B726753A09F}" dt="2022-04-08T00:22:24.427" v="2836" actId="22"/>
          <ac:spMkLst>
            <pc:docMk/>
            <pc:sldMk cId="3000881038" sldId="363"/>
            <ac:spMk id="9" creationId="{3C6816D5-7D47-465B-9A0D-ABAA98CA9864}"/>
          </ac:spMkLst>
        </pc:spChg>
        <pc:spChg chg="add mod">
          <ac:chgData name="Tim Heffernan" userId="b6b9ca00b6b89781" providerId="LiveId" clId="{11E8A565-E904-422B-A0BD-6B726753A09F}" dt="2022-04-08T03:20:29.454" v="3179" actId="1076"/>
          <ac:spMkLst>
            <pc:docMk/>
            <pc:sldMk cId="3000881038" sldId="363"/>
            <ac:spMk id="10" creationId="{CFFC8C95-DED0-40C3-8637-1E0C1C3EC2D2}"/>
          </ac:spMkLst>
        </pc:spChg>
        <pc:spChg chg="add del mod">
          <ac:chgData name="Tim Heffernan" userId="b6b9ca00b6b89781" providerId="LiveId" clId="{11E8A565-E904-422B-A0BD-6B726753A09F}" dt="2022-04-08T03:49:20.357" v="3289" actId="21"/>
          <ac:spMkLst>
            <pc:docMk/>
            <pc:sldMk cId="3000881038" sldId="363"/>
            <ac:spMk id="12" creationId="{7608E1EB-FAEE-4CE4-AF91-5A76D86764EE}"/>
          </ac:spMkLst>
        </pc:spChg>
        <pc:picChg chg="add mod">
          <ac:chgData name="Tim Heffernan" userId="b6b9ca00b6b89781" providerId="LiveId" clId="{11E8A565-E904-422B-A0BD-6B726753A09F}" dt="2022-04-07T03:04:26.275" v="2627" actId="1076"/>
          <ac:picMkLst>
            <pc:docMk/>
            <pc:sldMk cId="3000881038" sldId="363"/>
            <ac:picMk id="5" creationId="{6AAA55C7-BE75-405C-8650-C93B108339CF}"/>
          </ac:picMkLst>
        </pc:picChg>
        <pc:picChg chg="del">
          <ac:chgData name="Tim Heffernan" userId="b6b9ca00b6b89781" providerId="LiveId" clId="{11E8A565-E904-422B-A0BD-6B726753A09F}" dt="2022-04-07T03:42:16.500" v="2655"/>
          <ac:picMkLst>
            <pc:docMk/>
            <pc:sldMk cId="3000881038" sldId="363"/>
            <ac:picMk id="6" creationId="{F8517037-9603-49BF-82AA-B6C4D384B8AD}"/>
          </ac:picMkLst>
        </pc:picChg>
        <pc:picChg chg="mod">
          <ac:chgData name="Tim Heffernan" userId="b6b9ca00b6b89781" providerId="LiveId" clId="{11E8A565-E904-422B-A0BD-6B726753A09F}" dt="2022-04-08T03:49:35.742" v="3291" actId="1076"/>
          <ac:picMkLst>
            <pc:docMk/>
            <pc:sldMk cId="3000881038" sldId="363"/>
            <ac:picMk id="7" creationId="{9FF59372-8496-4446-BC5D-DC6229B90801}"/>
          </ac:picMkLst>
        </pc:picChg>
      </pc:sldChg>
      <pc:sldChg chg="addSp delSp modSp new mod">
        <pc:chgData name="Tim Heffernan" userId="b6b9ca00b6b89781" providerId="LiveId" clId="{11E8A565-E904-422B-A0BD-6B726753A09F}" dt="2022-04-07T03:06:56.109" v="2637" actId="1076"/>
        <pc:sldMkLst>
          <pc:docMk/>
          <pc:sldMk cId="3736771919" sldId="364"/>
        </pc:sldMkLst>
        <pc:spChg chg="mod">
          <ac:chgData name="Tim Heffernan" userId="b6b9ca00b6b89781" providerId="LiveId" clId="{11E8A565-E904-422B-A0BD-6B726753A09F}" dt="2022-04-07T00:58:57.526" v="2395" actId="20578"/>
          <ac:spMkLst>
            <pc:docMk/>
            <pc:sldMk cId="3736771919" sldId="364"/>
            <ac:spMk id="3" creationId="{E19EF748-682A-45F7-A66A-4997C6AFE012}"/>
          </ac:spMkLst>
        </pc:spChg>
        <pc:spChg chg="mod">
          <ac:chgData name="Tim Heffernan" userId="b6b9ca00b6b89781" providerId="LiveId" clId="{11E8A565-E904-422B-A0BD-6B726753A09F}" dt="2022-04-07T01:04:43.461" v="2411" actId="14100"/>
          <ac:spMkLst>
            <pc:docMk/>
            <pc:sldMk cId="3736771919" sldId="364"/>
            <ac:spMk id="4" creationId="{70B5579C-1939-4E3D-8DEC-5529FD634326}"/>
          </ac:spMkLst>
        </pc:spChg>
        <pc:spChg chg="del">
          <ac:chgData name="Tim Heffernan" userId="b6b9ca00b6b89781" providerId="LiveId" clId="{11E8A565-E904-422B-A0BD-6B726753A09F}" dt="2022-04-07T00:57:54.664" v="2394" actId="21"/>
          <ac:spMkLst>
            <pc:docMk/>
            <pc:sldMk cId="3736771919" sldId="364"/>
            <ac:spMk id="5" creationId="{3D6189EC-25B6-4AD1-8A19-4E4DF441DB42}"/>
          </ac:spMkLst>
        </pc:spChg>
        <pc:picChg chg="add mod">
          <ac:chgData name="Tim Heffernan" userId="b6b9ca00b6b89781" providerId="LiveId" clId="{11E8A565-E904-422B-A0BD-6B726753A09F}" dt="2022-04-07T03:06:56.109" v="2637" actId="1076"/>
          <ac:picMkLst>
            <pc:docMk/>
            <pc:sldMk cId="3736771919" sldId="364"/>
            <ac:picMk id="6" creationId="{FB5DCDE9-F256-4147-BB6F-456C4916AB47}"/>
          </ac:picMkLst>
        </pc:picChg>
      </pc:sldChg>
      <pc:sldChg chg="addSp modSp new mod">
        <pc:chgData name="Tim Heffernan" userId="b6b9ca00b6b89781" providerId="LiveId" clId="{11E8A565-E904-422B-A0BD-6B726753A09F}" dt="2022-04-08T03:54:28.398" v="3299" actId="1076"/>
        <pc:sldMkLst>
          <pc:docMk/>
          <pc:sldMk cId="1225810511" sldId="365"/>
        </pc:sldMkLst>
        <pc:spChg chg="mod">
          <ac:chgData name="Tim Heffernan" userId="b6b9ca00b6b89781" providerId="LiveId" clId="{11E8A565-E904-422B-A0BD-6B726753A09F}" dt="2022-04-07T23:48:20.932" v="2754" actId="20577"/>
          <ac:spMkLst>
            <pc:docMk/>
            <pc:sldMk cId="1225810511" sldId="365"/>
            <ac:spMk id="2" creationId="{798CC634-D390-4958-B13D-5FD3ECFE19FE}"/>
          </ac:spMkLst>
        </pc:spChg>
        <pc:spChg chg="mod">
          <ac:chgData name="Tim Heffernan" userId="b6b9ca00b6b89781" providerId="LiveId" clId="{11E8A565-E904-422B-A0BD-6B726753A09F}" dt="2022-04-08T03:53:13.066" v="3297"/>
          <ac:spMkLst>
            <pc:docMk/>
            <pc:sldMk cId="1225810511" sldId="365"/>
            <ac:spMk id="3" creationId="{C6443915-4A0B-4871-A588-42B28C5B17F0}"/>
          </ac:spMkLst>
        </pc:spChg>
        <pc:picChg chg="add mod">
          <ac:chgData name="Tim Heffernan" userId="b6b9ca00b6b89781" providerId="LiveId" clId="{11E8A565-E904-422B-A0BD-6B726753A09F}" dt="2022-04-08T03:54:28.398" v="3299" actId="1076"/>
          <ac:picMkLst>
            <pc:docMk/>
            <pc:sldMk cId="1225810511" sldId="365"/>
            <ac:picMk id="4" creationId="{DD64A8DA-5D66-4CED-9331-5257770C0A35}"/>
          </ac:picMkLst>
        </pc:picChg>
        <pc:picChg chg="add mod">
          <ac:chgData name="Tim Heffernan" userId="b6b9ca00b6b89781" providerId="LiveId" clId="{11E8A565-E904-422B-A0BD-6B726753A09F}" dt="2022-04-07T03:02:46.391" v="2615" actId="1076"/>
          <ac:picMkLst>
            <pc:docMk/>
            <pc:sldMk cId="1225810511" sldId="365"/>
            <ac:picMk id="5" creationId="{E6830E4B-DBEA-4B57-AD03-0931ED35E84C}"/>
          </ac:picMkLst>
        </pc:picChg>
      </pc:sldChg>
      <pc:sldChg chg="new del">
        <pc:chgData name="Tim Heffernan" userId="b6b9ca00b6b89781" providerId="LiveId" clId="{11E8A565-E904-422B-A0BD-6B726753A09F}" dt="2022-04-07T01:48:26.906" v="2505" actId="680"/>
        <pc:sldMkLst>
          <pc:docMk/>
          <pc:sldMk cId="4016633467" sldId="365"/>
        </pc:sldMkLst>
      </pc:sldChg>
      <pc:sldChg chg="addSp delSp modSp new mod">
        <pc:chgData name="Tim Heffernan" userId="b6b9ca00b6b89781" providerId="LiveId" clId="{11E8A565-E904-422B-A0BD-6B726753A09F}" dt="2022-04-08T00:10:21.435" v="2820" actId="208"/>
        <pc:sldMkLst>
          <pc:docMk/>
          <pc:sldMk cId="1245748552" sldId="366"/>
        </pc:sldMkLst>
        <pc:spChg chg="del">
          <ac:chgData name="Tim Heffernan" userId="b6b9ca00b6b89781" providerId="LiveId" clId="{11E8A565-E904-422B-A0BD-6B726753A09F}" dt="2022-04-07T03:44:09.744" v="2674" actId="21"/>
          <ac:spMkLst>
            <pc:docMk/>
            <pc:sldMk cId="1245748552" sldId="366"/>
            <ac:spMk id="4" creationId="{80A424D4-8445-41BE-8619-08A93C1FF264}"/>
          </ac:spMkLst>
        </pc:spChg>
        <pc:spChg chg="del">
          <ac:chgData name="Tim Heffernan" userId="b6b9ca00b6b89781" providerId="LiveId" clId="{11E8A565-E904-422B-A0BD-6B726753A09F}" dt="2022-04-07T03:44:03.212" v="2673" actId="21"/>
          <ac:spMkLst>
            <pc:docMk/>
            <pc:sldMk cId="1245748552" sldId="366"/>
            <ac:spMk id="5" creationId="{72F921A0-E3E6-4C0D-8363-DD788D2721D4}"/>
          </ac:spMkLst>
        </pc:spChg>
        <pc:spChg chg="add mod">
          <ac:chgData name="Tim Heffernan" userId="b6b9ca00b6b89781" providerId="LiveId" clId="{11E8A565-E904-422B-A0BD-6B726753A09F}" dt="2022-04-08T00:07:58.262" v="2809" actId="208"/>
          <ac:spMkLst>
            <pc:docMk/>
            <pc:sldMk cId="1245748552" sldId="366"/>
            <ac:spMk id="11" creationId="{112E51A2-9B34-4E63-8EEE-277C7CB778A1}"/>
          </ac:spMkLst>
        </pc:spChg>
        <pc:spChg chg="add mod">
          <ac:chgData name="Tim Heffernan" userId="b6b9ca00b6b89781" providerId="LiveId" clId="{11E8A565-E904-422B-A0BD-6B726753A09F}" dt="2022-04-08T00:09:48.324" v="2817" actId="208"/>
          <ac:spMkLst>
            <pc:docMk/>
            <pc:sldMk cId="1245748552" sldId="366"/>
            <ac:spMk id="12" creationId="{0B3E603E-CD4E-40CC-8B17-697D6F6AADC0}"/>
          </ac:spMkLst>
        </pc:spChg>
        <pc:spChg chg="add mod">
          <ac:chgData name="Tim Heffernan" userId="b6b9ca00b6b89781" providerId="LiveId" clId="{11E8A565-E904-422B-A0BD-6B726753A09F}" dt="2022-04-08T00:10:21.435" v="2820" actId="208"/>
          <ac:spMkLst>
            <pc:docMk/>
            <pc:sldMk cId="1245748552" sldId="366"/>
            <ac:spMk id="13" creationId="{1CD56C19-9F4E-4837-885C-0F41BB8B6188}"/>
          </ac:spMkLst>
        </pc:spChg>
        <pc:picChg chg="add mod">
          <ac:chgData name="Tim Heffernan" userId="b6b9ca00b6b89781" providerId="LiveId" clId="{11E8A565-E904-422B-A0BD-6B726753A09F}" dt="2022-04-08T00:08:30.391" v="2810" actId="14100"/>
          <ac:picMkLst>
            <pc:docMk/>
            <pc:sldMk cId="1245748552" sldId="366"/>
            <ac:picMk id="5" creationId="{54F5BB2E-1A48-4D54-BB06-5232D7C57B04}"/>
          </ac:picMkLst>
        </pc:picChg>
        <pc:picChg chg="add del mod">
          <ac:chgData name="Tim Heffernan" userId="b6b9ca00b6b89781" providerId="LiveId" clId="{11E8A565-E904-422B-A0BD-6B726753A09F}" dt="2022-04-08T00:06:29.309" v="2801" actId="21"/>
          <ac:picMkLst>
            <pc:docMk/>
            <pc:sldMk cId="1245748552" sldId="366"/>
            <ac:picMk id="6" creationId="{FB2F1F58-CED3-490F-99C3-55EBE21537C7}"/>
          </ac:picMkLst>
        </pc:picChg>
        <pc:picChg chg="add mod">
          <ac:chgData name="Tim Heffernan" userId="b6b9ca00b6b89781" providerId="LiveId" clId="{11E8A565-E904-422B-A0BD-6B726753A09F}" dt="2022-04-08T00:08:49.652" v="2813" actId="1076"/>
          <ac:picMkLst>
            <pc:docMk/>
            <pc:sldMk cId="1245748552" sldId="366"/>
            <ac:picMk id="8" creationId="{90A110A3-A05D-4BC8-89D4-DA265FFEAE32}"/>
          </ac:picMkLst>
        </pc:picChg>
        <pc:picChg chg="add mod">
          <ac:chgData name="Tim Heffernan" userId="b6b9ca00b6b89781" providerId="LiveId" clId="{11E8A565-E904-422B-A0BD-6B726753A09F}" dt="2022-04-08T00:08:55.655" v="2814" actId="1076"/>
          <ac:picMkLst>
            <pc:docMk/>
            <pc:sldMk cId="1245748552" sldId="366"/>
            <ac:picMk id="10" creationId="{95FEAE6D-0622-4664-8D05-56F09C3FDF6B}"/>
          </ac:picMkLst>
        </pc:picChg>
      </pc:sldChg>
      <pc:sldChg chg="modSp mod">
        <pc:chgData name="Tim Heffernan" userId="b6b9ca00b6b89781" providerId="LiveId" clId="{11E8A565-E904-422B-A0BD-6B726753A09F}" dt="2022-04-08T00:33:46.322" v="2875" actId="207"/>
        <pc:sldMkLst>
          <pc:docMk/>
          <pc:sldMk cId="507615723" sldId="368"/>
        </pc:sldMkLst>
        <pc:spChg chg="mod">
          <ac:chgData name="Tim Heffernan" userId="b6b9ca00b6b89781" providerId="LiveId" clId="{11E8A565-E904-422B-A0BD-6B726753A09F}" dt="2022-04-08T00:33:46.322" v="2875" actId="207"/>
          <ac:spMkLst>
            <pc:docMk/>
            <pc:sldMk cId="507615723" sldId="368"/>
            <ac:spMk id="4" creationId="{2E9EBC8D-B15F-4FD1-9B4C-8AFEFC29F74E}"/>
          </ac:spMkLst>
        </pc:spChg>
      </pc:sldChg>
      <pc:sldChg chg="addSp delSp modSp new mod">
        <pc:chgData name="Tim Heffernan" userId="b6b9ca00b6b89781" providerId="LiveId" clId="{11E8A565-E904-422B-A0BD-6B726753A09F}" dt="2022-04-08T03:20:50.320" v="3181" actId="1076"/>
        <pc:sldMkLst>
          <pc:docMk/>
          <pc:sldMk cId="2222585767" sldId="369"/>
        </pc:sldMkLst>
        <pc:spChg chg="del">
          <ac:chgData name="Tim Heffernan" userId="b6b9ca00b6b89781" providerId="LiveId" clId="{11E8A565-E904-422B-A0BD-6B726753A09F}" dt="2022-04-08T00:27:58.961" v="2854" actId="21"/>
          <ac:spMkLst>
            <pc:docMk/>
            <pc:sldMk cId="2222585767" sldId="369"/>
            <ac:spMk id="2" creationId="{553875A7-4830-40CD-B18D-7ED62F748B0C}"/>
          </ac:spMkLst>
        </pc:spChg>
        <pc:spChg chg="mod">
          <ac:chgData name="Tim Heffernan" userId="b6b9ca00b6b89781" providerId="LiveId" clId="{11E8A565-E904-422B-A0BD-6B726753A09F}" dt="2022-04-08T00:23:15.300" v="2842" actId="20578"/>
          <ac:spMkLst>
            <pc:docMk/>
            <pc:sldMk cId="2222585767" sldId="369"/>
            <ac:spMk id="3" creationId="{E33364DE-6332-44BA-8951-3DE5E118753C}"/>
          </ac:spMkLst>
        </pc:spChg>
        <pc:spChg chg="mod">
          <ac:chgData name="Tim Heffernan" userId="b6b9ca00b6b89781" providerId="LiveId" clId="{11E8A565-E904-422B-A0BD-6B726753A09F}" dt="2022-04-08T00:29:10.450" v="2857" actId="207"/>
          <ac:spMkLst>
            <pc:docMk/>
            <pc:sldMk cId="2222585767" sldId="369"/>
            <ac:spMk id="4" creationId="{FF9333A1-2275-48D2-8982-A1801A942B95}"/>
          </ac:spMkLst>
        </pc:spChg>
        <pc:spChg chg="del">
          <ac:chgData name="Tim Heffernan" userId="b6b9ca00b6b89781" providerId="LiveId" clId="{11E8A565-E904-422B-A0BD-6B726753A09F}" dt="2022-04-08T00:22:57.452" v="2839" actId="21"/>
          <ac:spMkLst>
            <pc:docMk/>
            <pc:sldMk cId="2222585767" sldId="369"/>
            <ac:spMk id="5" creationId="{A0389C5C-FA82-4083-8FA4-0EF2956BD5E6}"/>
          </ac:spMkLst>
        </pc:spChg>
        <pc:spChg chg="add mod">
          <ac:chgData name="Tim Heffernan" userId="b6b9ca00b6b89781" providerId="LiveId" clId="{11E8A565-E904-422B-A0BD-6B726753A09F}" dt="2022-04-08T00:30:10.804" v="2859"/>
          <ac:spMkLst>
            <pc:docMk/>
            <pc:sldMk cId="2222585767" sldId="369"/>
            <ac:spMk id="7" creationId="{E03A4AB9-6DC2-49C5-B9C9-78D967F5EF25}"/>
          </ac:spMkLst>
        </pc:spChg>
        <pc:spChg chg="add mod">
          <ac:chgData name="Tim Heffernan" userId="b6b9ca00b6b89781" providerId="LiveId" clId="{11E8A565-E904-422B-A0BD-6B726753A09F}" dt="2022-04-08T03:20:50.320" v="3181" actId="1076"/>
          <ac:spMkLst>
            <pc:docMk/>
            <pc:sldMk cId="2222585767" sldId="369"/>
            <ac:spMk id="8" creationId="{BE744280-0F91-485B-B5EE-0ACD5C728CFB}"/>
          </ac:spMkLst>
        </pc:spChg>
        <pc:picChg chg="add mod">
          <ac:chgData name="Tim Heffernan" userId="b6b9ca00b6b89781" providerId="LiveId" clId="{11E8A565-E904-422B-A0BD-6B726753A09F}" dt="2022-04-08T00:29:36.044" v="2858"/>
          <ac:picMkLst>
            <pc:docMk/>
            <pc:sldMk cId="2222585767" sldId="369"/>
            <ac:picMk id="6" creationId="{0C278220-9BE7-470B-A017-667664678411}"/>
          </ac:picMkLst>
        </pc:picChg>
      </pc:sldChg>
      <pc:sldChg chg="addSp delSp modSp new mod">
        <pc:chgData name="Tim Heffernan" userId="b6b9ca00b6b89781" providerId="LiveId" clId="{11E8A565-E904-422B-A0BD-6B726753A09F}" dt="2022-04-08T03:24:49.980" v="3194" actId="207"/>
        <pc:sldMkLst>
          <pc:docMk/>
          <pc:sldMk cId="3897753288" sldId="370"/>
        </pc:sldMkLst>
        <pc:spChg chg="del">
          <ac:chgData name="Tim Heffernan" userId="b6b9ca00b6b89781" providerId="LiveId" clId="{11E8A565-E904-422B-A0BD-6B726753A09F}" dt="2022-04-08T01:00:49.727" v="2937" actId="21"/>
          <ac:spMkLst>
            <pc:docMk/>
            <pc:sldMk cId="3897753288" sldId="370"/>
            <ac:spMk id="2" creationId="{DAF29CFB-BF72-4AC2-98DB-EB58683ACF5E}"/>
          </ac:spMkLst>
        </pc:spChg>
        <pc:spChg chg="mod">
          <ac:chgData name="Tim Heffernan" userId="b6b9ca00b6b89781" providerId="LiveId" clId="{11E8A565-E904-422B-A0BD-6B726753A09F}" dt="2022-04-08T01:02:22.453" v="2987" actId="20577"/>
          <ac:spMkLst>
            <pc:docMk/>
            <pc:sldMk cId="3897753288" sldId="370"/>
            <ac:spMk id="3" creationId="{64309A1B-8B84-46D1-8A9D-7669FD8B60DE}"/>
          </ac:spMkLst>
        </pc:spChg>
        <pc:spChg chg="del mod">
          <ac:chgData name="Tim Heffernan" userId="b6b9ca00b6b89781" providerId="LiveId" clId="{11E8A565-E904-422B-A0BD-6B726753A09F}" dt="2022-04-08T00:56:16.252" v="2923" actId="21"/>
          <ac:spMkLst>
            <pc:docMk/>
            <pc:sldMk cId="3897753288" sldId="370"/>
            <ac:spMk id="4" creationId="{51183ACF-21E9-4286-962A-5D06F814C88E}"/>
          </ac:spMkLst>
        </pc:spChg>
        <pc:spChg chg="add del mod">
          <ac:chgData name="Tim Heffernan" userId="b6b9ca00b6b89781" providerId="LiveId" clId="{11E8A565-E904-422B-A0BD-6B726753A09F}" dt="2022-04-08T03:24:19.765" v="3190" actId="21"/>
          <ac:spMkLst>
            <pc:docMk/>
            <pc:sldMk cId="3897753288" sldId="370"/>
            <ac:spMk id="7" creationId="{346AC6D7-0502-4DC8-AED1-B41944D763A0}"/>
          </ac:spMkLst>
        </pc:spChg>
        <pc:spChg chg="add mod">
          <ac:chgData name="Tim Heffernan" userId="b6b9ca00b6b89781" providerId="LiveId" clId="{11E8A565-E904-422B-A0BD-6B726753A09F}" dt="2022-04-08T01:00:53.590" v="2938" actId="1076"/>
          <ac:spMkLst>
            <pc:docMk/>
            <pc:sldMk cId="3897753288" sldId="370"/>
            <ac:spMk id="11" creationId="{721ED0A7-8B49-48C3-97C2-F8E2F12B914D}"/>
          </ac:spMkLst>
        </pc:spChg>
        <pc:spChg chg="add del mod">
          <ac:chgData name="Tim Heffernan" userId="b6b9ca00b6b89781" providerId="LiveId" clId="{11E8A565-E904-422B-A0BD-6B726753A09F}" dt="2022-04-08T01:02:36.731" v="2990"/>
          <ac:spMkLst>
            <pc:docMk/>
            <pc:sldMk cId="3897753288" sldId="370"/>
            <ac:spMk id="13" creationId="{586BE2BE-81C3-409D-85BF-C9BF2D5DA36E}"/>
          </ac:spMkLst>
        </pc:spChg>
        <pc:spChg chg="add mod">
          <ac:chgData name="Tim Heffernan" userId="b6b9ca00b6b89781" providerId="LiveId" clId="{11E8A565-E904-422B-A0BD-6B726753A09F}" dt="2022-04-08T03:24:49.980" v="3194" actId="207"/>
          <ac:spMkLst>
            <pc:docMk/>
            <pc:sldMk cId="3897753288" sldId="370"/>
            <ac:spMk id="15" creationId="{65DAC588-C8EF-4EBE-8BDA-FCE016227A6B}"/>
          </ac:spMkLst>
        </pc:spChg>
        <pc:spChg chg="add del mod">
          <ac:chgData name="Tim Heffernan" userId="b6b9ca00b6b89781" providerId="LiveId" clId="{11E8A565-E904-422B-A0BD-6B726753A09F}" dt="2022-04-08T03:24:24.284" v="3191" actId="21"/>
          <ac:spMkLst>
            <pc:docMk/>
            <pc:sldMk cId="3897753288" sldId="370"/>
            <ac:spMk id="17" creationId="{8DF6A03A-E79A-4850-BF5D-F504206DA39B}"/>
          </ac:spMkLst>
        </pc:spChg>
        <pc:picChg chg="add mod">
          <ac:chgData name="Tim Heffernan" userId="b6b9ca00b6b89781" providerId="LiveId" clId="{11E8A565-E904-422B-A0BD-6B726753A09F}" dt="2022-04-08T01:02:30.822" v="2988" actId="1076"/>
          <ac:picMkLst>
            <pc:docMk/>
            <pc:sldMk cId="3897753288" sldId="370"/>
            <ac:picMk id="9" creationId="{A2D9B032-E5CF-4646-A623-093845EF298F}"/>
          </ac:picMkLst>
        </pc:picChg>
        <pc:picChg chg="add del">
          <ac:chgData name="Tim Heffernan" userId="b6b9ca00b6b89781" providerId="LiveId" clId="{11E8A565-E904-422B-A0BD-6B726753A09F}" dt="2022-04-08T00:59:36.306" v="2934"/>
          <ac:picMkLst>
            <pc:docMk/>
            <pc:sldMk cId="3897753288" sldId="370"/>
            <ac:picMk id="10" creationId="{823F9DEB-EDED-4671-A9AC-9B9C32BF430D}"/>
          </ac:picMkLst>
        </pc:picChg>
        <pc:picChg chg="add mod">
          <ac:chgData name="Tim Heffernan" userId="b6b9ca00b6b89781" providerId="LiveId" clId="{11E8A565-E904-422B-A0BD-6B726753A09F}" dt="2022-04-08T01:01:15.492" v="2939"/>
          <ac:picMkLst>
            <pc:docMk/>
            <pc:sldMk cId="3897753288" sldId="370"/>
            <ac:picMk id="12" creationId="{79F4CFD5-5150-4085-9BA9-97FBBE003737}"/>
          </ac:picMkLst>
        </pc:picChg>
      </pc:sldChg>
      <pc:sldChg chg="addSp delSp modSp new mod ord">
        <pc:chgData name="Tim Heffernan" userId="b6b9ca00b6b89781" providerId="LiveId" clId="{11E8A565-E904-422B-A0BD-6B726753A09F}" dt="2022-04-08T03:26:14.454" v="3199"/>
        <pc:sldMkLst>
          <pc:docMk/>
          <pc:sldMk cId="3100283485" sldId="371"/>
        </pc:sldMkLst>
        <pc:spChg chg="del">
          <ac:chgData name="Tim Heffernan" userId="b6b9ca00b6b89781" providerId="LiveId" clId="{11E8A565-E904-422B-A0BD-6B726753A09F}" dt="2022-04-08T03:25:55.359" v="3197" actId="21"/>
          <ac:spMkLst>
            <pc:docMk/>
            <pc:sldMk cId="3100283485" sldId="371"/>
            <ac:spMk id="2" creationId="{75F7E504-DC93-4B10-833E-E1753EECDB77}"/>
          </ac:spMkLst>
        </pc:spChg>
        <pc:spChg chg="mod">
          <ac:chgData name="Tim Heffernan" userId="b6b9ca00b6b89781" providerId="LiveId" clId="{11E8A565-E904-422B-A0BD-6B726753A09F}" dt="2022-04-08T03:14:17.280" v="3109" actId="255"/>
          <ac:spMkLst>
            <pc:docMk/>
            <pc:sldMk cId="3100283485" sldId="371"/>
            <ac:spMk id="3" creationId="{07E1C657-2EBF-4F52-A73F-6ACF857EB13F}"/>
          </ac:spMkLst>
        </pc:spChg>
        <pc:spChg chg="mod">
          <ac:chgData name="Tim Heffernan" userId="b6b9ca00b6b89781" providerId="LiveId" clId="{11E8A565-E904-422B-A0BD-6B726753A09F}" dt="2022-04-08T03:14:48.329" v="3150" actId="207"/>
          <ac:spMkLst>
            <pc:docMk/>
            <pc:sldMk cId="3100283485" sldId="371"/>
            <ac:spMk id="4" creationId="{720AA111-23D2-4692-9714-AF54904FB5F8}"/>
          </ac:spMkLst>
        </pc:spChg>
        <pc:spChg chg="del mod">
          <ac:chgData name="Tim Heffernan" userId="b6b9ca00b6b89781" providerId="LiveId" clId="{11E8A565-E904-422B-A0BD-6B726753A09F}" dt="2022-04-08T01:18:21.503" v="3007" actId="21"/>
          <ac:spMkLst>
            <pc:docMk/>
            <pc:sldMk cId="3100283485" sldId="371"/>
            <ac:spMk id="5" creationId="{1AE1078A-931C-4458-AE98-FA58E42925CE}"/>
          </ac:spMkLst>
        </pc:spChg>
        <pc:spChg chg="add del mod">
          <ac:chgData name="Tim Heffernan" userId="b6b9ca00b6b89781" providerId="LiveId" clId="{11E8A565-E904-422B-A0BD-6B726753A09F}" dt="2022-04-08T01:18:33.894" v="3008" actId="21"/>
          <ac:spMkLst>
            <pc:docMk/>
            <pc:sldMk cId="3100283485" sldId="371"/>
            <ac:spMk id="9" creationId="{B3ED41AD-8470-4335-BBD5-42A9FF92B8AC}"/>
          </ac:spMkLst>
        </pc:spChg>
        <pc:spChg chg="add mod">
          <ac:chgData name="Tim Heffernan" userId="b6b9ca00b6b89781" providerId="LiveId" clId="{11E8A565-E904-422B-A0BD-6B726753A09F}" dt="2022-04-08T03:26:03.034" v="3198" actId="1076"/>
          <ac:spMkLst>
            <pc:docMk/>
            <pc:sldMk cId="3100283485" sldId="371"/>
            <ac:spMk id="10" creationId="{D99599C2-28B9-4152-988C-0062B6D5AEE9}"/>
          </ac:spMkLst>
        </pc:spChg>
        <pc:picChg chg="add mod">
          <ac:chgData name="Tim Heffernan" userId="b6b9ca00b6b89781" providerId="LiveId" clId="{11E8A565-E904-422B-A0BD-6B726753A09F}" dt="2022-04-08T01:17:14.482" v="3000" actId="1076"/>
          <ac:picMkLst>
            <pc:docMk/>
            <pc:sldMk cId="3100283485" sldId="371"/>
            <ac:picMk id="7" creationId="{BE8EA588-396C-446E-8602-753FDEACB0C2}"/>
          </ac:picMkLst>
        </pc:picChg>
        <pc:picChg chg="add mod">
          <ac:chgData name="Tim Heffernan" userId="b6b9ca00b6b89781" providerId="LiveId" clId="{11E8A565-E904-422B-A0BD-6B726753A09F}" dt="2022-04-08T03:26:14.454" v="3199"/>
          <ac:picMkLst>
            <pc:docMk/>
            <pc:sldMk cId="3100283485" sldId="371"/>
            <ac:picMk id="11" creationId="{5FB05C66-8B76-400E-A21B-DA8B8CC71B33}"/>
          </ac:picMkLst>
        </pc:picChg>
      </pc:sldChg>
      <pc:sldChg chg="addSp delSp modSp new mod">
        <pc:chgData name="Tim Heffernan" userId="b6b9ca00b6b89781" providerId="LiveId" clId="{11E8A565-E904-422B-A0BD-6B726753A09F}" dt="2022-04-08T03:48:47.973" v="3287"/>
        <pc:sldMkLst>
          <pc:docMk/>
          <pc:sldMk cId="3125555542" sldId="372"/>
        </pc:sldMkLst>
        <pc:spChg chg="del">
          <ac:chgData name="Tim Heffernan" userId="b6b9ca00b6b89781" providerId="LiveId" clId="{11E8A565-E904-422B-A0BD-6B726753A09F}" dt="2022-04-08T03:48:27.563" v="3285" actId="21"/>
          <ac:spMkLst>
            <pc:docMk/>
            <pc:sldMk cId="3125555542" sldId="372"/>
            <ac:spMk id="2" creationId="{2245CA4C-59FF-45BC-9D3E-465907470180}"/>
          </ac:spMkLst>
        </pc:spChg>
        <pc:spChg chg="mod">
          <ac:chgData name="Tim Heffernan" userId="b6b9ca00b6b89781" providerId="LiveId" clId="{11E8A565-E904-422B-A0BD-6B726753A09F}" dt="2022-04-08T03:46:36.278" v="3276" actId="20577"/>
          <ac:spMkLst>
            <pc:docMk/>
            <pc:sldMk cId="3125555542" sldId="372"/>
            <ac:spMk id="3" creationId="{4CC8505B-19E1-482D-8C0D-0370B4AF98CB}"/>
          </ac:spMkLst>
        </pc:spChg>
        <pc:spChg chg="del">
          <ac:chgData name="Tim Heffernan" userId="b6b9ca00b6b89781" providerId="LiveId" clId="{11E8A565-E904-422B-A0BD-6B726753A09F}" dt="2022-04-08T03:47:19.110" v="3281" actId="21"/>
          <ac:spMkLst>
            <pc:docMk/>
            <pc:sldMk cId="3125555542" sldId="372"/>
            <ac:spMk id="4" creationId="{694238F0-1064-4CF6-BD21-0BFC91883E45}"/>
          </ac:spMkLst>
        </pc:spChg>
        <pc:spChg chg="del">
          <ac:chgData name="Tim Heffernan" userId="b6b9ca00b6b89781" providerId="LiveId" clId="{11E8A565-E904-422B-A0BD-6B726753A09F}" dt="2022-04-08T03:47:14.331" v="3280" actId="21"/>
          <ac:spMkLst>
            <pc:docMk/>
            <pc:sldMk cId="3125555542" sldId="372"/>
            <ac:spMk id="5" creationId="{FA025F47-601F-4049-92A4-3C0072F7D2BC}"/>
          </ac:spMkLst>
        </pc:spChg>
        <pc:spChg chg="add mod">
          <ac:chgData name="Tim Heffernan" userId="b6b9ca00b6b89781" providerId="LiveId" clId="{11E8A565-E904-422B-A0BD-6B726753A09F}" dt="2022-04-08T03:47:43.175" v="3282"/>
          <ac:spMkLst>
            <pc:docMk/>
            <pc:sldMk cId="3125555542" sldId="372"/>
            <ac:spMk id="14" creationId="{6714915C-6BE4-4A39-B06D-F238A67BC21F}"/>
          </ac:spMkLst>
        </pc:spChg>
        <pc:spChg chg="add mod">
          <ac:chgData name="Tim Heffernan" userId="b6b9ca00b6b89781" providerId="LiveId" clId="{11E8A565-E904-422B-A0BD-6B726753A09F}" dt="2022-04-08T03:48:32.735" v="3286" actId="1076"/>
          <ac:spMkLst>
            <pc:docMk/>
            <pc:sldMk cId="3125555542" sldId="372"/>
            <ac:spMk id="15" creationId="{198DFD71-3F96-47DF-99B9-98CE2988B405}"/>
          </ac:spMkLst>
        </pc:spChg>
        <pc:picChg chg="add del mod">
          <ac:chgData name="Tim Heffernan" userId="b6b9ca00b6b89781" providerId="LiveId" clId="{11E8A565-E904-422B-A0BD-6B726753A09F}" dt="2022-04-08T03:43:39.992" v="3220" actId="21"/>
          <ac:picMkLst>
            <pc:docMk/>
            <pc:sldMk cId="3125555542" sldId="372"/>
            <ac:picMk id="7" creationId="{CB07A97A-7458-477D-AD35-9445CC39D21B}"/>
          </ac:picMkLst>
        </pc:picChg>
        <pc:picChg chg="add mod">
          <ac:chgData name="Tim Heffernan" userId="b6b9ca00b6b89781" providerId="LiveId" clId="{11E8A565-E904-422B-A0BD-6B726753A09F}" dt="2022-04-08T03:46:48.135" v="3277" actId="1076"/>
          <ac:picMkLst>
            <pc:docMk/>
            <pc:sldMk cId="3125555542" sldId="372"/>
            <ac:picMk id="9" creationId="{443A027C-7115-4FBD-B305-4FA04D035921}"/>
          </ac:picMkLst>
        </pc:picChg>
        <pc:picChg chg="add mod">
          <ac:chgData name="Tim Heffernan" userId="b6b9ca00b6b89781" providerId="LiveId" clId="{11E8A565-E904-422B-A0BD-6B726753A09F}" dt="2022-04-08T03:47:05.053" v="3278" actId="1076"/>
          <ac:picMkLst>
            <pc:docMk/>
            <pc:sldMk cId="3125555542" sldId="372"/>
            <ac:picMk id="11" creationId="{ADCA0949-60AB-4EC7-B939-19BD7DA723CA}"/>
          </ac:picMkLst>
        </pc:picChg>
        <pc:picChg chg="add mod">
          <ac:chgData name="Tim Heffernan" userId="b6b9ca00b6b89781" providerId="LiveId" clId="{11E8A565-E904-422B-A0BD-6B726753A09F}" dt="2022-04-08T03:47:09.661" v="3279" actId="1076"/>
          <ac:picMkLst>
            <pc:docMk/>
            <pc:sldMk cId="3125555542" sldId="372"/>
            <ac:picMk id="13" creationId="{7E103EBC-C617-433B-BFA2-D6D0FE6C842A}"/>
          </ac:picMkLst>
        </pc:picChg>
        <pc:picChg chg="add mod">
          <ac:chgData name="Tim Heffernan" userId="b6b9ca00b6b89781" providerId="LiveId" clId="{11E8A565-E904-422B-A0BD-6B726753A09F}" dt="2022-04-08T03:48:47.973" v="3287"/>
          <ac:picMkLst>
            <pc:docMk/>
            <pc:sldMk cId="3125555542" sldId="372"/>
            <ac:picMk id="16" creationId="{2A811D1A-7973-4C6C-85E5-D1A63A40FE8A}"/>
          </ac:picMkLst>
        </pc:picChg>
      </pc:sldChg>
      <pc:sldChg chg="new del">
        <pc:chgData name="Tim Heffernan" userId="b6b9ca00b6b89781" providerId="LiveId" clId="{11E8A565-E904-422B-A0BD-6B726753A09F}" dt="2022-04-08T03:15:35.354" v="3152" actId="680"/>
        <pc:sldMkLst>
          <pc:docMk/>
          <pc:sldMk cId="3650997418" sldId="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08448-1D15-394F-8C85-3B565C97E2A6}" type="datetimeFigureOut">
              <a:t>4/8/2022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CD9DB-FAB3-E74F-B5D4-E6C1FCD5EA04}" type="slidenum">
              <a:t>‹#›</a:t>
            </a:fld>
            <a:endParaRPr lang="en-AU"/>
          </a:p>
        </p:txBody>
      </p:sp>
    </p:spTree>
    <p:extLst>
      <p:ext uri="{BB962C8B-B14F-4D97-AF65-F5344CB8AC3E}">
        <p14:creationId xmlns:p14="http://schemas.microsoft.com/office/powerpoint/2010/main" val="395052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r>
              <a:rPr lang="en-NZ" dirty="0"/>
              <a:t>Add your name and introduce yourself</a:t>
            </a:r>
          </a:p>
          <a:p>
            <a:r>
              <a:rPr lang="en-NZ" dirty="0"/>
              <a:t>Also let people know about following us on social media – all handles on last slide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E2841-FFFD-4A59-BE8D-6DD6D3A261CD}" type="slidenum">
              <a:rPr kumimoji="0" lang="en-NZ"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NZ"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301893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5CD9DB-FAB3-E74F-B5D4-E6C1FCD5EA04}" type="slidenum">
              <a:rPr lang="en-AU" smtClean="0"/>
              <a:t>12</a:t>
            </a:fld>
            <a:endParaRPr lang="en-AU"/>
          </a:p>
        </p:txBody>
      </p:sp>
    </p:spTree>
    <p:extLst>
      <p:ext uri="{BB962C8B-B14F-4D97-AF65-F5344CB8AC3E}">
        <p14:creationId xmlns:p14="http://schemas.microsoft.com/office/powerpoint/2010/main" val="270659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5CD9DB-FAB3-E74F-B5D4-E6C1FCD5EA04}" type="slidenum">
              <a:rPr lang="en-AU" smtClean="0"/>
              <a:t>13</a:t>
            </a:fld>
            <a:endParaRPr lang="en-AU"/>
          </a:p>
        </p:txBody>
      </p:sp>
    </p:spTree>
    <p:extLst>
      <p:ext uri="{BB962C8B-B14F-4D97-AF65-F5344CB8AC3E}">
        <p14:creationId xmlns:p14="http://schemas.microsoft.com/office/powerpoint/2010/main" val="127978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F5CD9DB-FAB3-E74F-B5D4-E6C1FCD5EA04}" type="slidenum">
              <a:rPr lang="en-AU" smtClean="0"/>
              <a:t>26</a:t>
            </a:fld>
            <a:endParaRPr lang="en-AU"/>
          </a:p>
        </p:txBody>
      </p:sp>
    </p:spTree>
    <p:extLst>
      <p:ext uri="{BB962C8B-B14F-4D97-AF65-F5344CB8AC3E}">
        <p14:creationId xmlns:p14="http://schemas.microsoft.com/office/powerpoint/2010/main" val="424232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7" name="Title 6">
            <a:extLst>
              <a:ext uri="{FF2B5EF4-FFF2-40B4-BE49-F238E27FC236}">
                <a16:creationId xmlns:a16="http://schemas.microsoft.com/office/drawing/2014/main" id="{B90451CC-095A-D744-845E-A9689775DBAB}"/>
              </a:ext>
            </a:extLst>
          </p:cNvPr>
          <p:cNvSpPr>
            <a:spLocks noGrp="1"/>
          </p:cNvSpPr>
          <p:nvPr>
            <p:ph type="title"/>
          </p:nvPr>
        </p:nvSpPr>
        <p:spPr/>
        <p:txBody>
          <a:bodyPr/>
          <a:lstStyle/>
          <a:p>
            <a:r>
              <a:rPr lang="en-GB"/>
              <a:t>Click to edit Master title style</a:t>
            </a:r>
            <a:endParaRPr lang="en-AU"/>
          </a:p>
        </p:txBody>
      </p:sp>
      <p:sp>
        <p:nvSpPr>
          <p:cNvPr id="9" name="Text Placeholder 8">
            <a:extLst>
              <a:ext uri="{FF2B5EF4-FFF2-40B4-BE49-F238E27FC236}">
                <a16:creationId xmlns:a16="http://schemas.microsoft.com/office/drawing/2014/main" id="{F8893D5E-C451-1F48-BF4F-0D64BFB59AD2}"/>
              </a:ext>
            </a:extLst>
          </p:cNvPr>
          <p:cNvSpPr>
            <a:spLocks noGrp="1"/>
          </p:cNvSpPr>
          <p:nvPr>
            <p:ph type="body" sz="quarter" idx="13" hasCustomPrompt="1"/>
          </p:nvPr>
        </p:nvSpPr>
        <p:spPr/>
        <p:txBody>
          <a:bodyPr/>
          <a:lstStyle>
            <a:lvl7pPr>
              <a:buAutoNum type="alphaUcPeriod"/>
              <a:defRPr/>
            </a:lvl7p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a:p>
            <a:pPr lvl="8"/>
            <a:r>
              <a:rPr lang="en-GB"/>
              <a:t>Caption</a:t>
            </a:r>
          </a:p>
        </p:txBody>
      </p:sp>
    </p:spTree>
    <p:extLst>
      <p:ext uri="{BB962C8B-B14F-4D97-AF65-F5344CB8AC3E}">
        <p14:creationId xmlns:p14="http://schemas.microsoft.com/office/powerpoint/2010/main" val="271711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5"/>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DC40FA-1120-ED4F-98F1-B13A343B338C}"/>
              </a:ext>
            </a:extLst>
          </p:cNvPr>
          <p:cNvPicPr>
            <a:picLocks noChangeAspect="1"/>
          </p:cNvPicPr>
          <p:nvPr userDrawn="1"/>
        </p:nvPicPr>
        <p:blipFill>
          <a:blip r:embed="rId2"/>
          <a:stretch>
            <a:fillRect/>
          </a:stretch>
        </p:blipFill>
        <p:spPr>
          <a:xfrm>
            <a:off x="0" y="6062055"/>
            <a:ext cx="12193200" cy="795945"/>
          </a:xfrm>
          <a:prstGeom prst="rect">
            <a:avLst/>
          </a:prstGeom>
        </p:spPr>
      </p:pic>
      <p:sp>
        <p:nvSpPr>
          <p:cNvPr id="3" name="Footer Placeholder 2">
            <a:extLst>
              <a:ext uri="{FF2B5EF4-FFF2-40B4-BE49-F238E27FC236}">
                <a16:creationId xmlns:a16="http://schemas.microsoft.com/office/drawing/2014/main" id="{33AD50DA-A3EC-F24B-927E-77374248BD85}"/>
              </a:ext>
            </a:extLst>
          </p:cNvPr>
          <p:cNvSpPr>
            <a:spLocks noGrp="1"/>
          </p:cNvSpPr>
          <p:nvPr>
            <p:ph type="ftr" sz="quarter" idx="10"/>
          </p:nvPr>
        </p:nvSpPr>
        <p:spPr/>
        <p:txBody>
          <a:bodyPr/>
          <a:lstStyle/>
          <a:p>
            <a:r>
              <a:rPr lang="en-AU"/>
              <a:t>Insert / Header and Footer… / Footer / Apply to All</a:t>
            </a:r>
          </a:p>
        </p:txBody>
      </p:sp>
      <p:sp>
        <p:nvSpPr>
          <p:cNvPr id="4" name="Slide Number Placeholder 3">
            <a:extLst>
              <a:ext uri="{FF2B5EF4-FFF2-40B4-BE49-F238E27FC236}">
                <a16:creationId xmlns:a16="http://schemas.microsoft.com/office/drawing/2014/main" id="{06A5D7F2-2A0A-BF43-B7D5-1C287180934F}"/>
              </a:ext>
            </a:extLst>
          </p:cNvPr>
          <p:cNvSpPr>
            <a:spLocks noGrp="1"/>
          </p:cNvSpPr>
          <p:nvPr>
            <p:ph type="sldNum" sz="quarter" idx="11"/>
          </p:nvPr>
        </p:nvSpPr>
        <p:spPr/>
        <p:txBody>
          <a:bodyPr/>
          <a:lstStyle/>
          <a:p>
            <a:fld id="{31197876-483B-8348-B2CD-D7961094F33B}" type="slidenum">
              <a:rPr lang="en-AU"/>
              <a:pPr/>
              <a:t>‹#›</a:t>
            </a:fld>
            <a:endParaRPr lang="en-AU"/>
          </a:p>
        </p:txBody>
      </p:sp>
      <p:pic>
        <p:nvPicPr>
          <p:cNvPr id="10" name="Picture 9">
            <a:extLst>
              <a:ext uri="{FF2B5EF4-FFF2-40B4-BE49-F238E27FC236}">
                <a16:creationId xmlns:a16="http://schemas.microsoft.com/office/drawing/2014/main" id="{FEFDE4AA-2E8C-5D43-B9CB-6E0155202179}"/>
              </a:ext>
            </a:extLst>
          </p:cNvPr>
          <p:cNvPicPr>
            <a:picLocks noChangeAspect="1"/>
          </p:cNvPicPr>
          <p:nvPr userDrawn="1"/>
        </p:nvPicPr>
        <p:blipFill>
          <a:blip r:embed="rId3"/>
          <a:stretch>
            <a:fillRect/>
          </a:stretch>
        </p:blipFill>
        <p:spPr>
          <a:xfrm>
            <a:off x="1573968" y="352269"/>
            <a:ext cx="7659973" cy="5391643"/>
          </a:xfrm>
          <a:prstGeom prst="rect">
            <a:avLst/>
          </a:prstGeom>
        </p:spPr>
      </p:pic>
      <p:sp>
        <p:nvSpPr>
          <p:cNvPr id="2" name="Title 1">
            <a:extLst>
              <a:ext uri="{FF2B5EF4-FFF2-40B4-BE49-F238E27FC236}">
                <a16:creationId xmlns:a16="http://schemas.microsoft.com/office/drawing/2014/main" id="{DE8B98B1-99F0-1D42-872D-EEC277CC7165}"/>
              </a:ext>
            </a:extLst>
          </p:cNvPr>
          <p:cNvSpPr>
            <a:spLocks noGrp="1"/>
          </p:cNvSpPr>
          <p:nvPr>
            <p:ph type="title" hasCustomPrompt="1"/>
          </p:nvPr>
        </p:nvSpPr>
        <p:spPr>
          <a:xfrm>
            <a:off x="447675" y="2210407"/>
            <a:ext cx="6962775" cy="1828193"/>
          </a:xfrm>
        </p:spPr>
        <p:txBody>
          <a:bodyPr anchor="b" anchorCtr="0"/>
          <a:lstStyle>
            <a:lvl1pPr>
              <a:defRPr sz="6600" cap="all" baseline="0">
                <a:solidFill>
                  <a:schemeClr val="bg1"/>
                </a:solidFill>
                <a:latin typeface="Impact" panose="020B0806030902050204" pitchFamily="34" charset="0"/>
              </a:defRPr>
            </a:lvl1pPr>
          </a:lstStyle>
          <a:p>
            <a:r>
              <a:rPr lang="en-GB"/>
              <a:t>Click to add divider title</a:t>
            </a:r>
            <a:endParaRPr lang="en-AU"/>
          </a:p>
        </p:txBody>
      </p:sp>
      <p:pic>
        <p:nvPicPr>
          <p:cNvPr id="6" name="Picture 5">
            <a:extLst>
              <a:ext uri="{FF2B5EF4-FFF2-40B4-BE49-F238E27FC236}">
                <a16:creationId xmlns:a16="http://schemas.microsoft.com/office/drawing/2014/main" id="{CA59A22E-10D5-47F0-BFC0-A4A98336DBF3}"/>
              </a:ext>
            </a:extLst>
          </p:cNvPr>
          <p:cNvPicPr>
            <a:picLocks noChangeAspect="1"/>
          </p:cNvPicPr>
          <p:nvPr userDrawn="1"/>
        </p:nvPicPr>
        <p:blipFill>
          <a:blip r:embed="rId4"/>
          <a:stretch>
            <a:fillRect/>
          </a:stretch>
        </p:blipFill>
        <p:spPr>
          <a:xfrm>
            <a:off x="541194" y="6099480"/>
            <a:ext cx="1360343" cy="692361"/>
          </a:xfrm>
          <a:prstGeom prst="rect">
            <a:avLst/>
          </a:prstGeom>
        </p:spPr>
      </p:pic>
    </p:spTree>
    <p:extLst>
      <p:ext uri="{BB962C8B-B14F-4D97-AF65-F5344CB8AC3E}">
        <p14:creationId xmlns:p14="http://schemas.microsoft.com/office/powerpoint/2010/main" val="143333895"/>
      </p:ext>
    </p:extLst>
  </p:cSld>
  <p:clrMapOvr>
    <a:masterClrMapping/>
  </p:clrMapOvr>
  <p:extLst>
    <p:ext uri="{DCECCB84-F9BA-43D5-87BE-67443E8EF086}">
      <p15:sldGuideLst xmlns:p15="http://schemas.microsoft.com/office/powerpoint/2012/main">
        <p15:guide id="1" orient="horz" pos="2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marL="685800" indent="-228600">
              <a:buFont typeface="Arial Narrow" panose="020B0606020202030204" pitchFamily="34" charset="0"/>
              <a:buChar char="─"/>
              <a:defRPr sz="2800"/>
            </a:lvl2pPr>
            <a:lvl3pPr>
              <a:defRPr sz="2400"/>
            </a:lvl3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16C9B721-D9BC-420D-82B0-5E7C8867404D}" type="datetimeFigureOut">
              <a:rPr lang="en-AU" smtClean="0"/>
              <a:t>8/04/2022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AC98422-E5CC-43BF-9ED6-EA15C966A63C}" type="slidenum">
              <a:rPr lang="en-AU" smtClean="0"/>
              <a:t>‹#›</a:t>
            </a:fld>
            <a:endParaRPr lang="en-AU"/>
          </a:p>
        </p:txBody>
      </p:sp>
    </p:spTree>
    <p:extLst>
      <p:ext uri="{BB962C8B-B14F-4D97-AF65-F5344CB8AC3E}">
        <p14:creationId xmlns:p14="http://schemas.microsoft.com/office/powerpoint/2010/main" val="328053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19965E-3AF1-4755-B2C6-F5133EAD5C2C}"/>
              </a:ext>
            </a:extLst>
          </p:cNvPr>
          <p:cNvPicPr>
            <a:picLocks noChangeAspect="1"/>
          </p:cNvPicPr>
          <p:nvPr userDrawn="1"/>
        </p:nvPicPr>
        <p:blipFill>
          <a:blip r:embed="rId2"/>
          <a:srcRect/>
          <a:stretch/>
        </p:blipFill>
        <p:spPr>
          <a:xfrm>
            <a:off x="3377680" y="734195"/>
            <a:ext cx="9511901" cy="5919589"/>
          </a:xfrm>
          <a:prstGeom prst="rect">
            <a:avLst/>
          </a:prstGeom>
        </p:spPr>
      </p:pic>
      <p:pic>
        <p:nvPicPr>
          <p:cNvPr id="5" name="Picture 4">
            <a:extLst>
              <a:ext uri="{FF2B5EF4-FFF2-40B4-BE49-F238E27FC236}">
                <a16:creationId xmlns:a16="http://schemas.microsoft.com/office/drawing/2014/main" id="{00BEDB84-2C68-6F4A-9598-FA28B4ED47EC}"/>
              </a:ext>
            </a:extLst>
          </p:cNvPr>
          <p:cNvPicPr>
            <a:picLocks noChangeAspect="1"/>
          </p:cNvPicPr>
          <p:nvPr userDrawn="1"/>
        </p:nvPicPr>
        <p:blipFill>
          <a:blip r:embed="rId3"/>
          <a:stretch>
            <a:fillRect/>
          </a:stretch>
        </p:blipFill>
        <p:spPr>
          <a:xfrm>
            <a:off x="-1138119" y="12903"/>
            <a:ext cx="7433863" cy="6856805"/>
          </a:xfrm>
          <a:prstGeom prst="rect">
            <a:avLst/>
          </a:prstGeom>
        </p:spPr>
      </p:pic>
      <p:sp>
        <p:nvSpPr>
          <p:cNvPr id="7" name="TextBox 6">
            <a:extLst>
              <a:ext uri="{FF2B5EF4-FFF2-40B4-BE49-F238E27FC236}">
                <a16:creationId xmlns:a16="http://schemas.microsoft.com/office/drawing/2014/main" id="{D0764A3A-CB11-354A-9D14-EC6B79CF6885}"/>
              </a:ext>
            </a:extLst>
          </p:cNvPr>
          <p:cNvSpPr txBox="1"/>
          <p:nvPr userDrawn="1"/>
        </p:nvSpPr>
        <p:spPr>
          <a:xfrm>
            <a:off x="479425" y="6358920"/>
            <a:ext cx="2495876" cy="161583"/>
          </a:xfrm>
          <a:prstGeom prst="rect">
            <a:avLst/>
          </a:prstGeom>
          <a:noFill/>
        </p:spPr>
        <p:txBody>
          <a:bodyPr wrap="none" lIns="0" tIns="0" rIns="0" bIns="0" rtlCol="0">
            <a:spAutoFit/>
          </a:bodyPr>
          <a:lstStyle/>
          <a:p>
            <a:r>
              <a:rPr lang="en-AU" sz="1050" b="0" kern="1200">
                <a:solidFill>
                  <a:schemeClr val="accent5"/>
                </a:solidFill>
                <a:effectLst/>
                <a:latin typeface="+mj-lt"/>
                <a:ea typeface="+mn-ea"/>
                <a:cs typeface="+mn-cs"/>
              </a:rPr>
              <a:t>nswmentalhealthcommission.com.au</a:t>
            </a:r>
          </a:p>
        </p:txBody>
      </p:sp>
      <p:sp>
        <p:nvSpPr>
          <p:cNvPr id="2" name="Title 1">
            <a:extLst>
              <a:ext uri="{FF2B5EF4-FFF2-40B4-BE49-F238E27FC236}">
                <a16:creationId xmlns:a16="http://schemas.microsoft.com/office/drawing/2014/main" id="{2D0F2496-3325-DA4E-AE28-3EEECFC72828}"/>
              </a:ext>
            </a:extLst>
          </p:cNvPr>
          <p:cNvSpPr>
            <a:spLocks noGrp="1"/>
          </p:cNvSpPr>
          <p:nvPr>
            <p:ph type="title"/>
          </p:nvPr>
        </p:nvSpPr>
        <p:spPr>
          <a:xfrm>
            <a:off x="447679" y="1890690"/>
            <a:ext cx="5940000" cy="2681311"/>
          </a:xfrm>
        </p:spPr>
        <p:txBody>
          <a:bodyPr>
            <a:spAutoFit/>
          </a:bodyPr>
          <a:lstStyle>
            <a:lvl1pPr>
              <a:lnSpc>
                <a:spcPct val="87000"/>
              </a:lnSpc>
              <a:defRPr/>
            </a:lvl1pPr>
          </a:lstStyle>
          <a:p>
            <a:r>
              <a:rPr lang="en-GB"/>
              <a:t>Click to edit Master title style</a:t>
            </a:r>
            <a:endParaRPr lang="en-AU"/>
          </a:p>
        </p:txBody>
      </p:sp>
      <p:sp>
        <p:nvSpPr>
          <p:cNvPr id="3" name="Date Placeholder 2">
            <a:extLst>
              <a:ext uri="{FF2B5EF4-FFF2-40B4-BE49-F238E27FC236}">
                <a16:creationId xmlns:a16="http://schemas.microsoft.com/office/drawing/2014/main" id="{D4C4593B-9ABD-304F-8908-EB614F686D7E}"/>
              </a:ext>
            </a:extLst>
          </p:cNvPr>
          <p:cNvSpPr>
            <a:spLocks noGrp="1"/>
          </p:cNvSpPr>
          <p:nvPr>
            <p:ph type="dt" sz="half" idx="10"/>
          </p:nvPr>
        </p:nvSpPr>
        <p:spPr/>
        <p:txBody>
          <a:bodyPr/>
          <a:lstStyle/>
          <a:p>
            <a:endParaRPr lang="en-AU"/>
          </a:p>
        </p:txBody>
      </p:sp>
      <p:sp>
        <p:nvSpPr>
          <p:cNvPr id="10" name="Text Placeholder 9">
            <a:extLst>
              <a:ext uri="{FF2B5EF4-FFF2-40B4-BE49-F238E27FC236}">
                <a16:creationId xmlns:a16="http://schemas.microsoft.com/office/drawing/2014/main" id="{AE84F26F-F956-7F4C-AAD3-89EC62E49077}"/>
              </a:ext>
            </a:extLst>
          </p:cNvPr>
          <p:cNvSpPr>
            <a:spLocks noGrp="1"/>
          </p:cNvSpPr>
          <p:nvPr>
            <p:ph type="body" sz="quarter" idx="11" hasCustomPrompt="1"/>
          </p:nvPr>
        </p:nvSpPr>
        <p:spPr>
          <a:xfrm>
            <a:off x="479425" y="5589588"/>
            <a:ext cx="4829175" cy="166199"/>
          </a:xfrm>
          <a:prstGeom prst="rect">
            <a:avLst/>
          </a:prstGeom>
        </p:spPr>
        <p:txBody>
          <a:bodyPr lIns="0" tIns="0" rIns="0" bIns="0">
            <a:spAutoFit/>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Author’s name goes here</a:t>
            </a:r>
            <a:endParaRPr lang="en-AU"/>
          </a:p>
        </p:txBody>
      </p:sp>
      <p:pic>
        <p:nvPicPr>
          <p:cNvPr id="19" name="Picture 18">
            <a:extLst>
              <a:ext uri="{FF2B5EF4-FFF2-40B4-BE49-F238E27FC236}">
                <a16:creationId xmlns:a16="http://schemas.microsoft.com/office/drawing/2014/main" id="{A80CED48-1A0E-3E4D-8F48-B6F411604081}"/>
              </a:ext>
            </a:extLst>
          </p:cNvPr>
          <p:cNvPicPr>
            <a:picLocks noChangeAspect="1"/>
          </p:cNvPicPr>
          <p:nvPr userDrawn="1"/>
        </p:nvPicPr>
        <p:blipFill rotWithShape="1">
          <a:blip r:embed="rId4"/>
          <a:srcRect r="42388"/>
          <a:stretch/>
        </p:blipFill>
        <p:spPr>
          <a:xfrm>
            <a:off x="383896" y="4109875"/>
            <a:ext cx="4057476" cy="174328"/>
          </a:xfrm>
          <a:prstGeom prst="rect">
            <a:avLst/>
          </a:prstGeom>
        </p:spPr>
      </p:pic>
      <p:pic>
        <p:nvPicPr>
          <p:cNvPr id="8" name="Picture 7">
            <a:extLst>
              <a:ext uri="{FF2B5EF4-FFF2-40B4-BE49-F238E27FC236}">
                <a16:creationId xmlns:a16="http://schemas.microsoft.com/office/drawing/2014/main" id="{324E520C-AC64-4111-A9E9-2340A2AE2791}"/>
              </a:ext>
            </a:extLst>
          </p:cNvPr>
          <p:cNvPicPr>
            <a:picLocks noChangeAspect="1"/>
          </p:cNvPicPr>
          <p:nvPr userDrawn="1"/>
        </p:nvPicPr>
        <p:blipFill>
          <a:blip r:embed="rId5"/>
          <a:stretch>
            <a:fillRect/>
          </a:stretch>
        </p:blipFill>
        <p:spPr>
          <a:xfrm>
            <a:off x="473076" y="446432"/>
            <a:ext cx="1788990" cy="715596"/>
          </a:xfrm>
          <a:prstGeom prst="rect">
            <a:avLst/>
          </a:prstGeom>
        </p:spPr>
      </p:pic>
    </p:spTree>
    <p:extLst>
      <p:ext uri="{BB962C8B-B14F-4D97-AF65-F5344CB8AC3E}">
        <p14:creationId xmlns:p14="http://schemas.microsoft.com/office/powerpoint/2010/main" val="408640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C96E6D-0DD5-A843-8076-4AEAA39595A6}"/>
              </a:ext>
            </a:extLst>
          </p:cNvPr>
          <p:cNvPicPr>
            <a:picLocks noChangeAspect="1"/>
          </p:cNvPicPr>
          <p:nvPr userDrawn="1"/>
        </p:nvPicPr>
        <p:blipFill rotWithShape="1">
          <a:blip r:embed="rId2"/>
          <a:srcRect l="23207" t="5838" r="16362" b="7834"/>
          <a:stretch/>
        </p:blipFill>
        <p:spPr>
          <a:xfrm>
            <a:off x="4982006" y="0"/>
            <a:ext cx="7209994" cy="6858000"/>
          </a:xfrm>
          <a:prstGeom prst="rect">
            <a:avLst/>
          </a:prstGeom>
        </p:spPr>
      </p:pic>
      <p:pic>
        <p:nvPicPr>
          <p:cNvPr id="10" name="Picture 9">
            <a:extLst>
              <a:ext uri="{FF2B5EF4-FFF2-40B4-BE49-F238E27FC236}">
                <a16:creationId xmlns:a16="http://schemas.microsoft.com/office/drawing/2014/main" id="{13AF7D62-FE8C-444B-BC8F-5812D1D9E900}"/>
              </a:ext>
            </a:extLst>
          </p:cNvPr>
          <p:cNvPicPr>
            <a:picLocks noChangeAspect="1"/>
          </p:cNvPicPr>
          <p:nvPr userDrawn="1"/>
        </p:nvPicPr>
        <p:blipFill>
          <a:blip r:embed="rId3"/>
          <a:stretch>
            <a:fillRect/>
          </a:stretch>
        </p:blipFill>
        <p:spPr>
          <a:xfrm>
            <a:off x="0" y="0"/>
            <a:ext cx="7453884" cy="6858000"/>
          </a:xfrm>
          <a:prstGeom prst="rect">
            <a:avLst/>
          </a:prstGeom>
        </p:spPr>
      </p:pic>
      <p:sp>
        <p:nvSpPr>
          <p:cNvPr id="7" name="TextBox 6">
            <a:extLst>
              <a:ext uri="{FF2B5EF4-FFF2-40B4-BE49-F238E27FC236}">
                <a16:creationId xmlns:a16="http://schemas.microsoft.com/office/drawing/2014/main" id="{D0764A3A-CB11-354A-9D14-EC6B79CF6885}"/>
              </a:ext>
            </a:extLst>
          </p:cNvPr>
          <p:cNvSpPr txBox="1"/>
          <p:nvPr userDrawn="1"/>
        </p:nvSpPr>
        <p:spPr>
          <a:xfrm>
            <a:off x="479425" y="6358920"/>
            <a:ext cx="2495876" cy="161583"/>
          </a:xfrm>
          <a:prstGeom prst="rect">
            <a:avLst/>
          </a:prstGeom>
          <a:noFill/>
        </p:spPr>
        <p:txBody>
          <a:bodyPr wrap="none" lIns="0" tIns="0" rIns="0" bIns="0" rtlCol="0">
            <a:spAutoFit/>
          </a:bodyPr>
          <a:lstStyle/>
          <a:p>
            <a:r>
              <a:rPr lang="en-AU" sz="1050" b="0" kern="1200">
                <a:solidFill>
                  <a:schemeClr val="accent5"/>
                </a:solidFill>
                <a:effectLst/>
                <a:latin typeface="+mj-lt"/>
                <a:ea typeface="+mn-ea"/>
                <a:cs typeface="+mn-cs"/>
              </a:rPr>
              <a:t>nswmentalhealthcommission.com.au</a:t>
            </a:r>
          </a:p>
        </p:txBody>
      </p:sp>
      <p:sp>
        <p:nvSpPr>
          <p:cNvPr id="2" name="Title 1">
            <a:extLst>
              <a:ext uri="{FF2B5EF4-FFF2-40B4-BE49-F238E27FC236}">
                <a16:creationId xmlns:a16="http://schemas.microsoft.com/office/drawing/2014/main" id="{2D0F2496-3325-DA4E-AE28-3EEECFC72828}"/>
              </a:ext>
            </a:extLst>
          </p:cNvPr>
          <p:cNvSpPr>
            <a:spLocks noGrp="1"/>
          </p:cNvSpPr>
          <p:nvPr>
            <p:ph type="title"/>
          </p:nvPr>
        </p:nvSpPr>
        <p:spPr>
          <a:xfrm>
            <a:off x="447674" y="1829712"/>
            <a:ext cx="5943601" cy="2742289"/>
          </a:xfrm>
        </p:spPr>
        <p:txBody>
          <a:bodyPr>
            <a:spAutoFit/>
          </a:bodyPr>
          <a:lstStyle>
            <a:lvl1pPr>
              <a:lnSpc>
                <a:spcPct val="87000"/>
              </a:lnSpc>
              <a:defRPr>
                <a:solidFill>
                  <a:schemeClr val="bg1"/>
                </a:solidFill>
              </a:defRPr>
            </a:lvl1pPr>
          </a:lstStyle>
          <a:p>
            <a:r>
              <a:rPr lang="en-GB"/>
              <a:t>Click to edit Master title style</a:t>
            </a:r>
            <a:endParaRPr lang="en-AU"/>
          </a:p>
        </p:txBody>
      </p:sp>
      <p:sp>
        <p:nvSpPr>
          <p:cNvPr id="3" name="Date Placeholder 2">
            <a:extLst>
              <a:ext uri="{FF2B5EF4-FFF2-40B4-BE49-F238E27FC236}">
                <a16:creationId xmlns:a16="http://schemas.microsoft.com/office/drawing/2014/main" id="{D4C4593B-9ABD-304F-8908-EB614F686D7E}"/>
              </a:ext>
            </a:extLst>
          </p:cNvPr>
          <p:cNvSpPr>
            <a:spLocks noGrp="1"/>
          </p:cNvSpPr>
          <p:nvPr>
            <p:ph type="dt" sz="half" idx="10"/>
          </p:nvPr>
        </p:nvSpPr>
        <p:spPr/>
        <p:txBody>
          <a:bodyPr/>
          <a:lstStyle>
            <a:lvl1pPr>
              <a:defRPr>
                <a:solidFill>
                  <a:schemeClr val="bg1"/>
                </a:solidFill>
              </a:defRPr>
            </a:lvl1pPr>
          </a:lstStyle>
          <a:p>
            <a:endParaRPr lang="en-AU"/>
          </a:p>
        </p:txBody>
      </p:sp>
      <p:sp>
        <p:nvSpPr>
          <p:cNvPr id="12" name="Text Placeholder 9">
            <a:extLst>
              <a:ext uri="{FF2B5EF4-FFF2-40B4-BE49-F238E27FC236}">
                <a16:creationId xmlns:a16="http://schemas.microsoft.com/office/drawing/2014/main" id="{78B57E68-3325-8E4F-B9DB-1CF926F0B20A}"/>
              </a:ext>
            </a:extLst>
          </p:cNvPr>
          <p:cNvSpPr>
            <a:spLocks noGrp="1"/>
          </p:cNvSpPr>
          <p:nvPr>
            <p:ph type="body" sz="quarter" idx="11" hasCustomPrompt="1"/>
          </p:nvPr>
        </p:nvSpPr>
        <p:spPr>
          <a:xfrm>
            <a:off x="479425" y="5589588"/>
            <a:ext cx="4829175" cy="166199"/>
          </a:xfrm>
          <a:prstGeom prst="rect">
            <a:avLst/>
          </a:prstGeom>
        </p:spPr>
        <p:txBody>
          <a:bodyPr lIns="0" tIns="0" rIns="0" bIns="0">
            <a:spAutoFit/>
          </a:bodyPr>
          <a:lstStyle>
            <a:lvl1pPr>
              <a:defRPr sz="1200">
                <a:solidFill>
                  <a:schemeClr val="bg1"/>
                </a:solidFill>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GB"/>
              <a:t>Author’s name goes here</a:t>
            </a:r>
            <a:endParaRPr lang="en-AU"/>
          </a:p>
        </p:txBody>
      </p:sp>
      <p:pic>
        <p:nvPicPr>
          <p:cNvPr id="18" name="Picture 17">
            <a:extLst>
              <a:ext uri="{FF2B5EF4-FFF2-40B4-BE49-F238E27FC236}">
                <a16:creationId xmlns:a16="http://schemas.microsoft.com/office/drawing/2014/main" id="{F14B2AB6-F1BC-6546-BC6F-435E85A47E4A}"/>
              </a:ext>
            </a:extLst>
          </p:cNvPr>
          <p:cNvPicPr>
            <a:picLocks noChangeAspect="1"/>
          </p:cNvPicPr>
          <p:nvPr userDrawn="1"/>
        </p:nvPicPr>
        <p:blipFill rotWithShape="1">
          <a:blip r:embed="rId4"/>
          <a:srcRect r="42388"/>
          <a:stretch/>
        </p:blipFill>
        <p:spPr>
          <a:xfrm>
            <a:off x="473076" y="4483100"/>
            <a:ext cx="5911849" cy="254000"/>
          </a:xfrm>
          <a:prstGeom prst="rect">
            <a:avLst/>
          </a:prstGeom>
        </p:spPr>
      </p:pic>
      <p:pic>
        <p:nvPicPr>
          <p:cNvPr id="8" name="Picture 7">
            <a:extLst>
              <a:ext uri="{FF2B5EF4-FFF2-40B4-BE49-F238E27FC236}">
                <a16:creationId xmlns:a16="http://schemas.microsoft.com/office/drawing/2014/main" id="{BC756BF9-2328-4D77-98DD-D2F3815CF225}"/>
              </a:ext>
            </a:extLst>
          </p:cNvPr>
          <p:cNvPicPr>
            <a:picLocks noChangeAspect="1"/>
          </p:cNvPicPr>
          <p:nvPr userDrawn="1"/>
        </p:nvPicPr>
        <p:blipFill>
          <a:blip r:embed="rId5"/>
          <a:stretch>
            <a:fillRect/>
          </a:stretch>
        </p:blipFill>
        <p:spPr>
          <a:xfrm>
            <a:off x="243890" y="352304"/>
            <a:ext cx="2004806" cy="1020367"/>
          </a:xfrm>
          <a:prstGeom prst="rect">
            <a:avLst/>
          </a:prstGeom>
        </p:spPr>
      </p:pic>
    </p:spTree>
    <p:extLst>
      <p:ext uri="{BB962C8B-B14F-4D97-AF65-F5344CB8AC3E}">
        <p14:creationId xmlns:p14="http://schemas.microsoft.com/office/powerpoint/2010/main" val="308169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64A66AC-D7A3-4C36-B87F-723B5E9DFAE4}" type="datetimeFigureOut">
              <a:rPr lang="en-AU" smtClean="0"/>
              <a:t>8/04/2022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A48C141-0832-4E40-800C-81C7E0D0C1D8}" type="slidenum">
              <a:rPr lang="en-AU" smtClean="0"/>
              <a:t>‹#›</a:t>
            </a:fld>
            <a:endParaRPr lang="en-AU" dirty="0"/>
          </a:p>
        </p:txBody>
      </p:sp>
      <p:sp>
        <p:nvSpPr>
          <p:cNvPr id="7" name="TextBox 6"/>
          <p:cNvSpPr txBox="1"/>
          <p:nvPr userDrawn="1"/>
        </p:nvSpPr>
        <p:spPr>
          <a:xfrm>
            <a:off x="335361" y="6245964"/>
            <a:ext cx="1536171" cy="369332"/>
          </a:xfrm>
          <a:prstGeom prst="rect">
            <a:avLst/>
          </a:prstGeom>
          <a:solidFill>
            <a:schemeClr val="bg1"/>
          </a:solidFill>
        </p:spPr>
        <p:txBody>
          <a:bodyPr wrap="square" rtlCol="0">
            <a:spAutoFit/>
          </a:bodyPr>
          <a:lstStyle/>
          <a:p>
            <a:pPr fontAlgn="auto">
              <a:spcBef>
                <a:spcPts val="0"/>
              </a:spcBef>
              <a:spcAft>
                <a:spcPts val="0"/>
              </a:spcAft>
            </a:pPr>
            <a:endParaRPr lang="en-NZ" sz="1800" dirty="0">
              <a:solidFill>
                <a:prstClr val="black"/>
              </a:solidFill>
              <a:latin typeface="Calibri"/>
            </a:endParaRPr>
          </a:p>
        </p:txBody>
      </p:sp>
    </p:spTree>
    <p:extLst>
      <p:ext uri="{BB962C8B-B14F-4D97-AF65-F5344CB8AC3E}">
        <p14:creationId xmlns:p14="http://schemas.microsoft.com/office/powerpoint/2010/main" val="87768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7" name="Title 6">
            <a:extLst>
              <a:ext uri="{FF2B5EF4-FFF2-40B4-BE49-F238E27FC236}">
                <a16:creationId xmlns:a16="http://schemas.microsoft.com/office/drawing/2014/main" id="{B90451CC-095A-D744-845E-A9689775DBAB}"/>
              </a:ext>
            </a:extLst>
          </p:cNvPr>
          <p:cNvSpPr>
            <a:spLocks noGrp="1"/>
          </p:cNvSpPr>
          <p:nvPr>
            <p:ph type="title"/>
          </p:nvPr>
        </p:nvSpPr>
        <p:spPr/>
        <p:txBody>
          <a:bodyPr/>
          <a:lstStyle/>
          <a:p>
            <a:r>
              <a:rPr lang="en-GB"/>
              <a:t>Click to edit Master title style</a:t>
            </a:r>
            <a:endParaRPr lang="en-AU"/>
          </a:p>
        </p:txBody>
      </p:sp>
      <p:sp>
        <p:nvSpPr>
          <p:cNvPr id="9" name="Text Placeholder 8">
            <a:extLst>
              <a:ext uri="{FF2B5EF4-FFF2-40B4-BE49-F238E27FC236}">
                <a16:creationId xmlns:a16="http://schemas.microsoft.com/office/drawing/2014/main" id="{F8893D5E-C451-1F48-BF4F-0D64BFB59AD2}"/>
              </a:ext>
            </a:extLst>
          </p:cNvPr>
          <p:cNvSpPr>
            <a:spLocks noGrp="1"/>
          </p:cNvSpPr>
          <p:nvPr>
            <p:ph type="body" sz="quarter" idx="13" hasCustomPrompt="1"/>
          </p:nvPr>
        </p:nvSpPr>
        <p:spPr>
          <a:xfrm>
            <a:off x="479425" y="1808163"/>
            <a:ext cx="5508625" cy="3889375"/>
          </a:xfrm>
        </p:spPr>
        <p:txBody>
          <a:bodyPr/>
          <a:lstStyle>
            <a:lvl7pPr>
              <a:buAutoNum type="alphaUcPeriod"/>
              <a:defRPr/>
            </a:lvl7p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
        <p:nvSpPr>
          <p:cNvPr id="3" name="Text Placeholder 2">
            <a:extLst>
              <a:ext uri="{FF2B5EF4-FFF2-40B4-BE49-F238E27FC236}">
                <a16:creationId xmlns:a16="http://schemas.microsoft.com/office/drawing/2014/main" id="{9805CB13-42FB-1249-A94B-75C29729DF4D}"/>
              </a:ext>
            </a:extLst>
          </p:cNvPr>
          <p:cNvSpPr>
            <a:spLocks noGrp="1"/>
          </p:cNvSpPr>
          <p:nvPr>
            <p:ph type="body" sz="quarter" idx="14" hasCustomPrompt="1"/>
          </p:nvPr>
        </p:nvSpPr>
        <p:spPr>
          <a:xfrm>
            <a:off x="6203950" y="1808163"/>
            <a:ext cx="5545138" cy="3889375"/>
          </a:xfrm>
        </p:spPr>
        <p:txBody>
          <a:body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Tree>
    <p:extLst>
      <p:ext uri="{BB962C8B-B14F-4D97-AF65-F5344CB8AC3E}">
        <p14:creationId xmlns:p14="http://schemas.microsoft.com/office/powerpoint/2010/main" val="154714027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7" name="Title 6">
            <a:extLst>
              <a:ext uri="{FF2B5EF4-FFF2-40B4-BE49-F238E27FC236}">
                <a16:creationId xmlns:a16="http://schemas.microsoft.com/office/drawing/2014/main" id="{B90451CC-095A-D744-845E-A9689775DBAB}"/>
              </a:ext>
            </a:extLst>
          </p:cNvPr>
          <p:cNvSpPr>
            <a:spLocks noGrp="1"/>
          </p:cNvSpPr>
          <p:nvPr>
            <p:ph type="title"/>
          </p:nvPr>
        </p:nvSpPr>
        <p:spPr/>
        <p:txBody>
          <a:bodyPr/>
          <a:lstStyle/>
          <a:p>
            <a:r>
              <a:rPr lang="en-GB"/>
              <a:t>Click to edit Master title style</a:t>
            </a:r>
            <a:endParaRPr lang="en-AU"/>
          </a:p>
        </p:txBody>
      </p:sp>
      <p:sp>
        <p:nvSpPr>
          <p:cNvPr id="9" name="Text Placeholder 8">
            <a:extLst>
              <a:ext uri="{FF2B5EF4-FFF2-40B4-BE49-F238E27FC236}">
                <a16:creationId xmlns:a16="http://schemas.microsoft.com/office/drawing/2014/main" id="{F8893D5E-C451-1F48-BF4F-0D64BFB59AD2}"/>
              </a:ext>
            </a:extLst>
          </p:cNvPr>
          <p:cNvSpPr>
            <a:spLocks noGrp="1"/>
          </p:cNvSpPr>
          <p:nvPr>
            <p:ph type="body" sz="quarter" idx="13" hasCustomPrompt="1"/>
          </p:nvPr>
        </p:nvSpPr>
        <p:spPr>
          <a:xfrm>
            <a:off x="479426" y="1808163"/>
            <a:ext cx="3600450" cy="3889375"/>
          </a:xfrm>
        </p:spPr>
        <p:txBody>
          <a:bodyPr/>
          <a:lstStyle>
            <a:lvl7pPr>
              <a:buAutoNum type="alphaUcPeriod"/>
              <a:defRPr/>
            </a:lvl7p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
        <p:nvSpPr>
          <p:cNvPr id="3" name="Text Placeholder 2">
            <a:extLst>
              <a:ext uri="{FF2B5EF4-FFF2-40B4-BE49-F238E27FC236}">
                <a16:creationId xmlns:a16="http://schemas.microsoft.com/office/drawing/2014/main" id="{9805CB13-42FB-1249-A94B-75C29729DF4D}"/>
              </a:ext>
            </a:extLst>
          </p:cNvPr>
          <p:cNvSpPr>
            <a:spLocks noGrp="1"/>
          </p:cNvSpPr>
          <p:nvPr>
            <p:ph type="body" sz="quarter" idx="14" hasCustomPrompt="1"/>
          </p:nvPr>
        </p:nvSpPr>
        <p:spPr>
          <a:xfrm>
            <a:off x="4295776" y="1808163"/>
            <a:ext cx="3600450" cy="3889375"/>
          </a:xfrm>
        </p:spPr>
        <p:txBody>
          <a:body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
        <p:nvSpPr>
          <p:cNvPr id="12" name="Text Placeholder 11">
            <a:extLst>
              <a:ext uri="{FF2B5EF4-FFF2-40B4-BE49-F238E27FC236}">
                <a16:creationId xmlns:a16="http://schemas.microsoft.com/office/drawing/2014/main" id="{37D185E7-9346-9D40-9B76-69D365F31D9E}"/>
              </a:ext>
            </a:extLst>
          </p:cNvPr>
          <p:cNvSpPr>
            <a:spLocks noGrp="1"/>
          </p:cNvSpPr>
          <p:nvPr>
            <p:ph type="body" sz="quarter" idx="15" hasCustomPrompt="1"/>
          </p:nvPr>
        </p:nvSpPr>
        <p:spPr>
          <a:xfrm>
            <a:off x="8112125" y="1808163"/>
            <a:ext cx="3636963" cy="3889375"/>
          </a:xfrm>
        </p:spPr>
        <p:txBody>
          <a:body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Tree>
    <p:extLst>
      <p:ext uri="{BB962C8B-B14F-4D97-AF65-F5344CB8AC3E}">
        <p14:creationId xmlns:p14="http://schemas.microsoft.com/office/powerpoint/2010/main" val="995894095"/>
      </p:ext>
    </p:extLst>
  </p:cSld>
  <p:clrMapOvr>
    <a:masterClrMapping/>
  </p:clrMapOvr>
  <p:extLst>
    <p:ext uri="{DCECCB84-F9BA-43D5-87BE-67443E8EF086}">
      <p15:sldGuideLst xmlns:p15="http://schemas.microsoft.com/office/powerpoint/2012/main">
        <p15:guide id="1" pos="2570">
          <p15:clr>
            <a:srgbClr val="FBAE40"/>
          </p15:clr>
        </p15:guide>
        <p15:guide id="2" pos="2706">
          <p15:clr>
            <a:srgbClr val="FBAE40"/>
          </p15:clr>
        </p15:guide>
        <p15:guide id="3" pos="4974">
          <p15:clr>
            <a:srgbClr val="FBAE40"/>
          </p15:clr>
        </p15:guide>
        <p15:guide id="4" pos="51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7" name="Title 6">
            <a:extLst>
              <a:ext uri="{FF2B5EF4-FFF2-40B4-BE49-F238E27FC236}">
                <a16:creationId xmlns:a16="http://schemas.microsoft.com/office/drawing/2014/main" id="{B90451CC-095A-D744-845E-A9689775DBAB}"/>
              </a:ext>
            </a:extLst>
          </p:cNvPr>
          <p:cNvSpPr>
            <a:spLocks noGrp="1"/>
          </p:cNvSpPr>
          <p:nvPr>
            <p:ph type="title"/>
          </p:nvPr>
        </p:nvSpPr>
        <p:spPr>
          <a:xfrm>
            <a:off x="479424" y="368300"/>
            <a:ext cx="11269663" cy="443198"/>
          </a:xfrm>
        </p:spPr>
        <p:txBody>
          <a:bodyPr/>
          <a:lstStyle/>
          <a:p>
            <a:r>
              <a:rPr lang="en-GB"/>
              <a:t>Click to edit Master title style</a:t>
            </a:r>
            <a:endParaRPr lang="en-AU"/>
          </a:p>
        </p:txBody>
      </p:sp>
      <p:sp>
        <p:nvSpPr>
          <p:cNvPr id="9" name="Text Placeholder 8">
            <a:extLst>
              <a:ext uri="{FF2B5EF4-FFF2-40B4-BE49-F238E27FC236}">
                <a16:creationId xmlns:a16="http://schemas.microsoft.com/office/drawing/2014/main" id="{F8893D5E-C451-1F48-BF4F-0D64BFB59AD2}"/>
              </a:ext>
            </a:extLst>
          </p:cNvPr>
          <p:cNvSpPr>
            <a:spLocks noGrp="1"/>
          </p:cNvSpPr>
          <p:nvPr>
            <p:ph type="body" sz="quarter" idx="13" hasCustomPrompt="1"/>
          </p:nvPr>
        </p:nvSpPr>
        <p:spPr>
          <a:xfrm>
            <a:off x="479425" y="1808163"/>
            <a:ext cx="5508625" cy="3889375"/>
          </a:xfrm>
        </p:spPr>
        <p:txBody>
          <a:bodyPr/>
          <a:lstStyle>
            <a:lvl7pPr>
              <a:buAutoNum type="alphaUcPeriod"/>
              <a:defRPr/>
            </a:lvl7pPr>
          </a:lstStyle>
          <a:p>
            <a:pPr lvl="0"/>
            <a:r>
              <a:rPr lang="en-GB"/>
              <a:t>Subheading</a:t>
            </a:r>
          </a:p>
          <a:p>
            <a:pPr lvl="1"/>
            <a:r>
              <a:rPr lang="en-GB"/>
              <a:t>Text</a:t>
            </a:r>
          </a:p>
          <a:p>
            <a:pPr lvl="2"/>
            <a:r>
              <a:rPr lang="en-GB"/>
              <a:t>List Bullet 1</a:t>
            </a:r>
          </a:p>
          <a:p>
            <a:pPr lvl="3"/>
            <a:r>
              <a:rPr lang="en-GB"/>
              <a:t>List Bullet 2</a:t>
            </a:r>
          </a:p>
          <a:p>
            <a:pPr lvl="4"/>
            <a:r>
              <a:rPr lang="en-GB"/>
              <a:t>List Bullet 3</a:t>
            </a:r>
          </a:p>
          <a:p>
            <a:pPr lvl="5"/>
            <a:r>
              <a:rPr lang="en-GB"/>
              <a:t>Number Bullet 1</a:t>
            </a:r>
          </a:p>
          <a:p>
            <a:pPr lvl="6"/>
            <a:r>
              <a:rPr lang="en-GB"/>
              <a:t>Letter Bullet 1</a:t>
            </a:r>
          </a:p>
          <a:p>
            <a:pPr lvl="7"/>
            <a:r>
              <a:rPr lang="en-GB"/>
              <a:t>Number Bullet 2</a:t>
            </a:r>
          </a:p>
        </p:txBody>
      </p:sp>
      <p:sp>
        <p:nvSpPr>
          <p:cNvPr id="10" name="Content Placeholder 2">
            <a:extLst>
              <a:ext uri="{FF2B5EF4-FFF2-40B4-BE49-F238E27FC236}">
                <a16:creationId xmlns:a16="http://schemas.microsoft.com/office/drawing/2014/main" id="{66E4E36B-499D-4D44-96FF-A91871C1F47A}"/>
              </a:ext>
            </a:extLst>
          </p:cNvPr>
          <p:cNvSpPr>
            <a:spLocks noGrp="1"/>
          </p:cNvSpPr>
          <p:nvPr>
            <p:ph sz="quarter" idx="15" hasCustomPrompt="1"/>
          </p:nvPr>
        </p:nvSpPr>
        <p:spPr>
          <a:xfrm>
            <a:off x="6205927" y="1808163"/>
            <a:ext cx="5538865" cy="3888099"/>
          </a:xfrm>
        </p:spPr>
        <p:txBody>
          <a:bodyPr anchor="ctr" anchorCtr="1"/>
          <a:lstStyle/>
          <a:p>
            <a:pPr lvl="0"/>
            <a:r>
              <a:rPr lang="en-GB"/>
              <a:t>Click to insert content</a:t>
            </a:r>
            <a:endParaRPr lang="en-AU"/>
          </a:p>
        </p:txBody>
      </p:sp>
    </p:spTree>
    <p:extLst>
      <p:ext uri="{BB962C8B-B14F-4D97-AF65-F5344CB8AC3E}">
        <p14:creationId xmlns:p14="http://schemas.microsoft.com/office/powerpoint/2010/main" val="2372172823"/>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7" name="Title 6">
            <a:extLst>
              <a:ext uri="{FF2B5EF4-FFF2-40B4-BE49-F238E27FC236}">
                <a16:creationId xmlns:a16="http://schemas.microsoft.com/office/drawing/2014/main" id="{B90451CC-095A-D744-845E-A9689775DBAB}"/>
              </a:ext>
            </a:extLst>
          </p:cNvPr>
          <p:cNvSpPr>
            <a:spLocks noGrp="1"/>
          </p:cNvSpPr>
          <p:nvPr>
            <p:ph type="title"/>
          </p:nvPr>
        </p:nvSpPr>
        <p:spPr>
          <a:xfrm>
            <a:off x="479424" y="368300"/>
            <a:ext cx="11269663" cy="443198"/>
          </a:xfrm>
        </p:spPr>
        <p:txBody>
          <a:bodyPr/>
          <a:lstStyle/>
          <a:p>
            <a:r>
              <a:rPr lang="en-GB"/>
              <a:t>Click to edit Master title style</a:t>
            </a:r>
            <a:endParaRPr lang="en-AU"/>
          </a:p>
        </p:txBody>
      </p:sp>
      <p:sp>
        <p:nvSpPr>
          <p:cNvPr id="9" name="Content Placeholder 2">
            <a:extLst>
              <a:ext uri="{FF2B5EF4-FFF2-40B4-BE49-F238E27FC236}">
                <a16:creationId xmlns:a16="http://schemas.microsoft.com/office/drawing/2014/main" id="{44A38066-194D-F944-902D-30E00BEDABBB}"/>
              </a:ext>
            </a:extLst>
          </p:cNvPr>
          <p:cNvSpPr>
            <a:spLocks noGrp="1"/>
          </p:cNvSpPr>
          <p:nvPr>
            <p:ph sz="quarter" idx="15" hasCustomPrompt="1"/>
          </p:nvPr>
        </p:nvSpPr>
        <p:spPr>
          <a:xfrm>
            <a:off x="472191" y="1813810"/>
            <a:ext cx="11272602" cy="3882452"/>
          </a:xfrm>
        </p:spPr>
        <p:txBody>
          <a:bodyPr anchor="ctr" anchorCtr="1"/>
          <a:lstStyle/>
          <a:p>
            <a:pPr lvl="0"/>
            <a:r>
              <a:rPr lang="en-GB"/>
              <a:t>Click to insert content</a:t>
            </a:r>
            <a:endParaRPr lang="en-AU"/>
          </a:p>
        </p:txBody>
      </p:sp>
    </p:spTree>
    <p:extLst>
      <p:ext uri="{BB962C8B-B14F-4D97-AF65-F5344CB8AC3E}">
        <p14:creationId xmlns:p14="http://schemas.microsoft.com/office/powerpoint/2010/main" val="1772907343"/>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only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8" name="Content Placeholder 2">
            <a:extLst>
              <a:ext uri="{FF2B5EF4-FFF2-40B4-BE49-F238E27FC236}">
                <a16:creationId xmlns:a16="http://schemas.microsoft.com/office/drawing/2014/main" id="{43A4B053-3013-B446-A7FD-D966CB36A131}"/>
              </a:ext>
            </a:extLst>
          </p:cNvPr>
          <p:cNvSpPr>
            <a:spLocks noGrp="1"/>
          </p:cNvSpPr>
          <p:nvPr>
            <p:ph sz="quarter" idx="15" hasCustomPrompt="1"/>
          </p:nvPr>
        </p:nvSpPr>
        <p:spPr>
          <a:xfrm>
            <a:off x="472191" y="352269"/>
            <a:ext cx="11272602" cy="5343993"/>
          </a:xfrm>
        </p:spPr>
        <p:txBody>
          <a:bodyPr anchor="ctr" anchorCtr="1"/>
          <a:lstStyle/>
          <a:p>
            <a:pPr lvl="0"/>
            <a:r>
              <a:rPr lang="en-GB"/>
              <a:t>Click to insert content</a:t>
            </a:r>
            <a:endParaRPr lang="en-AU"/>
          </a:p>
        </p:txBody>
      </p:sp>
    </p:spTree>
    <p:extLst>
      <p:ext uri="{BB962C8B-B14F-4D97-AF65-F5344CB8AC3E}">
        <p14:creationId xmlns:p14="http://schemas.microsoft.com/office/powerpoint/2010/main" val="40564077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EFEA909-50CF-F747-B278-81473B1BA614}"/>
              </a:ext>
            </a:extLst>
          </p:cNvPr>
          <p:cNvSpPr>
            <a:spLocks noGrp="1"/>
          </p:cNvSpPr>
          <p:nvPr>
            <p:ph type="ftr" sz="quarter" idx="11"/>
          </p:nvPr>
        </p:nvSpPr>
        <p:spPr/>
        <p:txBody>
          <a:bodyPr/>
          <a:lstStyle/>
          <a:p>
            <a:r>
              <a:rPr lang="en-AU"/>
              <a:t>Insert / Header and Footer… / Footer / Apply to All</a:t>
            </a:r>
          </a:p>
        </p:txBody>
      </p:sp>
      <p:sp>
        <p:nvSpPr>
          <p:cNvPr id="6" name="Slide Number Placeholder 5">
            <a:extLst>
              <a:ext uri="{FF2B5EF4-FFF2-40B4-BE49-F238E27FC236}">
                <a16:creationId xmlns:a16="http://schemas.microsoft.com/office/drawing/2014/main" id="{0461CD28-5457-0840-8BB0-CE8F5CA8C6D5}"/>
              </a:ext>
            </a:extLst>
          </p:cNvPr>
          <p:cNvSpPr>
            <a:spLocks noGrp="1"/>
          </p:cNvSpPr>
          <p:nvPr>
            <p:ph type="sldNum" sz="quarter" idx="12"/>
          </p:nvPr>
        </p:nvSpPr>
        <p:spPr/>
        <p:txBody>
          <a:bodyPr/>
          <a:lstStyle/>
          <a:p>
            <a:fld id="{EAA8E8E6-F9D8-154A-A9D1-F4B3BC6F85DB}" type="slidenum">
              <a:rPr lang="en-AU"/>
              <a:pPr/>
              <a:t>‹#›</a:t>
            </a:fld>
            <a:r>
              <a:rPr lang="en-AU"/>
              <a:t> </a:t>
            </a:r>
          </a:p>
        </p:txBody>
      </p:sp>
      <p:sp>
        <p:nvSpPr>
          <p:cNvPr id="8" name="Content Placeholder 2">
            <a:extLst>
              <a:ext uri="{FF2B5EF4-FFF2-40B4-BE49-F238E27FC236}">
                <a16:creationId xmlns:a16="http://schemas.microsoft.com/office/drawing/2014/main" id="{BC8EBA20-4787-7040-A4F5-E84E5067505E}"/>
              </a:ext>
            </a:extLst>
          </p:cNvPr>
          <p:cNvSpPr>
            <a:spLocks noGrp="1"/>
          </p:cNvSpPr>
          <p:nvPr>
            <p:ph sz="quarter" idx="15" hasCustomPrompt="1"/>
          </p:nvPr>
        </p:nvSpPr>
        <p:spPr>
          <a:xfrm>
            <a:off x="0" y="1"/>
            <a:ext cx="12191999" cy="6857999"/>
          </a:xfrm>
          <a:solidFill>
            <a:schemeClr val="bg1"/>
          </a:solidFill>
        </p:spPr>
        <p:txBody>
          <a:bodyPr anchor="ctr" anchorCtr="1"/>
          <a:lstStyle/>
          <a:p>
            <a:pPr lvl="0"/>
            <a:r>
              <a:rPr lang="en-GB"/>
              <a:t>Click to insert content</a:t>
            </a:r>
            <a:endParaRPr lang="en-AU"/>
          </a:p>
        </p:txBody>
      </p:sp>
    </p:spTree>
    <p:extLst>
      <p:ext uri="{BB962C8B-B14F-4D97-AF65-F5344CB8AC3E}">
        <p14:creationId xmlns:p14="http://schemas.microsoft.com/office/powerpoint/2010/main" val="1092589463"/>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C8A0B0-7212-8848-9565-0066E07AE328}"/>
              </a:ext>
            </a:extLst>
          </p:cNvPr>
          <p:cNvPicPr>
            <a:picLocks noChangeAspect="1"/>
          </p:cNvPicPr>
          <p:nvPr userDrawn="1"/>
        </p:nvPicPr>
        <p:blipFill rotWithShape="1">
          <a:blip r:embed="rId2"/>
          <a:srcRect l="3961" t="3506" r="3794"/>
          <a:stretch/>
        </p:blipFill>
        <p:spPr>
          <a:xfrm>
            <a:off x="0" y="0"/>
            <a:ext cx="12192000" cy="3670300"/>
          </a:xfrm>
          <a:prstGeom prst="rect">
            <a:avLst/>
          </a:prstGeom>
        </p:spPr>
      </p:pic>
      <p:sp>
        <p:nvSpPr>
          <p:cNvPr id="2" name="Title 1">
            <a:extLst>
              <a:ext uri="{FF2B5EF4-FFF2-40B4-BE49-F238E27FC236}">
                <a16:creationId xmlns:a16="http://schemas.microsoft.com/office/drawing/2014/main" id="{DE8B98B1-99F0-1D42-872D-EEC277CC7165}"/>
              </a:ext>
            </a:extLst>
          </p:cNvPr>
          <p:cNvSpPr>
            <a:spLocks noGrp="1"/>
          </p:cNvSpPr>
          <p:nvPr>
            <p:ph type="title" hasCustomPrompt="1"/>
          </p:nvPr>
        </p:nvSpPr>
        <p:spPr>
          <a:xfrm>
            <a:off x="447675" y="2210407"/>
            <a:ext cx="6962775" cy="1828193"/>
          </a:xfrm>
        </p:spPr>
        <p:txBody>
          <a:bodyPr anchor="b" anchorCtr="0"/>
          <a:lstStyle>
            <a:lvl1pPr>
              <a:defRPr sz="6600" cap="all" baseline="0">
                <a:solidFill>
                  <a:schemeClr val="bg1"/>
                </a:solidFill>
                <a:latin typeface="Impact" panose="020B0806030902050204" pitchFamily="34" charset="0"/>
              </a:defRPr>
            </a:lvl1pPr>
          </a:lstStyle>
          <a:p>
            <a:r>
              <a:rPr lang="en-GB"/>
              <a:t>Click to add divider title</a:t>
            </a:r>
            <a:endParaRPr lang="en-AU"/>
          </a:p>
        </p:txBody>
      </p:sp>
      <p:sp>
        <p:nvSpPr>
          <p:cNvPr id="3" name="Footer Placeholder 2">
            <a:extLst>
              <a:ext uri="{FF2B5EF4-FFF2-40B4-BE49-F238E27FC236}">
                <a16:creationId xmlns:a16="http://schemas.microsoft.com/office/drawing/2014/main" id="{33AD50DA-A3EC-F24B-927E-77374248BD85}"/>
              </a:ext>
            </a:extLst>
          </p:cNvPr>
          <p:cNvSpPr>
            <a:spLocks noGrp="1"/>
          </p:cNvSpPr>
          <p:nvPr>
            <p:ph type="ftr" sz="quarter" idx="10"/>
          </p:nvPr>
        </p:nvSpPr>
        <p:spPr/>
        <p:txBody>
          <a:bodyPr/>
          <a:lstStyle/>
          <a:p>
            <a:r>
              <a:rPr lang="en-AU"/>
              <a:t>Insert / Header and Footer… / Footer / Apply to All</a:t>
            </a:r>
          </a:p>
        </p:txBody>
      </p:sp>
      <p:sp>
        <p:nvSpPr>
          <p:cNvPr id="4" name="Slide Number Placeholder 3">
            <a:extLst>
              <a:ext uri="{FF2B5EF4-FFF2-40B4-BE49-F238E27FC236}">
                <a16:creationId xmlns:a16="http://schemas.microsoft.com/office/drawing/2014/main" id="{06A5D7F2-2A0A-BF43-B7D5-1C287180934F}"/>
              </a:ext>
            </a:extLst>
          </p:cNvPr>
          <p:cNvSpPr>
            <a:spLocks noGrp="1"/>
          </p:cNvSpPr>
          <p:nvPr>
            <p:ph type="sldNum" sz="quarter" idx="11"/>
          </p:nvPr>
        </p:nvSpPr>
        <p:spPr/>
        <p:txBody>
          <a:bodyPr/>
          <a:lstStyle/>
          <a:p>
            <a:fld id="{31197876-483B-8348-B2CD-D7961094F33B}" type="slidenum">
              <a:rPr lang="en-AU"/>
              <a:pPr/>
              <a:t>‹#›</a:t>
            </a:fld>
            <a:endParaRPr lang="en-AU"/>
          </a:p>
        </p:txBody>
      </p:sp>
      <p:pic>
        <p:nvPicPr>
          <p:cNvPr id="6" name="Picture 5">
            <a:extLst>
              <a:ext uri="{FF2B5EF4-FFF2-40B4-BE49-F238E27FC236}">
                <a16:creationId xmlns:a16="http://schemas.microsoft.com/office/drawing/2014/main" id="{B8C070ED-E4F9-0E4C-B22E-6AB1D3C1A4E8}"/>
              </a:ext>
            </a:extLst>
          </p:cNvPr>
          <p:cNvPicPr>
            <a:picLocks noChangeAspect="1"/>
          </p:cNvPicPr>
          <p:nvPr userDrawn="1"/>
        </p:nvPicPr>
        <p:blipFill rotWithShape="1">
          <a:blip r:embed="rId3"/>
          <a:srcRect r="46349"/>
          <a:stretch/>
        </p:blipFill>
        <p:spPr>
          <a:xfrm>
            <a:off x="479425" y="3965575"/>
            <a:ext cx="5505450" cy="254000"/>
          </a:xfrm>
          <a:prstGeom prst="rect">
            <a:avLst/>
          </a:prstGeom>
        </p:spPr>
      </p:pic>
    </p:spTree>
    <p:extLst>
      <p:ext uri="{BB962C8B-B14F-4D97-AF65-F5344CB8AC3E}">
        <p14:creationId xmlns:p14="http://schemas.microsoft.com/office/powerpoint/2010/main" val="2088620831"/>
      </p:ext>
    </p:extLst>
  </p:cSld>
  <p:clrMapOvr>
    <a:masterClrMapping/>
  </p:clrMapOvr>
  <p:extLst>
    <p:ext uri="{DCECCB84-F9BA-43D5-87BE-67443E8EF086}">
      <p15:sldGuideLst xmlns:p15="http://schemas.microsoft.com/office/powerpoint/2012/main">
        <p15:guide id="1" orient="horz" pos="2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DDF6C-0A73-8948-9DB7-0A1148467597}"/>
              </a:ext>
            </a:extLst>
          </p:cNvPr>
          <p:cNvPicPr>
            <a:picLocks noChangeAspect="1"/>
          </p:cNvPicPr>
          <p:nvPr userDrawn="1"/>
        </p:nvPicPr>
        <p:blipFill rotWithShape="1">
          <a:blip r:embed="rId2"/>
          <a:srcRect r="12648"/>
          <a:stretch/>
        </p:blipFill>
        <p:spPr>
          <a:xfrm>
            <a:off x="3797300" y="-4598"/>
            <a:ext cx="8394700" cy="6799098"/>
          </a:xfrm>
          <a:prstGeom prst="rect">
            <a:avLst/>
          </a:prstGeom>
        </p:spPr>
      </p:pic>
      <p:pic>
        <p:nvPicPr>
          <p:cNvPr id="12" name="Picture 11">
            <a:extLst>
              <a:ext uri="{FF2B5EF4-FFF2-40B4-BE49-F238E27FC236}">
                <a16:creationId xmlns:a16="http://schemas.microsoft.com/office/drawing/2014/main" id="{50C17382-D1CA-5249-8BD5-0DEB2976AAFC}"/>
              </a:ext>
            </a:extLst>
          </p:cNvPr>
          <p:cNvPicPr>
            <a:picLocks noChangeAspect="1"/>
          </p:cNvPicPr>
          <p:nvPr userDrawn="1"/>
        </p:nvPicPr>
        <p:blipFill>
          <a:blip r:embed="rId3"/>
          <a:stretch>
            <a:fillRect/>
          </a:stretch>
        </p:blipFill>
        <p:spPr>
          <a:xfrm>
            <a:off x="0" y="0"/>
            <a:ext cx="7453884" cy="6858000"/>
          </a:xfrm>
          <a:prstGeom prst="rect">
            <a:avLst/>
          </a:prstGeom>
        </p:spPr>
      </p:pic>
      <p:sp>
        <p:nvSpPr>
          <p:cNvPr id="2" name="Title 1">
            <a:extLst>
              <a:ext uri="{FF2B5EF4-FFF2-40B4-BE49-F238E27FC236}">
                <a16:creationId xmlns:a16="http://schemas.microsoft.com/office/drawing/2014/main" id="{DE8B98B1-99F0-1D42-872D-EEC277CC7165}"/>
              </a:ext>
            </a:extLst>
          </p:cNvPr>
          <p:cNvSpPr>
            <a:spLocks noGrp="1"/>
          </p:cNvSpPr>
          <p:nvPr>
            <p:ph type="title" hasCustomPrompt="1"/>
          </p:nvPr>
        </p:nvSpPr>
        <p:spPr>
          <a:xfrm>
            <a:off x="447675" y="2210407"/>
            <a:ext cx="6962775" cy="1828193"/>
          </a:xfrm>
        </p:spPr>
        <p:txBody>
          <a:bodyPr anchor="b" anchorCtr="0"/>
          <a:lstStyle>
            <a:lvl1pPr>
              <a:defRPr sz="6600" cap="all" baseline="0">
                <a:solidFill>
                  <a:schemeClr val="bg1"/>
                </a:solidFill>
                <a:latin typeface="Impact" panose="020B0806030902050204" pitchFamily="34" charset="0"/>
              </a:defRPr>
            </a:lvl1pPr>
          </a:lstStyle>
          <a:p>
            <a:r>
              <a:rPr lang="en-GB"/>
              <a:t>Click to add divider title</a:t>
            </a:r>
            <a:endParaRPr lang="en-AU"/>
          </a:p>
        </p:txBody>
      </p:sp>
      <p:pic>
        <p:nvPicPr>
          <p:cNvPr id="16" name="Picture 15">
            <a:extLst>
              <a:ext uri="{FF2B5EF4-FFF2-40B4-BE49-F238E27FC236}">
                <a16:creationId xmlns:a16="http://schemas.microsoft.com/office/drawing/2014/main" id="{A4DC40FA-1120-ED4F-98F1-B13A343B338C}"/>
              </a:ext>
            </a:extLst>
          </p:cNvPr>
          <p:cNvPicPr>
            <a:picLocks noChangeAspect="1"/>
          </p:cNvPicPr>
          <p:nvPr userDrawn="1"/>
        </p:nvPicPr>
        <p:blipFill>
          <a:blip r:embed="rId4"/>
          <a:stretch>
            <a:fillRect/>
          </a:stretch>
        </p:blipFill>
        <p:spPr>
          <a:xfrm>
            <a:off x="0" y="6062055"/>
            <a:ext cx="12193200" cy="795945"/>
          </a:xfrm>
          <a:prstGeom prst="rect">
            <a:avLst/>
          </a:prstGeom>
        </p:spPr>
      </p:pic>
      <p:sp>
        <p:nvSpPr>
          <p:cNvPr id="3" name="Footer Placeholder 2">
            <a:extLst>
              <a:ext uri="{FF2B5EF4-FFF2-40B4-BE49-F238E27FC236}">
                <a16:creationId xmlns:a16="http://schemas.microsoft.com/office/drawing/2014/main" id="{33AD50DA-A3EC-F24B-927E-77374248BD85}"/>
              </a:ext>
            </a:extLst>
          </p:cNvPr>
          <p:cNvSpPr>
            <a:spLocks noGrp="1"/>
          </p:cNvSpPr>
          <p:nvPr>
            <p:ph type="ftr" sz="quarter" idx="10"/>
          </p:nvPr>
        </p:nvSpPr>
        <p:spPr/>
        <p:txBody>
          <a:bodyPr/>
          <a:lstStyle/>
          <a:p>
            <a:r>
              <a:rPr lang="en-AU"/>
              <a:t>Insert / Header and Footer… / Footer / Apply to All</a:t>
            </a:r>
          </a:p>
        </p:txBody>
      </p:sp>
      <p:sp>
        <p:nvSpPr>
          <p:cNvPr id="4" name="Slide Number Placeholder 3">
            <a:extLst>
              <a:ext uri="{FF2B5EF4-FFF2-40B4-BE49-F238E27FC236}">
                <a16:creationId xmlns:a16="http://schemas.microsoft.com/office/drawing/2014/main" id="{06A5D7F2-2A0A-BF43-B7D5-1C287180934F}"/>
              </a:ext>
            </a:extLst>
          </p:cNvPr>
          <p:cNvSpPr>
            <a:spLocks noGrp="1"/>
          </p:cNvSpPr>
          <p:nvPr>
            <p:ph type="sldNum" sz="quarter" idx="11"/>
          </p:nvPr>
        </p:nvSpPr>
        <p:spPr/>
        <p:txBody>
          <a:bodyPr/>
          <a:lstStyle/>
          <a:p>
            <a:fld id="{31197876-483B-8348-B2CD-D7961094F33B}" type="slidenum">
              <a:rPr lang="en-AU"/>
              <a:pPr/>
              <a:t>‹#›</a:t>
            </a:fld>
            <a:endParaRPr lang="en-AU"/>
          </a:p>
        </p:txBody>
      </p:sp>
      <p:pic>
        <p:nvPicPr>
          <p:cNvPr id="13" name="Picture 12">
            <a:extLst>
              <a:ext uri="{FF2B5EF4-FFF2-40B4-BE49-F238E27FC236}">
                <a16:creationId xmlns:a16="http://schemas.microsoft.com/office/drawing/2014/main" id="{66E30FA6-3283-FF45-9953-F6D8E25E017A}"/>
              </a:ext>
            </a:extLst>
          </p:cNvPr>
          <p:cNvPicPr>
            <a:picLocks noChangeAspect="1"/>
          </p:cNvPicPr>
          <p:nvPr userDrawn="1"/>
        </p:nvPicPr>
        <p:blipFill rotWithShape="1">
          <a:blip r:embed="rId5"/>
          <a:srcRect r="46349"/>
          <a:stretch/>
        </p:blipFill>
        <p:spPr>
          <a:xfrm>
            <a:off x="479425" y="3962400"/>
            <a:ext cx="5505450" cy="254000"/>
          </a:xfrm>
          <a:prstGeom prst="rect">
            <a:avLst/>
          </a:prstGeom>
        </p:spPr>
      </p:pic>
      <p:pic>
        <p:nvPicPr>
          <p:cNvPr id="11" name="Picture 10">
            <a:extLst>
              <a:ext uri="{FF2B5EF4-FFF2-40B4-BE49-F238E27FC236}">
                <a16:creationId xmlns:a16="http://schemas.microsoft.com/office/drawing/2014/main" id="{6BD15731-BB77-4329-8AAE-CC77A00D3C47}"/>
              </a:ext>
            </a:extLst>
          </p:cNvPr>
          <p:cNvPicPr>
            <a:picLocks noChangeAspect="1"/>
          </p:cNvPicPr>
          <p:nvPr userDrawn="1"/>
        </p:nvPicPr>
        <p:blipFill>
          <a:blip r:embed="rId6"/>
          <a:stretch>
            <a:fillRect/>
          </a:stretch>
        </p:blipFill>
        <p:spPr>
          <a:xfrm>
            <a:off x="541194" y="6099480"/>
            <a:ext cx="1360343" cy="692361"/>
          </a:xfrm>
          <a:prstGeom prst="rect">
            <a:avLst/>
          </a:prstGeom>
        </p:spPr>
      </p:pic>
    </p:spTree>
    <p:extLst>
      <p:ext uri="{BB962C8B-B14F-4D97-AF65-F5344CB8AC3E}">
        <p14:creationId xmlns:p14="http://schemas.microsoft.com/office/powerpoint/2010/main" val="186819796"/>
      </p:ext>
    </p:extLst>
  </p:cSld>
  <p:clrMapOvr>
    <a:masterClrMapping/>
  </p:clrMapOvr>
  <p:extLst>
    <p:ext uri="{DCECCB84-F9BA-43D5-87BE-67443E8EF086}">
      <p15:sldGuideLst xmlns:p15="http://schemas.microsoft.com/office/powerpoint/2012/main">
        <p15:guide id="1" orient="horz" pos="24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2BA9B2-9192-0940-B21A-EE99EC15FFA5}"/>
              </a:ext>
            </a:extLst>
          </p:cNvPr>
          <p:cNvPicPr>
            <a:picLocks noChangeAspect="1"/>
          </p:cNvPicPr>
          <p:nvPr userDrawn="1"/>
        </p:nvPicPr>
        <p:blipFill>
          <a:blip r:embed="rId13"/>
          <a:stretch>
            <a:fillRect/>
          </a:stretch>
        </p:blipFill>
        <p:spPr>
          <a:xfrm>
            <a:off x="0" y="6062055"/>
            <a:ext cx="12193200" cy="795945"/>
          </a:xfrm>
          <a:prstGeom prst="rect">
            <a:avLst/>
          </a:prstGeom>
        </p:spPr>
      </p:pic>
      <p:sp>
        <p:nvSpPr>
          <p:cNvPr id="2" name="Title Placeholder 1">
            <a:extLst>
              <a:ext uri="{FF2B5EF4-FFF2-40B4-BE49-F238E27FC236}">
                <a16:creationId xmlns:a16="http://schemas.microsoft.com/office/drawing/2014/main" id="{17A54970-E4EF-3E4B-B21E-493FF9D87C8C}"/>
              </a:ext>
            </a:extLst>
          </p:cNvPr>
          <p:cNvSpPr>
            <a:spLocks noGrp="1"/>
          </p:cNvSpPr>
          <p:nvPr>
            <p:ph type="title"/>
          </p:nvPr>
        </p:nvSpPr>
        <p:spPr>
          <a:xfrm>
            <a:off x="479424" y="368300"/>
            <a:ext cx="11269663" cy="443198"/>
          </a:xfrm>
          <a:prstGeom prst="rect">
            <a:avLst/>
          </a:prstGeom>
        </p:spPr>
        <p:txBody>
          <a:bodyPr vert="horz" wrap="square" lIns="0" tIns="0" rIns="0" bIns="0" rtlCol="0" anchor="t" anchorCtr="0">
            <a:sp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3DC4341-46D5-6447-B0E6-F0BD233C9D02}"/>
              </a:ext>
            </a:extLst>
          </p:cNvPr>
          <p:cNvSpPr>
            <a:spLocks noGrp="1"/>
          </p:cNvSpPr>
          <p:nvPr>
            <p:ph type="body" idx="1"/>
          </p:nvPr>
        </p:nvSpPr>
        <p:spPr>
          <a:xfrm>
            <a:off x="479425" y="1808163"/>
            <a:ext cx="11269663" cy="38893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Caption</a:t>
            </a:r>
            <a:endParaRPr lang="en-AU"/>
          </a:p>
        </p:txBody>
      </p:sp>
      <p:sp>
        <p:nvSpPr>
          <p:cNvPr id="5" name="Footer Placeholder 4">
            <a:extLst>
              <a:ext uri="{FF2B5EF4-FFF2-40B4-BE49-F238E27FC236}">
                <a16:creationId xmlns:a16="http://schemas.microsoft.com/office/drawing/2014/main" id="{3E5D1BD5-582C-5749-A5E5-85A52CED5F3E}"/>
              </a:ext>
            </a:extLst>
          </p:cNvPr>
          <p:cNvSpPr>
            <a:spLocks noGrp="1"/>
          </p:cNvSpPr>
          <p:nvPr>
            <p:ph type="ftr" sz="quarter" idx="3"/>
          </p:nvPr>
        </p:nvSpPr>
        <p:spPr>
          <a:xfrm>
            <a:off x="4038600" y="6407378"/>
            <a:ext cx="4114800" cy="107722"/>
          </a:xfrm>
          <a:prstGeom prst="rect">
            <a:avLst/>
          </a:prstGeom>
        </p:spPr>
        <p:txBody>
          <a:bodyPr vert="horz" lIns="0" tIns="0" rIns="0" bIns="0" rtlCol="0" anchor="b" anchorCtr="0">
            <a:spAutoFit/>
          </a:bodyPr>
          <a:lstStyle>
            <a:lvl1pPr algn="ctr">
              <a:defRPr sz="700">
                <a:solidFill>
                  <a:schemeClr val="tx2"/>
                </a:solidFill>
                <a:latin typeface="+mj-lt"/>
              </a:defRPr>
            </a:lvl1pPr>
          </a:lstStyle>
          <a:p>
            <a:r>
              <a:rPr lang="en-AU"/>
              <a:t>Insert / Header and Footer… / Footer / Apply to All</a:t>
            </a:r>
          </a:p>
        </p:txBody>
      </p:sp>
      <p:sp>
        <p:nvSpPr>
          <p:cNvPr id="6" name="Slide Number Placeholder 5">
            <a:extLst>
              <a:ext uri="{FF2B5EF4-FFF2-40B4-BE49-F238E27FC236}">
                <a16:creationId xmlns:a16="http://schemas.microsoft.com/office/drawing/2014/main" id="{D49DB910-6ECA-4344-AA7A-1883489C9479}"/>
              </a:ext>
            </a:extLst>
          </p:cNvPr>
          <p:cNvSpPr>
            <a:spLocks noGrp="1"/>
          </p:cNvSpPr>
          <p:nvPr>
            <p:ph type="sldNum" sz="quarter" idx="4"/>
          </p:nvPr>
        </p:nvSpPr>
        <p:spPr>
          <a:xfrm>
            <a:off x="8928100" y="6315531"/>
            <a:ext cx="2820988" cy="215444"/>
          </a:xfrm>
          <a:prstGeom prst="rect">
            <a:avLst/>
          </a:prstGeom>
        </p:spPr>
        <p:txBody>
          <a:bodyPr vert="horz" wrap="square" lIns="0" tIns="0" rIns="0" bIns="0" rtlCol="0" anchor="b" anchorCtr="0">
            <a:spAutoFit/>
          </a:bodyPr>
          <a:lstStyle>
            <a:lvl1pPr algn="r">
              <a:defRPr sz="1400">
                <a:solidFill>
                  <a:schemeClr val="tx2"/>
                </a:solidFill>
              </a:defRPr>
            </a:lvl1pPr>
          </a:lstStyle>
          <a:p>
            <a:fld id="{31197876-483B-8348-B2CD-D7961094F33B}" type="slidenum">
              <a:rPr lang="en-AU"/>
              <a:pPr/>
              <a:t>‹#›</a:t>
            </a:fld>
            <a:endParaRPr lang="en-AU"/>
          </a:p>
        </p:txBody>
      </p:sp>
      <p:pic>
        <p:nvPicPr>
          <p:cNvPr id="8" name="Picture 7">
            <a:extLst>
              <a:ext uri="{FF2B5EF4-FFF2-40B4-BE49-F238E27FC236}">
                <a16:creationId xmlns:a16="http://schemas.microsoft.com/office/drawing/2014/main" id="{3AD1911B-FA3D-483D-91BE-6EAFC9B1FABC}"/>
              </a:ext>
            </a:extLst>
          </p:cNvPr>
          <p:cNvPicPr>
            <a:picLocks noChangeAspect="1"/>
          </p:cNvPicPr>
          <p:nvPr userDrawn="1"/>
        </p:nvPicPr>
        <p:blipFill>
          <a:blip r:embed="rId14"/>
          <a:stretch>
            <a:fillRect/>
          </a:stretch>
        </p:blipFill>
        <p:spPr>
          <a:xfrm>
            <a:off x="541194" y="6099480"/>
            <a:ext cx="1360343" cy="692361"/>
          </a:xfrm>
          <a:prstGeom prst="rect">
            <a:avLst/>
          </a:prstGeom>
        </p:spPr>
      </p:pic>
    </p:spTree>
    <p:extLst>
      <p:ext uri="{BB962C8B-B14F-4D97-AF65-F5344CB8AC3E}">
        <p14:creationId xmlns:p14="http://schemas.microsoft.com/office/powerpoint/2010/main" val="376429234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6" r:id="rId11"/>
  </p:sldLayoutIdLst>
  <p:hf sldNum="0"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1800" kern="1200">
          <a:solidFill>
            <a:schemeClr val="bg2"/>
          </a:solidFill>
          <a:latin typeface="+mj-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2"/>
          </a:solidFill>
          <a:latin typeface="+mn-lt"/>
          <a:ea typeface="+mn-ea"/>
          <a:cs typeface="+mn-cs"/>
        </a:defRPr>
      </a:lvl2pPr>
      <a:lvl3pPr marL="180000" indent="-180000" algn="l" defTabSz="914400" rtl="0" eaLnBrk="1" latinLnBrk="0" hangingPunct="1">
        <a:lnSpc>
          <a:spcPct val="90000"/>
        </a:lnSpc>
        <a:spcBef>
          <a:spcPts val="300"/>
        </a:spcBef>
        <a:spcAft>
          <a:spcPts val="300"/>
        </a:spcAft>
        <a:buClr>
          <a:schemeClr val="bg2"/>
        </a:buClr>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4pPr>
      <a:lvl5pPr marL="54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5pPr>
      <a:lvl6pPr marL="360000" indent="-360000" algn="l" defTabSz="914400" rtl="0" eaLnBrk="1" latinLnBrk="0" hangingPunct="1">
        <a:lnSpc>
          <a:spcPct val="90000"/>
        </a:lnSpc>
        <a:spcBef>
          <a:spcPts val="600"/>
        </a:spcBef>
        <a:spcAft>
          <a:spcPts val="0"/>
        </a:spcAft>
        <a:buClr>
          <a:schemeClr val="bg2"/>
        </a:buClr>
        <a:buFont typeface="+mj-lt"/>
        <a:buAutoNum type="arabicPeriod"/>
        <a:defRPr sz="1800" kern="1200">
          <a:solidFill>
            <a:schemeClr val="tx2"/>
          </a:solidFill>
          <a:latin typeface="+mn-lt"/>
          <a:ea typeface="+mn-ea"/>
          <a:cs typeface="+mn-cs"/>
        </a:defRPr>
      </a:lvl6pPr>
      <a:lvl7pPr marL="630000" indent="-270000" algn="l" defTabSz="914400" rtl="0" eaLnBrk="1" latinLnBrk="0" hangingPunct="1">
        <a:lnSpc>
          <a:spcPct val="90000"/>
        </a:lnSpc>
        <a:spcBef>
          <a:spcPts val="300"/>
        </a:spcBef>
        <a:buClr>
          <a:schemeClr val="bg2"/>
        </a:buClr>
        <a:buFont typeface="+mj-lt"/>
        <a:buAutoNum type="alphaUcPeriod"/>
        <a:defRPr sz="1400" kern="1200">
          <a:solidFill>
            <a:schemeClr val="tx2"/>
          </a:solidFill>
          <a:latin typeface="+mn-lt"/>
          <a:ea typeface="+mn-ea"/>
          <a:cs typeface="+mn-cs"/>
        </a:defRPr>
      </a:lvl7pPr>
      <a:lvl8pPr marL="900000" indent="-270000" algn="l" defTabSz="914400" rtl="0" eaLnBrk="1" latinLnBrk="0" hangingPunct="1">
        <a:lnSpc>
          <a:spcPct val="90000"/>
        </a:lnSpc>
        <a:spcBef>
          <a:spcPts val="300"/>
        </a:spcBef>
        <a:buClr>
          <a:schemeClr val="bg2"/>
        </a:buClr>
        <a:buFont typeface="+mj-lt"/>
        <a:buAutoNum type="roman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3" pos="7401">
          <p15:clr>
            <a:srgbClr val="F26B43"/>
          </p15:clr>
        </p15:guide>
        <p15:guide id="4" orient="horz" pos="4088">
          <p15:clr>
            <a:srgbClr val="F26B43"/>
          </p15:clr>
        </p15:guide>
        <p15:guide id="5" orient="horz" pos="1139">
          <p15:clr>
            <a:srgbClr val="F26B43"/>
          </p15:clr>
        </p15:guide>
        <p15:guide id="6" pos="302">
          <p15:clr>
            <a:srgbClr val="F26B43"/>
          </p15:clr>
        </p15:guide>
        <p15:guide id="7" orient="horz" pos="358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54970-E4EF-3E4B-B21E-493FF9D87C8C}"/>
              </a:ext>
            </a:extLst>
          </p:cNvPr>
          <p:cNvSpPr>
            <a:spLocks noGrp="1"/>
          </p:cNvSpPr>
          <p:nvPr>
            <p:ph type="title"/>
          </p:nvPr>
        </p:nvSpPr>
        <p:spPr>
          <a:xfrm>
            <a:off x="447674" y="2743805"/>
            <a:ext cx="7146925" cy="1828196"/>
          </a:xfrm>
          <a:prstGeom prst="rect">
            <a:avLst/>
          </a:prstGeom>
        </p:spPr>
        <p:txBody>
          <a:bodyPr vert="horz" wrap="square" lIns="0" tIns="0" rIns="0" bIns="0" rtlCol="0" anchor="b" anchorCtr="0">
            <a:spAutoFit/>
          </a:bodyPr>
          <a:lstStyle/>
          <a:p>
            <a:r>
              <a:rPr lang="en-GB"/>
              <a:t>Click to edit Master title style</a:t>
            </a:r>
            <a:endParaRPr lang="en-AU"/>
          </a:p>
        </p:txBody>
      </p:sp>
      <p:sp>
        <p:nvSpPr>
          <p:cNvPr id="4" name="Date Placeholder 3">
            <a:extLst>
              <a:ext uri="{FF2B5EF4-FFF2-40B4-BE49-F238E27FC236}">
                <a16:creationId xmlns:a16="http://schemas.microsoft.com/office/drawing/2014/main" id="{E0DE881D-BC68-C24C-A45F-E855DE7E6BD5}"/>
              </a:ext>
            </a:extLst>
          </p:cNvPr>
          <p:cNvSpPr>
            <a:spLocks noGrp="1"/>
          </p:cNvSpPr>
          <p:nvPr>
            <p:ph type="dt" sz="half" idx="2"/>
          </p:nvPr>
        </p:nvSpPr>
        <p:spPr>
          <a:xfrm>
            <a:off x="479425" y="5300663"/>
            <a:ext cx="2743200" cy="184666"/>
          </a:xfrm>
          <a:prstGeom prst="rect">
            <a:avLst/>
          </a:prstGeom>
        </p:spPr>
        <p:txBody>
          <a:bodyPr vert="horz" lIns="0" tIns="0" rIns="0" bIns="0" rtlCol="0" anchor="ctr">
            <a:spAutoFit/>
          </a:bodyPr>
          <a:lstStyle>
            <a:lvl1pPr algn="l">
              <a:defRPr sz="1200">
                <a:solidFill>
                  <a:schemeClr val="bg2"/>
                </a:solidFill>
                <a:latin typeface="+mj-lt"/>
              </a:defRPr>
            </a:lvl1pPr>
          </a:lstStyle>
          <a:p>
            <a:endParaRPr lang="en-AU"/>
          </a:p>
        </p:txBody>
      </p:sp>
    </p:spTree>
    <p:extLst>
      <p:ext uri="{BB962C8B-B14F-4D97-AF65-F5344CB8AC3E}">
        <p14:creationId xmlns:p14="http://schemas.microsoft.com/office/powerpoint/2010/main" val="62870989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Lst>
  <p:hf sldNum="0" hdr="0" dt="0"/>
  <p:txStyles>
    <p:titleStyle>
      <a:lvl1pPr algn="l" defTabSz="914400" rtl="0" eaLnBrk="1" latinLnBrk="0" hangingPunct="1">
        <a:lnSpc>
          <a:spcPct val="87000"/>
        </a:lnSpc>
        <a:spcBef>
          <a:spcPct val="0"/>
        </a:spcBef>
        <a:buNone/>
        <a:defRPr sz="6600" kern="1200" cap="all" baseline="0">
          <a:solidFill>
            <a:schemeClr val="bg2"/>
          </a:solidFill>
          <a:latin typeface="Impact" panose="020B0806030902050204" pitchFamily="34" charset="0"/>
          <a:ea typeface="+mj-ea"/>
          <a:cs typeface="+mj-cs"/>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1800" kern="1200">
          <a:solidFill>
            <a:schemeClr val="bg2"/>
          </a:solidFill>
          <a:latin typeface="+mj-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2"/>
          </a:solidFill>
          <a:latin typeface="+mn-lt"/>
          <a:ea typeface="+mn-ea"/>
          <a:cs typeface="+mn-cs"/>
        </a:defRPr>
      </a:lvl2pPr>
      <a:lvl3pPr marL="180000" indent="-180000" algn="l" defTabSz="914400" rtl="0" eaLnBrk="1" latinLnBrk="0" hangingPunct="1">
        <a:lnSpc>
          <a:spcPct val="90000"/>
        </a:lnSpc>
        <a:spcBef>
          <a:spcPts val="300"/>
        </a:spcBef>
        <a:spcAft>
          <a:spcPts val="300"/>
        </a:spcAft>
        <a:buClr>
          <a:schemeClr val="bg2"/>
        </a:buClr>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4pPr>
      <a:lvl5pPr marL="54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5pPr>
      <a:lvl6pPr marL="360000" indent="-360000" algn="l" defTabSz="914400" rtl="0" eaLnBrk="1" latinLnBrk="0" hangingPunct="1">
        <a:lnSpc>
          <a:spcPct val="90000"/>
        </a:lnSpc>
        <a:spcBef>
          <a:spcPts val="600"/>
        </a:spcBef>
        <a:spcAft>
          <a:spcPts val="0"/>
        </a:spcAft>
        <a:buClr>
          <a:schemeClr val="bg2"/>
        </a:buClr>
        <a:buFont typeface="+mj-lt"/>
        <a:buAutoNum type="arabicPeriod"/>
        <a:defRPr sz="1800" kern="1200">
          <a:solidFill>
            <a:schemeClr val="tx2"/>
          </a:solidFill>
          <a:latin typeface="+mn-lt"/>
          <a:ea typeface="+mn-ea"/>
          <a:cs typeface="+mn-cs"/>
        </a:defRPr>
      </a:lvl6pPr>
      <a:lvl7pPr marL="630000" indent="-270000" algn="l" defTabSz="914400" rtl="0" eaLnBrk="1" latinLnBrk="0" hangingPunct="1">
        <a:lnSpc>
          <a:spcPct val="90000"/>
        </a:lnSpc>
        <a:spcBef>
          <a:spcPts val="300"/>
        </a:spcBef>
        <a:buClr>
          <a:schemeClr val="bg2"/>
        </a:buClr>
        <a:buFont typeface="+mj-lt"/>
        <a:buAutoNum type="alphaUcPeriod"/>
        <a:defRPr sz="1400" kern="1200">
          <a:solidFill>
            <a:schemeClr val="tx2"/>
          </a:solidFill>
          <a:latin typeface="+mn-lt"/>
          <a:ea typeface="+mn-ea"/>
          <a:cs typeface="+mn-cs"/>
        </a:defRPr>
      </a:lvl7pPr>
      <a:lvl8pPr marL="900000" indent="-270000" algn="l" defTabSz="914400" rtl="0" eaLnBrk="1" latinLnBrk="0" hangingPunct="1">
        <a:lnSpc>
          <a:spcPct val="90000"/>
        </a:lnSpc>
        <a:spcBef>
          <a:spcPts val="300"/>
        </a:spcBef>
        <a:buClr>
          <a:schemeClr val="bg2"/>
        </a:buClr>
        <a:buFont typeface="+mj-lt"/>
        <a:buAutoNum type="romanLcPeriod"/>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3" pos="7401">
          <p15:clr>
            <a:srgbClr val="F26B43"/>
          </p15:clr>
        </p15:guide>
        <p15:guide id="4" orient="horz" pos="4088">
          <p15:clr>
            <a:srgbClr val="F26B43"/>
          </p15:clr>
        </p15:guide>
        <p15:guide id="5" orient="horz" pos="2772" userDrawn="1">
          <p15:clr>
            <a:srgbClr val="F26B43"/>
          </p15:clr>
        </p15:guide>
        <p15:guide id="6" pos="302">
          <p15:clr>
            <a:srgbClr val="F26B43"/>
          </p15:clr>
        </p15:guide>
        <p15:guide id="7" orient="horz" pos="3339" userDrawn="1">
          <p15:clr>
            <a:srgbClr val="F26B43"/>
          </p15:clr>
        </p15:guide>
        <p15:guide id="8" orient="horz" pos="352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mentalhealthcommission.gov.au/getmedia/a33cce2a-e7fa-4f90-964d-85dbf1514b6b/NMHC_Lived-Experience-Workforce-Development-Guidelines"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coordinare.org.au/assets/South-Eastern-NSW-Lived-Experience-Peer-Work-Framework-2021.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pps.who.int/iris/handle/10665/329643"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mailto:tim.heffernan@mhc.nsw.gov.au" TargetMode="External"/><Relationship Id="rId5" Type="http://schemas.openxmlformats.org/officeDocument/2006/relationships/hyperlink" Target="mailto:theffernan@coordinare.org.au"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8133" b="13483"/>
          <a:stretch/>
        </p:blipFill>
        <p:spPr>
          <a:xfrm>
            <a:off x="2619553" y="111597"/>
            <a:ext cx="6723286" cy="1451609"/>
          </a:xfrm>
          <a:prstGeom prst="rect">
            <a:avLst/>
          </a:prstGeom>
        </p:spPr>
      </p:pic>
      <p:sp>
        <p:nvSpPr>
          <p:cNvPr id="13" name="Rectangle 12">
            <a:extLst>
              <a:ext uri="{FF2B5EF4-FFF2-40B4-BE49-F238E27FC236}">
                <a16:creationId xmlns:a16="http://schemas.microsoft.com/office/drawing/2014/main" id="{48536671-9A2F-48AB-9B8D-14BDEA6C57FD}"/>
              </a:ext>
            </a:extLst>
          </p:cNvPr>
          <p:cNvSpPr/>
          <p:nvPr/>
        </p:nvSpPr>
        <p:spPr>
          <a:xfrm>
            <a:off x="0" y="6256421"/>
            <a:ext cx="6098400" cy="602244"/>
          </a:xfrm>
          <a:prstGeom prst="rect">
            <a:avLst/>
          </a:prstGeom>
          <a:gradFill flip="none" rotWithShape="1">
            <a:gsLst>
              <a:gs pos="0">
                <a:schemeClr val="accent1">
                  <a:lumMod val="0"/>
                  <a:lumOff val="100000"/>
                </a:schemeClr>
              </a:gs>
              <a:gs pos="50000">
                <a:srgbClr val="1253A7">
                  <a:lumMod val="25000"/>
                  <a:lumOff val="75000"/>
                </a:srgbClr>
              </a:gs>
              <a:gs pos="75000">
                <a:srgbClr val="1253A7">
                  <a:lumMod val="50000"/>
                  <a:lumOff val="50000"/>
                </a:srgbClr>
              </a:gs>
              <a:gs pos="25000">
                <a:schemeClr val="accent1">
                  <a:lumMod val="0"/>
                  <a:lumOff val="100000"/>
                </a:schemeClr>
              </a:gs>
              <a:gs pos="100000">
                <a:srgbClr val="1253A7">
                  <a:lumMod val="75000"/>
                  <a:lumOff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782712D6-1832-4607-A833-4D643367F163}"/>
              </a:ext>
            </a:extLst>
          </p:cNvPr>
          <p:cNvSpPr/>
          <p:nvPr/>
        </p:nvSpPr>
        <p:spPr>
          <a:xfrm>
            <a:off x="6098400" y="6254355"/>
            <a:ext cx="6093600" cy="602245"/>
          </a:xfrm>
          <a:prstGeom prst="rect">
            <a:avLst/>
          </a:prstGeom>
          <a:gradFill>
            <a:gsLst>
              <a:gs pos="0">
                <a:srgbClr val="43921B"/>
              </a:gs>
              <a:gs pos="50000">
                <a:srgbClr val="43921B">
                  <a:lumMod val="25000"/>
                  <a:lumOff val="75000"/>
                </a:srgbClr>
              </a:gs>
              <a:gs pos="75000">
                <a:srgbClr val="43921B">
                  <a:lumMod val="0"/>
                  <a:lumOff val="100000"/>
                </a:srgbClr>
              </a:gs>
              <a:gs pos="25000">
                <a:srgbClr val="43921B">
                  <a:lumMod val="92000"/>
                  <a:lumOff val="8000"/>
                </a:srgbClr>
              </a:gs>
              <a:gs pos="100000">
                <a:srgbClr val="43921B">
                  <a:lumMod val="0"/>
                  <a:lumOff val="10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112B2F38-EDD5-4D27-BDF2-C46991749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1" y="6300339"/>
            <a:ext cx="1308674" cy="510275"/>
          </a:xfrm>
          <a:prstGeom prst="rect">
            <a:avLst/>
          </a:prstGeom>
        </p:spPr>
      </p:pic>
      <p:pic>
        <p:nvPicPr>
          <p:cNvPr id="16" name="Picture 15">
            <a:extLst>
              <a:ext uri="{FF2B5EF4-FFF2-40B4-BE49-F238E27FC236}">
                <a16:creationId xmlns:a16="http://schemas.microsoft.com/office/drawing/2014/main" id="{FB29C34C-A12E-41FA-B717-024FCCED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553" y="6254355"/>
            <a:ext cx="601278" cy="605800"/>
          </a:xfrm>
          <a:prstGeom prst="rect">
            <a:avLst/>
          </a:prstGeom>
        </p:spPr>
      </p:pic>
      <p:pic>
        <p:nvPicPr>
          <p:cNvPr id="18" name="Picture 17">
            <a:extLst>
              <a:ext uri="{FF2B5EF4-FFF2-40B4-BE49-F238E27FC236}">
                <a16:creationId xmlns:a16="http://schemas.microsoft.com/office/drawing/2014/main" id="{610C693B-C233-4566-A8AD-0AE09600E454}"/>
              </a:ext>
            </a:extLst>
          </p:cNvPr>
          <p:cNvPicPr>
            <a:picLocks noChangeAspect="1"/>
          </p:cNvPicPr>
          <p:nvPr/>
        </p:nvPicPr>
        <p:blipFill>
          <a:blip r:embed="rId6"/>
          <a:stretch>
            <a:fillRect/>
          </a:stretch>
        </p:blipFill>
        <p:spPr>
          <a:xfrm>
            <a:off x="10732770" y="6403389"/>
            <a:ext cx="1378229" cy="340551"/>
          </a:xfrm>
          <a:prstGeom prst="rect">
            <a:avLst/>
          </a:prstGeom>
        </p:spPr>
      </p:pic>
      <p:sp>
        <p:nvSpPr>
          <p:cNvPr id="4" name="TextBox 3">
            <a:extLst>
              <a:ext uri="{FF2B5EF4-FFF2-40B4-BE49-F238E27FC236}">
                <a16:creationId xmlns:a16="http://schemas.microsoft.com/office/drawing/2014/main" id="{D72D1E88-7B8F-40D5-98B2-513646E253BC}"/>
              </a:ext>
            </a:extLst>
          </p:cNvPr>
          <p:cNvSpPr txBox="1"/>
          <p:nvPr/>
        </p:nvSpPr>
        <p:spPr>
          <a:xfrm>
            <a:off x="720035" y="2092431"/>
            <a:ext cx="5219700" cy="584775"/>
          </a:xfrm>
          <a:prstGeom prst="rect">
            <a:avLst/>
          </a:prstGeom>
          <a:noFill/>
        </p:spPr>
        <p:txBody>
          <a:bodyPr wrap="square" rtlCol="0">
            <a:spAutoFit/>
          </a:bodyPr>
          <a:lstStyle/>
          <a:p>
            <a:r>
              <a:rPr lang="en-AU" sz="3200" b="1" dirty="0">
                <a:solidFill>
                  <a:schemeClr val="accent5">
                    <a:lumMod val="75000"/>
                  </a:schemeClr>
                </a:solidFill>
              </a:rPr>
              <a:t>Thank you to our Sponsors</a:t>
            </a:r>
          </a:p>
        </p:txBody>
      </p:sp>
      <p:pic>
        <p:nvPicPr>
          <p:cNvPr id="9" name="Picture 8" descr="A picture containing logo&#10;&#10;Description automatically generated">
            <a:extLst>
              <a:ext uri="{FF2B5EF4-FFF2-40B4-BE49-F238E27FC236}">
                <a16:creationId xmlns:a16="http://schemas.microsoft.com/office/drawing/2014/main" id="{14FE8F82-BC56-4297-844D-3973E8459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817" y="2822972"/>
            <a:ext cx="1388496" cy="846644"/>
          </a:xfrm>
          <a:prstGeom prst="rect">
            <a:avLst/>
          </a:prstGeom>
        </p:spPr>
      </p:pic>
      <p:pic>
        <p:nvPicPr>
          <p:cNvPr id="20" name="Picture 19" descr="A black and white logo&#10;&#10;Description automatically generated with low confidence">
            <a:extLst>
              <a:ext uri="{FF2B5EF4-FFF2-40B4-BE49-F238E27FC236}">
                <a16:creationId xmlns:a16="http://schemas.microsoft.com/office/drawing/2014/main" id="{6DAE9A7A-6002-442B-8EB1-80C9A3B35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2720" y="2663322"/>
            <a:ext cx="1077247" cy="1077247"/>
          </a:xfrm>
          <a:prstGeom prst="rect">
            <a:avLst/>
          </a:prstGeom>
        </p:spPr>
      </p:pic>
      <p:pic>
        <p:nvPicPr>
          <p:cNvPr id="22" name="Picture 21" descr="Pie chart&#10;&#10;Description automatically generated with medium confidence">
            <a:extLst>
              <a:ext uri="{FF2B5EF4-FFF2-40B4-BE49-F238E27FC236}">
                <a16:creationId xmlns:a16="http://schemas.microsoft.com/office/drawing/2014/main" id="{7FF84D3B-10BD-499D-922D-5C9C13EC5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8374" y="2869365"/>
            <a:ext cx="1560967" cy="624387"/>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B0B53593-6339-423F-BA72-ABA8218B3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0641" y="4320575"/>
            <a:ext cx="1718161" cy="602244"/>
          </a:xfrm>
          <a:prstGeom prst="rect">
            <a:avLst/>
          </a:prstGeom>
        </p:spPr>
      </p:pic>
      <p:pic>
        <p:nvPicPr>
          <p:cNvPr id="26" name="Picture 25" descr="Logo, company name&#10;&#10;Description automatically generated">
            <a:extLst>
              <a:ext uri="{FF2B5EF4-FFF2-40B4-BE49-F238E27FC236}">
                <a16:creationId xmlns:a16="http://schemas.microsoft.com/office/drawing/2014/main" id="{1B6BBBDD-E3C4-4D0C-9F12-6D8BF192A1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0514" y="4273983"/>
            <a:ext cx="987572" cy="577730"/>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52A895F5-7F7E-4EE2-BCAA-15351874EF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795" y="4217819"/>
            <a:ext cx="2154616" cy="757905"/>
          </a:xfrm>
          <a:prstGeom prst="rect">
            <a:avLst/>
          </a:prstGeom>
        </p:spPr>
      </p:pic>
      <p:sp>
        <p:nvSpPr>
          <p:cNvPr id="29" name="TextBox 28">
            <a:extLst>
              <a:ext uri="{FF2B5EF4-FFF2-40B4-BE49-F238E27FC236}">
                <a16:creationId xmlns:a16="http://schemas.microsoft.com/office/drawing/2014/main" id="{94E375A3-AAFF-48E5-BDC9-653CEB9094D9}"/>
              </a:ext>
            </a:extLst>
          </p:cNvPr>
          <p:cNvSpPr txBox="1"/>
          <p:nvPr/>
        </p:nvSpPr>
        <p:spPr>
          <a:xfrm>
            <a:off x="4192531" y="5555258"/>
            <a:ext cx="4270137" cy="584775"/>
          </a:xfrm>
          <a:prstGeom prst="rect">
            <a:avLst/>
          </a:prstGeom>
          <a:noFill/>
        </p:spPr>
        <p:txBody>
          <a:bodyPr wrap="square" rtlCol="0">
            <a:spAutoFit/>
          </a:bodyPr>
          <a:lstStyle/>
          <a:p>
            <a:r>
              <a:rPr lang="en-AU" dirty="0"/>
              <a:t> </a:t>
            </a:r>
            <a:r>
              <a:rPr lang="en-AU" sz="3200" b="1" i="1" dirty="0">
                <a:solidFill>
                  <a:srgbClr val="002060"/>
                </a:solidFill>
                <a:latin typeface="Arial" panose="020B0604020202020204" pitchFamily="34" charset="0"/>
              </a:rPr>
              <a:t>#EquallyWellAu22</a:t>
            </a:r>
          </a:p>
        </p:txBody>
      </p:sp>
      <p:pic>
        <p:nvPicPr>
          <p:cNvPr id="5" name="Picture 4" descr="A picture containing diagram&#10;&#10;Description automatically generated">
            <a:extLst>
              <a:ext uri="{FF2B5EF4-FFF2-40B4-BE49-F238E27FC236}">
                <a16:creationId xmlns:a16="http://schemas.microsoft.com/office/drawing/2014/main" id="{A66E7D13-E537-4634-93CD-FD67AA0D5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5512" y="2661277"/>
            <a:ext cx="1748082" cy="1119344"/>
          </a:xfrm>
          <a:prstGeom prst="rect">
            <a:avLst/>
          </a:prstGeom>
        </p:spPr>
      </p:pic>
      <p:pic>
        <p:nvPicPr>
          <p:cNvPr id="7" name="Picture 6" descr="Text&#10;&#10;Description automatically generated">
            <a:extLst>
              <a:ext uri="{FF2B5EF4-FFF2-40B4-BE49-F238E27FC236}">
                <a16:creationId xmlns:a16="http://schemas.microsoft.com/office/drawing/2014/main" id="{1EBBC800-1D28-42D0-911C-3840BB5708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0900" y="4373028"/>
            <a:ext cx="1857913" cy="426883"/>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7B1C1C6B-7432-48F6-BE06-46447B7BDE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58223" y="4279392"/>
            <a:ext cx="1188000" cy="572321"/>
          </a:xfrm>
          <a:prstGeom prst="rect">
            <a:avLst/>
          </a:prstGeom>
        </p:spPr>
      </p:pic>
    </p:spTree>
    <p:extLst>
      <p:ext uri="{BB962C8B-B14F-4D97-AF65-F5344CB8AC3E}">
        <p14:creationId xmlns:p14="http://schemas.microsoft.com/office/powerpoint/2010/main" val="35510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2B8F6F-3770-4DA6-A719-2BD2914CD1FB}"/>
              </a:ext>
            </a:extLst>
          </p:cNvPr>
          <p:cNvSpPr>
            <a:spLocks noGrp="1"/>
          </p:cNvSpPr>
          <p:nvPr>
            <p:ph type="title"/>
          </p:nvPr>
        </p:nvSpPr>
        <p:spPr>
          <a:xfrm>
            <a:off x="567347" y="828106"/>
            <a:ext cx="11269663" cy="443198"/>
          </a:xfrm>
        </p:spPr>
        <p:txBody>
          <a:bodyPr vert="horz" wrap="square" lIns="0" tIns="0" rIns="0" bIns="0" rtlCol="0" anchor="t" anchorCtr="0">
            <a:normAutofit/>
          </a:bodyPr>
          <a:lstStyle/>
          <a:p>
            <a:r>
              <a:rPr lang="en-AU" dirty="0"/>
              <a:t>Who are the Lived Experience (Peer) Workforce?</a:t>
            </a:r>
          </a:p>
        </p:txBody>
      </p:sp>
      <p:sp>
        <p:nvSpPr>
          <p:cNvPr id="8" name="Subtitle 2">
            <a:extLst>
              <a:ext uri="{FF2B5EF4-FFF2-40B4-BE49-F238E27FC236}">
                <a16:creationId xmlns:a16="http://schemas.microsoft.com/office/drawing/2014/main" id="{99A511A4-8561-41FC-B8C4-4DD9ACF92855}"/>
              </a:ext>
            </a:extLst>
          </p:cNvPr>
          <p:cNvSpPr txBox="1">
            <a:spLocks/>
          </p:cNvSpPr>
          <p:nvPr/>
        </p:nvSpPr>
        <p:spPr>
          <a:xfrm>
            <a:off x="549592" y="1569986"/>
            <a:ext cx="11269663" cy="4440116"/>
          </a:xfrm>
          <a:prstGeom prst="rect">
            <a:avLst/>
          </a:prstGeom>
        </p:spPr>
        <p:txBody>
          <a:bodyPr vert="horz" lIns="0" tIns="0" rIns="0" bIns="0" rtlCol="0">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1800" kern="1200">
                <a:solidFill>
                  <a:schemeClr val="bg2"/>
                </a:solidFill>
                <a:latin typeface="+mj-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2"/>
                </a:solidFill>
                <a:latin typeface="+mn-lt"/>
                <a:ea typeface="+mn-ea"/>
                <a:cs typeface="+mn-cs"/>
              </a:defRPr>
            </a:lvl2pPr>
            <a:lvl3pPr marL="180000" indent="-180000" algn="l" defTabSz="914400" rtl="0" eaLnBrk="1" latinLnBrk="0" hangingPunct="1">
              <a:lnSpc>
                <a:spcPct val="90000"/>
              </a:lnSpc>
              <a:spcBef>
                <a:spcPts val="300"/>
              </a:spcBef>
              <a:spcAft>
                <a:spcPts val="300"/>
              </a:spcAft>
              <a:buClr>
                <a:schemeClr val="bg2"/>
              </a:buClr>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4pPr>
            <a:lvl5pPr marL="54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5pPr>
            <a:lvl6pPr marL="360000" indent="-360000" algn="l" defTabSz="914400" rtl="0" eaLnBrk="1" latinLnBrk="0" hangingPunct="1">
              <a:lnSpc>
                <a:spcPct val="90000"/>
              </a:lnSpc>
              <a:spcBef>
                <a:spcPts val="600"/>
              </a:spcBef>
              <a:spcAft>
                <a:spcPts val="0"/>
              </a:spcAft>
              <a:buClr>
                <a:schemeClr val="bg2"/>
              </a:buClr>
              <a:buFont typeface="+mj-lt"/>
              <a:buAutoNum type="arabicPeriod"/>
              <a:defRPr sz="1800" kern="1200">
                <a:solidFill>
                  <a:schemeClr val="tx2"/>
                </a:solidFill>
                <a:latin typeface="+mn-lt"/>
                <a:ea typeface="+mn-ea"/>
                <a:cs typeface="+mn-cs"/>
              </a:defRPr>
            </a:lvl6pPr>
            <a:lvl7pPr marL="630000" indent="-270000" algn="l" defTabSz="914400" rtl="0" eaLnBrk="1" latinLnBrk="0" hangingPunct="1">
              <a:lnSpc>
                <a:spcPct val="90000"/>
              </a:lnSpc>
              <a:spcBef>
                <a:spcPts val="300"/>
              </a:spcBef>
              <a:buClr>
                <a:schemeClr val="bg2"/>
              </a:buClr>
              <a:buFont typeface="+mj-lt"/>
              <a:buAutoNum type="alphaUcPeriod"/>
              <a:defRPr sz="1400" kern="1200">
                <a:solidFill>
                  <a:schemeClr val="tx2"/>
                </a:solidFill>
                <a:latin typeface="+mn-lt"/>
                <a:ea typeface="+mn-ea"/>
                <a:cs typeface="+mn-cs"/>
              </a:defRPr>
            </a:lvl7pPr>
            <a:lvl8pPr marL="900000" indent="-270000" algn="l" defTabSz="914400" rtl="0" eaLnBrk="1" latinLnBrk="0" hangingPunct="1">
              <a:lnSpc>
                <a:spcPct val="90000"/>
              </a:lnSpc>
              <a:spcBef>
                <a:spcPts val="300"/>
              </a:spcBef>
              <a:buClr>
                <a:schemeClr val="bg2"/>
              </a:buClr>
              <a:buFont typeface="+mj-lt"/>
              <a:buAutoNum type="roman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AU" sz="1800" dirty="0">
                <a:solidFill>
                  <a:schemeClr val="tx1"/>
                </a:solidFill>
                <a:hlinkClick r:id="rId2">
                  <a:extLst>
                    <a:ext uri="{A12FA001-AC4F-418D-AE19-62706E023703}">
                      <ahyp:hlinkClr xmlns:ahyp="http://schemas.microsoft.com/office/drawing/2018/hyperlinkcolor" val="tx"/>
                    </a:ext>
                  </a:extLst>
                </a:hlinkClick>
              </a:rPr>
              <a:t>National Lived Experience Workforce Development Guidelines</a:t>
            </a:r>
            <a:r>
              <a:rPr lang="en-AU" sz="1800" dirty="0">
                <a:solidFill>
                  <a:schemeClr val="tx1"/>
                </a:solidFill>
              </a:rPr>
              <a:t> </a:t>
            </a:r>
          </a:p>
          <a:p>
            <a:r>
              <a:rPr lang="en-AU" sz="1600" dirty="0"/>
              <a:t>Lived Experience workers are </a:t>
            </a:r>
            <a:r>
              <a:rPr lang="en-AU" sz="1600" dirty="0">
                <a:solidFill>
                  <a:schemeClr val="accent5">
                    <a:lumMod val="75000"/>
                  </a:schemeClr>
                </a:solidFill>
              </a:rPr>
              <a:t>‘change agents’ </a:t>
            </a:r>
            <a:r>
              <a:rPr lang="en-AU" sz="1600" dirty="0"/>
              <a:t>providing a resource to support personal change for service users and cultural and practice change in the service. This dual focus is a unique characteristic that requires other health professionals and employing organisations to actively partner with the Lived Experience workforce. Understanding the dual focus is the first step towards workforce development.</a:t>
            </a:r>
            <a:endParaRPr lang="en-AU" sz="1600" i="1" dirty="0"/>
          </a:p>
          <a:p>
            <a:r>
              <a:rPr lang="en-AU" sz="1600" dirty="0"/>
              <a:t>Members of the Lived Experience workforce in Australia are employed in a range of positions across various settings. </a:t>
            </a:r>
          </a:p>
          <a:p>
            <a:r>
              <a:rPr lang="en-AU" sz="1600" dirty="0"/>
              <a:t>The Lived Experience workforce </a:t>
            </a:r>
            <a:r>
              <a:rPr lang="en-AU" sz="1600" dirty="0">
                <a:solidFill>
                  <a:schemeClr val="accent5">
                    <a:lumMod val="75000"/>
                  </a:schemeClr>
                </a:solidFill>
              </a:rPr>
              <a:t>includes but is not limited to</a:t>
            </a:r>
            <a:r>
              <a:rPr lang="en-AU" sz="1600" dirty="0"/>
              <a:t>: Consumer Consultants; Carer Consultants; Peer support workers; family/carer peer support workers; specialist peer workers; and various designated Lived Experience roles in executive governance; paid board and committee representation; education; training; research; consultancy; policy design; and systemic advocacy across various service settings. </a:t>
            </a:r>
          </a:p>
          <a:p>
            <a:r>
              <a:rPr lang="en-AU" sz="1600" dirty="0"/>
              <a:t>Designated Lived Experience roles include </a:t>
            </a:r>
            <a:r>
              <a:rPr lang="en-AU" sz="1600" dirty="0">
                <a:solidFill>
                  <a:schemeClr val="accent5">
                    <a:lumMod val="75000"/>
                  </a:schemeClr>
                </a:solidFill>
              </a:rPr>
              <a:t>all positions that require lived experience as key criteria</a:t>
            </a:r>
            <a:r>
              <a:rPr lang="en-AU" sz="1600" dirty="0"/>
              <a:t>, regardless of position type or setting. Key to qualification for Lived Experience roles, is that the experiences were so significant they caused the individual to reassess and often change their lives, their future plans, and their view of themselves.</a:t>
            </a:r>
          </a:p>
          <a:p>
            <a:r>
              <a:rPr lang="en-AU" sz="1200" dirty="0">
                <a:solidFill>
                  <a:schemeClr val="tx1"/>
                </a:solidFill>
              </a:rPr>
              <a:t>Byrne, L., Wang, L., Roennfeldt, H., Chapman, M., Darwin, L., Castles, C., Craze, L., Saunders, M. </a:t>
            </a:r>
            <a:r>
              <a:rPr lang="en-AU" sz="1200" dirty="0">
                <a:solidFill>
                  <a:schemeClr val="accent5">
                    <a:lumMod val="75000"/>
                  </a:schemeClr>
                </a:solidFill>
              </a:rPr>
              <a:t>National Lived Experience Workforce Guidelines. 2021, National Mental Health Commission.</a:t>
            </a:r>
          </a:p>
          <a:p>
            <a:endParaRPr lang="en-GB" sz="2000" dirty="0"/>
          </a:p>
        </p:txBody>
      </p:sp>
      <p:pic>
        <p:nvPicPr>
          <p:cNvPr id="5" name="Picture 4">
            <a:extLst>
              <a:ext uri="{FF2B5EF4-FFF2-40B4-BE49-F238E27FC236}">
                <a16:creationId xmlns:a16="http://schemas.microsoft.com/office/drawing/2014/main" id="{1297995F-7960-4313-A7C1-DA2CFE82C097}"/>
              </a:ext>
            </a:extLst>
          </p:cNvPr>
          <p:cNvPicPr>
            <a:picLocks noChangeAspect="1"/>
          </p:cNvPicPr>
          <p:nvPr/>
        </p:nvPicPr>
        <p:blipFill>
          <a:blip r:embed="rId3"/>
          <a:stretch>
            <a:fillRect/>
          </a:stretch>
        </p:blipFill>
        <p:spPr>
          <a:xfrm>
            <a:off x="10267777" y="6178778"/>
            <a:ext cx="1475360" cy="487722"/>
          </a:xfrm>
          <a:prstGeom prst="rect">
            <a:avLst/>
          </a:prstGeom>
        </p:spPr>
      </p:pic>
      <p:sp>
        <p:nvSpPr>
          <p:cNvPr id="6" name="Footer Placeholder 5">
            <a:extLst>
              <a:ext uri="{FF2B5EF4-FFF2-40B4-BE49-F238E27FC236}">
                <a16:creationId xmlns:a16="http://schemas.microsoft.com/office/drawing/2014/main" id="{5AA9F4C1-D5AA-4D12-9536-C48133BAE76A}"/>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76807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8505B-19E1-482D-8C0D-0370B4AF98CB}"/>
              </a:ext>
            </a:extLst>
          </p:cNvPr>
          <p:cNvSpPr>
            <a:spLocks noGrp="1"/>
          </p:cNvSpPr>
          <p:nvPr>
            <p:ph type="title"/>
          </p:nvPr>
        </p:nvSpPr>
        <p:spPr/>
        <p:txBody>
          <a:bodyPr/>
          <a:lstStyle/>
          <a:p>
            <a:r>
              <a:rPr lang="en-AU" dirty="0"/>
              <a:t>Principles to guide workforce development</a:t>
            </a:r>
          </a:p>
        </p:txBody>
      </p:sp>
      <p:pic>
        <p:nvPicPr>
          <p:cNvPr id="9" name="Picture 8" descr="Text&#10;&#10;Description automatically generated">
            <a:extLst>
              <a:ext uri="{FF2B5EF4-FFF2-40B4-BE49-F238E27FC236}">
                <a16:creationId xmlns:a16="http://schemas.microsoft.com/office/drawing/2014/main" id="{443A027C-7115-4FBD-B305-4FA04D035921}"/>
              </a:ext>
            </a:extLst>
          </p:cNvPr>
          <p:cNvPicPr>
            <a:picLocks noChangeAspect="1"/>
          </p:cNvPicPr>
          <p:nvPr/>
        </p:nvPicPr>
        <p:blipFill>
          <a:blip r:embed="rId2"/>
          <a:stretch>
            <a:fillRect/>
          </a:stretch>
        </p:blipFill>
        <p:spPr>
          <a:xfrm>
            <a:off x="0" y="940545"/>
            <a:ext cx="9278645" cy="4315427"/>
          </a:xfrm>
          <a:prstGeom prst="rect">
            <a:avLst/>
          </a:prstGeom>
        </p:spPr>
      </p:pic>
      <p:pic>
        <p:nvPicPr>
          <p:cNvPr id="11" name="Picture 10" descr="Text&#10;&#10;Description automatically generated">
            <a:extLst>
              <a:ext uri="{FF2B5EF4-FFF2-40B4-BE49-F238E27FC236}">
                <a16:creationId xmlns:a16="http://schemas.microsoft.com/office/drawing/2014/main" id="{ADCA0949-60AB-4EC7-B939-19BD7DA723CA}"/>
              </a:ext>
            </a:extLst>
          </p:cNvPr>
          <p:cNvPicPr>
            <a:picLocks noChangeAspect="1"/>
          </p:cNvPicPr>
          <p:nvPr/>
        </p:nvPicPr>
        <p:blipFill>
          <a:blip r:embed="rId3"/>
          <a:stretch>
            <a:fillRect/>
          </a:stretch>
        </p:blipFill>
        <p:spPr>
          <a:xfrm>
            <a:off x="4484980" y="2696283"/>
            <a:ext cx="4039164" cy="2924583"/>
          </a:xfrm>
          <a:prstGeom prst="rect">
            <a:avLst/>
          </a:prstGeom>
        </p:spPr>
      </p:pic>
      <p:pic>
        <p:nvPicPr>
          <p:cNvPr id="13" name="Picture 12" descr="Diagram&#10;&#10;Description automatically generated">
            <a:extLst>
              <a:ext uri="{FF2B5EF4-FFF2-40B4-BE49-F238E27FC236}">
                <a16:creationId xmlns:a16="http://schemas.microsoft.com/office/drawing/2014/main" id="{7E103EBC-C617-433B-BFA2-D6D0FE6C842A}"/>
              </a:ext>
            </a:extLst>
          </p:cNvPr>
          <p:cNvPicPr>
            <a:picLocks noChangeAspect="1"/>
          </p:cNvPicPr>
          <p:nvPr/>
        </p:nvPicPr>
        <p:blipFill>
          <a:blip r:embed="rId4"/>
          <a:stretch>
            <a:fillRect/>
          </a:stretch>
        </p:blipFill>
        <p:spPr>
          <a:xfrm>
            <a:off x="8460172" y="2482210"/>
            <a:ext cx="3362177" cy="3257109"/>
          </a:xfrm>
          <a:prstGeom prst="rect">
            <a:avLst/>
          </a:prstGeom>
        </p:spPr>
      </p:pic>
      <p:sp>
        <p:nvSpPr>
          <p:cNvPr id="14" name="TextBox 13">
            <a:extLst>
              <a:ext uri="{FF2B5EF4-FFF2-40B4-BE49-F238E27FC236}">
                <a16:creationId xmlns:a16="http://schemas.microsoft.com/office/drawing/2014/main" id="{6714915C-6BE4-4A39-B06D-F238A67BC21F}"/>
              </a:ext>
            </a:extLst>
          </p:cNvPr>
          <p:cNvSpPr txBox="1"/>
          <p:nvPr/>
        </p:nvSpPr>
        <p:spPr>
          <a:xfrm>
            <a:off x="4345577" y="5818053"/>
            <a:ext cx="7236823" cy="276999"/>
          </a:xfrm>
          <a:prstGeom prst="rect">
            <a:avLst/>
          </a:prstGeom>
          <a:noFill/>
        </p:spPr>
        <p:txBody>
          <a:bodyPr wrap="square">
            <a:spAutoFit/>
          </a:bodyPr>
          <a:lstStyle/>
          <a:p>
            <a:r>
              <a:rPr lang="en-AU" sz="1200" dirty="0">
                <a:solidFill>
                  <a:schemeClr val="tx1"/>
                </a:solidFill>
              </a:rPr>
              <a:t>Byrne et al. </a:t>
            </a:r>
            <a:r>
              <a:rPr lang="en-AU" sz="1200" dirty="0">
                <a:solidFill>
                  <a:schemeClr val="accent5">
                    <a:lumMod val="75000"/>
                  </a:schemeClr>
                </a:solidFill>
              </a:rPr>
              <a:t>National Lived Experience Workforce Guidelines. 2021, National Mental Health Commission.</a:t>
            </a:r>
          </a:p>
        </p:txBody>
      </p:sp>
      <p:sp>
        <p:nvSpPr>
          <p:cNvPr id="15" name="Footer Placeholder 5">
            <a:extLst>
              <a:ext uri="{FF2B5EF4-FFF2-40B4-BE49-F238E27FC236}">
                <a16:creationId xmlns:a16="http://schemas.microsoft.com/office/drawing/2014/main" id="{198DFD71-3F96-47DF-99B9-98CE2988B405}"/>
              </a:ext>
            </a:extLst>
          </p:cNvPr>
          <p:cNvSpPr txBox="1">
            <a:spLocks/>
          </p:cNvSpPr>
          <p:nvPr/>
        </p:nvSpPr>
        <p:spPr>
          <a:xfrm>
            <a:off x="4371788" y="6315817"/>
            <a:ext cx="3286408" cy="246221"/>
          </a:xfrm>
          <a:prstGeom prst="rect">
            <a:avLst/>
          </a:prstGeom>
          <a:noFill/>
        </p:spPr>
        <p:txBody>
          <a:bodyPr vert="horz" wrap="square" lIns="0" tIns="0" rIns="0" bIns="0" rtlCol="0" anchor="b" anchorCtr="0">
            <a:spAutoFit/>
          </a:bodyPr>
          <a:lstStyle>
            <a:defPPr>
              <a:defRPr lang="en-US"/>
            </a:defPPr>
            <a:lvl1pPr marL="0" algn="ctr" defTabSz="914400" rtl="0" eaLnBrk="1" latinLnBrk="0" hangingPunct="1">
              <a:defRPr sz="7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 </a:t>
            </a:r>
            <a:r>
              <a:rPr lang="en-AU" sz="1600" b="1" i="1" dirty="0">
                <a:solidFill>
                  <a:srgbClr val="002060"/>
                </a:solidFill>
                <a:latin typeface="Arial" panose="020B0604020202020204" pitchFamily="34" charset="0"/>
              </a:rPr>
              <a:t>#EquallyWellAu22</a:t>
            </a:r>
          </a:p>
        </p:txBody>
      </p:sp>
      <p:pic>
        <p:nvPicPr>
          <p:cNvPr id="16" name="Picture 15">
            <a:extLst>
              <a:ext uri="{FF2B5EF4-FFF2-40B4-BE49-F238E27FC236}">
                <a16:creationId xmlns:a16="http://schemas.microsoft.com/office/drawing/2014/main" id="{2A811D1A-7973-4C6C-85E5-D1A63A40FE8A}"/>
              </a:ext>
            </a:extLst>
          </p:cNvPr>
          <p:cNvPicPr>
            <a:picLocks noChangeAspect="1"/>
          </p:cNvPicPr>
          <p:nvPr/>
        </p:nvPicPr>
        <p:blipFill>
          <a:blip r:embed="rId5"/>
          <a:stretch>
            <a:fillRect/>
          </a:stretch>
        </p:blipFill>
        <p:spPr>
          <a:xfrm>
            <a:off x="10267777" y="6178778"/>
            <a:ext cx="1475360" cy="487722"/>
          </a:xfrm>
          <a:prstGeom prst="rect">
            <a:avLst/>
          </a:prstGeom>
        </p:spPr>
      </p:pic>
    </p:spTree>
    <p:extLst>
      <p:ext uri="{BB962C8B-B14F-4D97-AF65-F5344CB8AC3E}">
        <p14:creationId xmlns:p14="http://schemas.microsoft.com/office/powerpoint/2010/main" val="312555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364DE-6332-44BA-8951-3DE5E118753C}"/>
              </a:ext>
            </a:extLst>
          </p:cNvPr>
          <p:cNvSpPr>
            <a:spLocks noGrp="1"/>
          </p:cNvSpPr>
          <p:nvPr>
            <p:ph type="title"/>
          </p:nvPr>
        </p:nvSpPr>
        <p:spPr/>
        <p:txBody>
          <a:bodyPr/>
          <a:lstStyle/>
          <a:p>
            <a:r>
              <a:rPr lang="en-AU" dirty="0"/>
              <a:t>Lived Experience leadership roles </a:t>
            </a:r>
          </a:p>
        </p:txBody>
      </p:sp>
      <p:sp>
        <p:nvSpPr>
          <p:cNvPr id="4" name="Text Placeholder 3">
            <a:extLst>
              <a:ext uri="{FF2B5EF4-FFF2-40B4-BE49-F238E27FC236}">
                <a16:creationId xmlns:a16="http://schemas.microsoft.com/office/drawing/2014/main" id="{FF9333A1-2275-48D2-8982-A1801A942B95}"/>
              </a:ext>
            </a:extLst>
          </p:cNvPr>
          <p:cNvSpPr>
            <a:spLocks noGrp="1"/>
          </p:cNvSpPr>
          <p:nvPr>
            <p:ph type="body" sz="quarter" idx="13"/>
          </p:nvPr>
        </p:nvSpPr>
        <p:spPr>
          <a:xfrm>
            <a:off x="550447" y="1595099"/>
            <a:ext cx="11212466" cy="3953445"/>
          </a:xfrm>
        </p:spPr>
        <p:txBody>
          <a:bodyPr/>
          <a:lstStyle/>
          <a:p>
            <a:r>
              <a:rPr lang="en-AU" dirty="0"/>
              <a:t>Lived Experience leadership/senior roles are important to </a:t>
            </a:r>
            <a:r>
              <a:rPr lang="en-AU" dirty="0">
                <a:solidFill>
                  <a:schemeClr val="accent5">
                    <a:lumMod val="75000"/>
                  </a:schemeClr>
                </a:solidFill>
              </a:rPr>
              <a:t>guide and influence change</a:t>
            </a:r>
            <a:r>
              <a:rPr lang="en-AU" dirty="0"/>
              <a:t>. Lived Experience leadership roles are also invaluable to provide internal Lived Experience-led supervision, protect the authenticity of Lived Experience roles, and guide strategic planning. Lived Experience leadership roles may be developed in parallel with the growth of the workforce or they may be employed during the early preparation stages to </a:t>
            </a:r>
            <a:r>
              <a:rPr lang="en-AU" dirty="0">
                <a:solidFill>
                  <a:schemeClr val="accent5">
                    <a:lumMod val="75000"/>
                  </a:schemeClr>
                </a:solidFill>
              </a:rPr>
              <a:t>embed understanding of lived experience perspectives</a:t>
            </a:r>
            <a:r>
              <a:rPr lang="en-AU" dirty="0"/>
              <a:t> and guide development of the Lived Experience workforce.</a:t>
            </a:r>
          </a:p>
          <a:p>
            <a:pPr>
              <a:spcBef>
                <a:spcPts val="600"/>
              </a:spcBef>
              <a:spcAft>
                <a:spcPts val="0"/>
              </a:spcAft>
            </a:pPr>
            <a:r>
              <a:rPr lang="en-AU" dirty="0"/>
              <a:t>Senior or Lived Experience leadership roles assist to: </a:t>
            </a:r>
          </a:p>
          <a:p>
            <a:pPr>
              <a:spcBef>
                <a:spcPts val="600"/>
              </a:spcBef>
              <a:spcAft>
                <a:spcPts val="0"/>
              </a:spcAft>
            </a:pPr>
            <a:r>
              <a:rPr lang="en-AU" dirty="0"/>
              <a:t>• develop a higher-skilled workforce </a:t>
            </a:r>
          </a:p>
          <a:p>
            <a:pPr>
              <a:spcBef>
                <a:spcPts val="600"/>
              </a:spcBef>
              <a:spcAft>
                <a:spcPts val="0"/>
              </a:spcAft>
            </a:pPr>
            <a:r>
              <a:rPr lang="en-AU" dirty="0"/>
              <a:t>• develop a workforce that is purposeful and has </a:t>
            </a:r>
            <a:r>
              <a:rPr lang="en-AU" dirty="0">
                <a:solidFill>
                  <a:schemeClr val="accent5">
                    <a:lumMod val="75000"/>
                  </a:schemeClr>
                </a:solidFill>
              </a:rPr>
              <a:t>greater autonomy </a:t>
            </a:r>
          </a:p>
          <a:p>
            <a:pPr>
              <a:spcBef>
                <a:spcPts val="600"/>
              </a:spcBef>
              <a:spcAft>
                <a:spcPts val="0"/>
              </a:spcAft>
            </a:pPr>
            <a:r>
              <a:rPr lang="en-AU" dirty="0"/>
              <a:t>• retain experienced and skilled Lived Experience employees </a:t>
            </a:r>
          </a:p>
          <a:p>
            <a:pPr>
              <a:spcBef>
                <a:spcPts val="600"/>
              </a:spcBef>
              <a:spcAft>
                <a:spcPts val="0"/>
              </a:spcAft>
            </a:pPr>
            <a:r>
              <a:rPr lang="en-AU" dirty="0"/>
              <a:t>• provide Lived Experience leadership and greater </a:t>
            </a:r>
            <a:r>
              <a:rPr lang="en-AU" dirty="0">
                <a:solidFill>
                  <a:schemeClr val="accent5">
                    <a:lumMod val="75000"/>
                  </a:schemeClr>
                </a:solidFill>
              </a:rPr>
              <a:t>capacity for change </a:t>
            </a:r>
          </a:p>
          <a:p>
            <a:pPr>
              <a:spcBef>
                <a:spcPts val="600"/>
              </a:spcBef>
              <a:spcAft>
                <a:spcPts val="0"/>
              </a:spcAft>
            </a:pPr>
            <a:r>
              <a:rPr lang="en-AU" dirty="0"/>
              <a:t>• provide ‘in-house’ Lived Experience-led supervision and training development.</a:t>
            </a:r>
          </a:p>
          <a:p>
            <a:endParaRPr lang="en-AU" dirty="0"/>
          </a:p>
        </p:txBody>
      </p:sp>
      <p:pic>
        <p:nvPicPr>
          <p:cNvPr id="6" name="Picture 5">
            <a:extLst>
              <a:ext uri="{FF2B5EF4-FFF2-40B4-BE49-F238E27FC236}">
                <a16:creationId xmlns:a16="http://schemas.microsoft.com/office/drawing/2014/main" id="{0C278220-9BE7-470B-A017-667664678411}"/>
              </a:ext>
            </a:extLst>
          </p:cNvPr>
          <p:cNvPicPr>
            <a:picLocks noChangeAspect="1"/>
          </p:cNvPicPr>
          <p:nvPr/>
        </p:nvPicPr>
        <p:blipFill>
          <a:blip r:embed="rId3"/>
          <a:stretch>
            <a:fillRect/>
          </a:stretch>
        </p:blipFill>
        <p:spPr>
          <a:xfrm>
            <a:off x="10267777" y="6178778"/>
            <a:ext cx="1475360" cy="487722"/>
          </a:xfrm>
          <a:prstGeom prst="rect">
            <a:avLst/>
          </a:prstGeom>
        </p:spPr>
      </p:pic>
      <p:sp>
        <p:nvSpPr>
          <p:cNvPr id="7" name="Footer Placeholder 5">
            <a:extLst>
              <a:ext uri="{FF2B5EF4-FFF2-40B4-BE49-F238E27FC236}">
                <a16:creationId xmlns:a16="http://schemas.microsoft.com/office/drawing/2014/main" id="{E03A4AB9-6DC2-49C5-B9C9-78D967F5EF25}"/>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
        <p:nvSpPr>
          <p:cNvPr id="8" name="TextBox 7">
            <a:extLst>
              <a:ext uri="{FF2B5EF4-FFF2-40B4-BE49-F238E27FC236}">
                <a16:creationId xmlns:a16="http://schemas.microsoft.com/office/drawing/2014/main" id="{BE744280-0F91-485B-B5EE-0ACD5C728CFB}"/>
              </a:ext>
            </a:extLst>
          </p:cNvPr>
          <p:cNvSpPr txBox="1"/>
          <p:nvPr/>
        </p:nvSpPr>
        <p:spPr>
          <a:xfrm>
            <a:off x="4589417" y="5382624"/>
            <a:ext cx="7236823" cy="276999"/>
          </a:xfrm>
          <a:prstGeom prst="rect">
            <a:avLst/>
          </a:prstGeom>
          <a:noFill/>
        </p:spPr>
        <p:txBody>
          <a:bodyPr wrap="square">
            <a:spAutoFit/>
          </a:bodyPr>
          <a:lstStyle/>
          <a:p>
            <a:r>
              <a:rPr lang="en-AU" sz="1200" dirty="0">
                <a:solidFill>
                  <a:schemeClr val="tx1"/>
                </a:solidFill>
              </a:rPr>
              <a:t>Byrne et al. </a:t>
            </a:r>
            <a:r>
              <a:rPr lang="en-AU" sz="1200" dirty="0">
                <a:solidFill>
                  <a:schemeClr val="accent5">
                    <a:lumMod val="75000"/>
                  </a:schemeClr>
                </a:solidFill>
              </a:rPr>
              <a:t>National Lived Experience Workforce Guidelines. 2021, National Mental Health Commission.</a:t>
            </a:r>
          </a:p>
        </p:txBody>
      </p:sp>
    </p:spTree>
    <p:extLst>
      <p:ext uri="{BB962C8B-B14F-4D97-AF65-F5344CB8AC3E}">
        <p14:creationId xmlns:p14="http://schemas.microsoft.com/office/powerpoint/2010/main" val="222258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C0D70F-55FC-4821-982C-880718ECC77C}"/>
              </a:ext>
            </a:extLst>
          </p:cNvPr>
          <p:cNvSpPr>
            <a:spLocks noGrp="1"/>
          </p:cNvSpPr>
          <p:nvPr>
            <p:ph type="ftr" sz="quarter" idx="11"/>
          </p:nvPr>
        </p:nvSpPr>
        <p:spPr/>
        <p:txBody>
          <a:bodyPr/>
          <a:lstStyle/>
          <a:p>
            <a:r>
              <a:rPr lang="en-AU"/>
              <a:t>Insert / Header and Footer… / Footer / Apply to All</a:t>
            </a:r>
          </a:p>
        </p:txBody>
      </p:sp>
      <p:sp>
        <p:nvSpPr>
          <p:cNvPr id="3" name="Title 2">
            <a:extLst>
              <a:ext uri="{FF2B5EF4-FFF2-40B4-BE49-F238E27FC236}">
                <a16:creationId xmlns:a16="http://schemas.microsoft.com/office/drawing/2014/main" id="{63BDD016-DC10-4047-AEA1-898072BCBB9F}"/>
              </a:ext>
            </a:extLst>
          </p:cNvPr>
          <p:cNvSpPr>
            <a:spLocks noGrp="1"/>
          </p:cNvSpPr>
          <p:nvPr>
            <p:ph type="title"/>
          </p:nvPr>
        </p:nvSpPr>
        <p:spPr/>
        <p:txBody>
          <a:bodyPr/>
          <a:lstStyle/>
          <a:p>
            <a:endParaRPr lang="en-AU"/>
          </a:p>
        </p:txBody>
      </p:sp>
      <p:pic>
        <p:nvPicPr>
          <p:cNvPr id="5" name="Picture 4" descr="A picture containing text, screenshot&#10;&#10;Description automatically generated">
            <a:extLst>
              <a:ext uri="{FF2B5EF4-FFF2-40B4-BE49-F238E27FC236}">
                <a16:creationId xmlns:a16="http://schemas.microsoft.com/office/drawing/2014/main" id="{54F5BB2E-1A48-4D54-BB06-5232D7C57B04}"/>
              </a:ext>
            </a:extLst>
          </p:cNvPr>
          <p:cNvPicPr>
            <a:picLocks noChangeAspect="1"/>
          </p:cNvPicPr>
          <p:nvPr/>
        </p:nvPicPr>
        <p:blipFill>
          <a:blip r:embed="rId3"/>
          <a:stretch>
            <a:fillRect/>
          </a:stretch>
        </p:blipFill>
        <p:spPr>
          <a:xfrm>
            <a:off x="452846" y="123216"/>
            <a:ext cx="4759922" cy="6734783"/>
          </a:xfrm>
          <a:prstGeom prst="rect">
            <a:avLst/>
          </a:prstGeom>
        </p:spPr>
      </p:pic>
      <p:pic>
        <p:nvPicPr>
          <p:cNvPr id="8" name="Picture 7" descr="Website&#10;&#10;Description automatically generated with medium confidence">
            <a:extLst>
              <a:ext uri="{FF2B5EF4-FFF2-40B4-BE49-F238E27FC236}">
                <a16:creationId xmlns:a16="http://schemas.microsoft.com/office/drawing/2014/main" id="{90A110A3-A05D-4BC8-89D4-DA265FFEAE32}"/>
              </a:ext>
            </a:extLst>
          </p:cNvPr>
          <p:cNvPicPr>
            <a:picLocks noChangeAspect="1"/>
          </p:cNvPicPr>
          <p:nvPr/>
        </p:nvPicPr>
        <p:blipFill>
          <a:blip r:embed="rId4"/>
          <a:stretch>
            <a:fillRect/>
          </a:stretch>
        </p:blipFill>
        <p:spPr>
          <a:xfrm>
            <a:off x="6235336" y="142374"/>
            <a:ext cx="5024845" cy="265950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5FEAE6D-0622-4664-8D05-56F09C3FDF6B}"/>
              </a:ext>
            </a:extLst>
          </p:cNvPr>
          <p:cNvPicPr>
            <a:picLocks noChangeAspect="1"/>
          </p:cNvPicPr>
          <p:nvPr/>
        </p:nvPicPr>
        <p:blipFill>
          <a:blip r:embed="rId5"/>
          <a:stretch>
            <a:fillRect/>
          </a:stretch>
        </p:blipFill>
        <p:spPr>
          <a:xfrm>
            <a:off x="6313713" y="2995750"/>
            <a:ext cx="4833778" cy="3161210"/>
          </a:xfrm>
          <a:prstGeom prst="rect">
            <a:avLst/>
          </a:prstGeom>
        </p:spPr>
      </p:pic>
      <p:sp>
        <p:nvSpPr>
          <p:cNvPr id="11" name="Rectangle 10">
            <a:extLst>
              <a:ext uri="{FF2B5EF4-FFF2-40B4-BE49-F238E27FC236}">
                <a16:creationId xmlns:a16="http://schemas.microsoft.com/office/drawing/2014/main" id="{112E51A2-9B34-4E63-8EEE-277C7CB778A1}"/>
              </a:ext>
            </a:extLst>
          </p:cNvPr>
          <p:cNvSpPr/>
          <p:nvPr/>
        </p:nvSpPr>
        <p:spPr>
          <a:xfrm>
            <a:off x="5207726" y="6000206"/>
            <a:ext cx="6984274" cy="857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0B3E603E-CD4E-40CC-8B17-697D6F6AADC0}"/>
              </a:ext>
            </a:extLst>
          </p:cNvPr>
          <p:cNvSpPr/>
          <p:nvPr/>
        </p:nvSpPr>
        <p:spPr>
          <a:xfrm>
            <a:off x="0" y="6069874"/>
            <a:ext cx="627017" cy="788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1CD56C19-9F4E-4837-885C-0F41BB8B6188}"/>
              </a:ext>
            </a:extLst>
          </p:cNvPr>
          <p:cNvSpPr/>
          <p:nvPr/>
        </p:nvSpPr>
        <p:spPr>
          <a:xfrm>
            <a:off x="5085806" y="6662057"/>
            <a:ext cx="374468" cy="195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4574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C3E2C9-EF63-4CE1-8F35-540758B151CC}"/>
              </a:ext>
            </a:extLst>
          </p:cNvPr>
          <p:cNvPicPr>
            <a:picLocks noChangeAspect="1"/>
          </p:cNvPicPr>
          <p:nvPr/>
        </p:nvPicPr>
        <p:blipFill>
          <a:blip r:embed="rId2"/>
          <a:stretch>
            <a:fillRect/>
          </a:stretch>
        </p:blipFill>
        <p:spPr>
          <a:xfrm>
            <a:off x="309967" y="4938482"/>
            <a:ext cx="1923644" cy="1082737"/>
          </a:xfrm>
          <a:prstGeom prst="rect">
            <a:avLst/>
          </a:prstGeom>
        </p:spPr>
      </p:pic>
      <p:sp>
        <p:nvSpPr>
          <p:cNvPr id="3" name="Title 2">
            <a:extLst>
              <a:ext uri="{FF2B5EF4-FFF2-40B4-BE49-F238E27FC236}">
                <a16:creationId xmlns:a16="http://schemas.microsoft.com/office/drawing/2014/main" id="{201058B6-DE8C-4FEB-A78C-C7479A52704B}"/>
              </a:ext>
            </a:extLst>
          </p:cNvPr>
          <p:cNvSpPr>
            <a:spLocks noGrp="1"/>
          </p:cNvSpPr>
          <p:nvPr>
            <p:ph type="title"/>
          </p:nvPr>
        </p:nvSpPr>
        <p:spPr>
          <a:xfrm>
            <a:off x="479424" y="368300"/>
            <a:ext cx="11269663" cy="775597"/>
          </a:xfrm>
        </p:spPr>
        <p:txBody>
          <a:bodyPr/>
          <a:lstStyle/>
          <a:p>
            <a:r>
              <a:rPr lang="en-AU" sz="2800" b="1" dirty="0">
                <a:latin typeface="Calibri" panose="020F0502020204030204" pitchFamily="34" charset="0"/>
                <a:cs typeface="Calibri" panose="020F0502020204030204" pitchFamily="34" charset="0"/>
              </a:rPr>
              <a:t>South Eastern NSW </a:t>
            </a:r>
            <a:br>
              <a:rPr lang="en-AU" sz="2800" b="1" dirty="0">
                <a:latin typeface="Calibri" panose="020F0502020204030204" pitchFamily="34" charset="0"/>
                <a:cs typeface="Calibri" panose="020F0502020204030204" pitchFamily="34" charset="0"/>
              </a:rPr>
            </a:br>
            <a:r>
              <a:rPr lang="en-AU" sz="2800" b="1" dirty="0">
                <a:latin typeface="Calibri" panose="020F0502020204030204" pitchFamily="34" charset="0"/>
                <a:cs typeface="Calibri" panose="020F0502020204030204" pitchFamily="34" charset="0"/>
              </a:rPr>
              <a:t>Regional Peer Work Framework</a:t>
            </a:r>
          </a:p>
        </p:txBody>
      </p:sp>
      <p:pic>
        <p:nvPicPr>
          <p:cNvPr id="6" name="Picture 5">
            <a:extLst>
              <a:ext uri="{FF2B5EF4-FFF2-40B4-BE49-F238E27FC236}">
                <a16:creationId xmlns:a16="http://schemas.microsoft.com/office/drawing/2014/main" id="{4D16AE26-C7A1-4485-B8AC-4148AE8B3599}"/>
              </a:ext>
            </a:extLst>
          </p:cNvPr>
          <p:cNvPicPr>
            <a:picLocks noChangeAspect="1"/>
          </p:cNvPicPr>
          <p:nvPr/>
        </p:nvPicPr>
        <p:blipFill>
          <a:blip r:embed="rId3"/>
          <a:stretch>
            <a:fillRect/>
          </a:stretch>
        </p:blipFill>
        <p:spPr>
          <a:xfrm>
            <a:off x="6351415" y="6858000"/>
            <a:ext cx="3311525" cy="2480448"/>
          </a:xfrm>
          <a:prstGeom prst="rect">
            <a:avLst/>
          </a:prstGeom>
        </p:spPr>
      </p:pic>
      <p:sp>
        <p:nvSpPr>
          <p:cNvPr id="4" name="Text Placeholder 3">
            <a:extLst>
              <a:ext uri="{FF2B5EF4-FFF2-40B4-BE49-F238E27FC236}">
                <a16:creationId xmlns:a16="http://schemas.microsoft.com/office/drawing/2014/main" id="{2E9EBC8D-B15F-4FD1-9B4C-8AFEFC29F74E}"/>
              </a:ext>
            </a:extLst>
          </p:cNvPr>
          <p:cNvSpPr>
            <a:spLocks noGrp="1"/>
          </p:cNvSpPr>
          <p:nvPr>
            <p:ph type="body" sz="quarter" idx="13"/>
          </p:nvPr>
        </p:nvSpPr>
        <p:spPr>
          <a:xfrm>
            <a:off x="444591" y="1210985"/>
            <a:ext cx="7250113" cy="4554538"/>
          </a:xfrm>
        </p:spPr>
        <p:txBody>
          <a:bodyPr/>
          <a:lstStyle/>
          <a:p>
            <a:r>
              <a:rPr lang="en-AU" sz="2000" dirty="0">
                <a:latin typeface="Calibri" panose="020F0502020204030204" pitchFamily="34" charset="0"/>
                <a:cs typeface="Calibri" panose="020F0502020204030204" pitchFamily="34" charset="0"/>
              </a:rPr>
              <a:t>Building on the joint commitment of COORDINARE, Southern NSW Local Health District (SNSWLHD) and Illawarra Shoalhaven Local Health District (ISLHD) to make mental health a joint regional priority, implementation of the South Eastern NSW Regional Mental Health and Suicide Prevention Plan has begun. </a:t>
            </a:r>
          </a:p>
          <a:p>
            <a:r>
              <a:rPr lang="en-AU" sz="2000" dirty="0">
                <a:latin typeface="Calibri" panose="020F0502020204030204" pitchFamily="34" charset="0"/>
                <a:cs typeface="Calibri" panose="020F0502020204030204" pitchFamily="34" charset="0"/>
              </a:rPr>
              <a:t>The first action of this Plan is to develop a regional Peer Workforce Framework and the NSW Ministry of Health has provided funding through SNSWLHD to complete this work. </a:t>
            </a:r>
          </a:p>
          <a:p>
            <a:r>
              <a:rPr lang="en-AU" sz="2000" dirty="0">
                <a:latin typeface="Calibri" panose="020F0502020204030204" pitchFamily="34" charset="0"/>
                <a:cs typeface="Calibri" panose="020F0502020204030204" pitchFamily="34" charset="0"/>
              </a:rPr>
              <a:t>Dr Leanne Craze AM, is the lead consultant, commissioned by COORDINARE to facilitate this collaborative project developing the regional Framework. </a:t>
            </a:r>
          </a:p>
          <a:p>
            <a:pPr>
              <a:spcBef>
                <a:spcPts val="0"/>
              </a:spcBef>
            </a:pPr>
            <a:r>
              <a:rPr lang="en-AU" sz="1600" dirty="0">
                <a:solidFill>
                  <a:schemeClr val="accent5">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South Eastern NSW Regional Peer Work Framework,  2021</a:t>
            </a:r>
            <a:r>
              <a:rPr lang="en-AU" sz="1600" dirty="0">
                <a:solidFill>
                  <a:schemeClr val="accent5">
                    <a:lumMod val="75000"/>
                  </a:schemeClr>
                </a:solidFill>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2A929C4E-7D87-4847-8326-FFD7474BD70F}"/>
              </a:ext>
            </a:extLst>
          </p:cNvPr>
          <p:cNvPicPr>
            <a:picLocks noChangeAspect="1"/>
          </p:cNvPicPr>
          <p:nvPr/>
        </p:nvPicPr>
        <p:blipFill>
          <a:blip r:embed="rId5"/>
          <a:stretch>
            <a:fillRect/>
          </a:stretch>
        </p:blipFill>
        <p:spPr>
          <a:xfrm>
            <a:off x="8177211" y="714622"/>
            <a:ext cx="3311525" cy="2483644"/>
          </a:xfrm>
          <a:prstGeom prst="rect">
            <a:avLst/>
          </a:prstGeom>
        </p:spPr>
      </p:pic>
      <p:pic>
        <p:nvPicPr>
          <p:cNvPr id="10" name="Picture 9">
            <a:extLst>
              <a:ext uri="{FF2B5EF4-FFF2-40B4-BE49-F238E27FC236}">
                <a16:creationId xmlns:a16="http://schemas.microsoft.com/office/drawing/2014/main" id="{D89E5A97-E3A5-4EF0-A4F7-D711354CC167}"/>
              </a:ext>
            </a:extLst>
          </p:cNvPr>
          <p:cNvPicPr>
            <a:picLocks noChangeAspect="1"/>
          </p:cNvPicPr>
          <p:nvPr/>
        </p:nvPicPr>
        <p:blipFill>
          <a:blip r:embed="rId6"/>
          <a:stretch>
            <a:fillRect/>
          </a:stretch>
        </p:blipFill>
        <p:spPr>
          <a:xfrm>
            <a:off x="4674376" y="5186927"/>
            <a:ext cx="1802606" cy="533781"/>
          </a:xfrm>
          <a:prstGeom prst="rect">
            <a:avLst/>
          </a:prstGeom>
        </p:spPr>
      </p:pic>
      <p:pic>
        <p:nvPicPr>
          <p:cNvPr id="11" name="Picture 10">
            <a:extLst>
              <a:ext uri="{FF2B5EF4-FFF2-40B4-BE49-F238E27FC236}">
                <a16:creationId xmlns:a16="http://schemas.microsoft.com/office/drawing/2014/main" id="{182825C4-049C-4A92-ADC5-724DA2ADA14D}"/>
              </a:ext>
            </a:extLst>
          </p:cNvPr>
          <p:cNvPicPr>
            <a:picLocks noChangeAspect="1"/>
          </p:cNvPicPr>
          <p:nvPr/>
        </p:nvPicPr>
        <p:blipFill>
          <a:blip r:embed="rId7"/>
          <a:stretch>
            <a:fillRect/>
          </a:stretch>
        </p:blipFill>
        <p:spPr>
          <a:xfrm>
            <a:off x="2403069" y="5175342"/>
            <a:ext cx="1923645" cy="522196"/>
          </a:xfrm>
          <a:prstGeom prst="rect">
            <a:avLst/>
          </a:prstGeom>
        </p:spPr>
      </p:pic>
      <p:sp>
        <p:nvSpPr>
          <p:cNvPr id="9" name="Rectangle 8">
            <a:extLst>
              <a:ext uri="{FF2B5EF4-FFF2-40B4-BE49-F238E27FC236}">
                <a16:creationId xmlns:a16="http://schemas.microsoft.com/office/drawing/2014/main" id="{5194ABE6-CA48-4408-8EBD-E316A29492D3}"/>
              </a:ext>
            </a:extLst>
          </p:cNvPr>
          <p:cNvSpPr/>
          <p:nvPr/>
        </p:nvSpPr>
        <p:spPr>
          <a:xfrm>
            <a:off x="10521537" y="6163293"/>
            <a:ext cx="1227549" cy="498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ollage of people&#10;&#10;Description automatically generated with medium confidence">
            <a:extLst>
              <a:ext uri="{FF2B5EF4-FFF2-40B4-BE49-F238E27FC236}">
                <a16:creationId xmlns:a16="http://schemas.microsoft.com/office/drawing/2014/main" id="{5B9E4C04-19B2-47AF-9B26-BFA6F44E7488}"/>
              </a:ext>
            </a:extLst>
          </p:cNvPr>
          <p:cNvPicPr>
            <a:picLocks noChangeAspect="1"/>
          </p:cNvPicPr>
          <p:nvPr/>
        </p:nvPicPr>
        <p:blipFill>
          <a:blip r:embed="rId8"/>
          <a:stretch>
            <a:fillRect/>
          </a:stretch>
        </p:blipFill>
        <p:spPr>
          <a:xfrm>
            <a:off x="7447515" y="3345952"/>
            <a:ext cx="4395392" cy="2498793"/>
          </a:xfrm>
          <a:prstGeom prst="rect">
            <a:avLst/>
          </a:prstGeom>
        </p:spPr>
      </p:pic>
    </p:spTree>
    <p:extLst>
      <p:ext uri="{BB962C8B-B14F-4D97-AF65-F5344CB8AC3E}">
        <p14:creationId xmlns:p14="http://schemas.microsoft.com/office/powerpoint/2010/main" val="50761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B2A980A7-BAA9-4DD7-8759-6D36BDBF161E}"/>
              </a:ext>
            </a:extLst>
          </p:cNvPr>
          <p:cNvPicPr>
            <a:picLocks noChangeAspect="1"/>
          </p:cNvPicPr>
          <p:nvPr/>
        </p:nvPicPr>
        <p:blipFill>
          <a:blip r:embed="rId2"/>
          <a:stretch>
            <a:fillRect/>
          </a:stretch>
        </p:blipFill>
        <p:spPr>
          <a:xfrm>
            <a:off x="0" y="1"/>
            <a:ext cx="12192000" cy="2237014"/>
          </a:xfrm>
          <a:prstGeom prst="rect">
            <a:avLst/>
          </a:prstGeom>
        </p:spPr>
      </p:pic>
      <p:sp>
        <p:nvSpPr>
          <p:cNvPr id="2" name="Title 1">
            <a:extLst>
              <a:ext uri="{FF2B5EF4-FFF2-40B4-BE49-F238E27FC236}">
                <a16:creationId xmlns:a16="http://schemas.microsoft.com/office/drawing/2014/main" id="{CBF6F07E-87C1-40E3-B95A-DC3B21D633AD}"/>
              </a:ext>
            </a:extLst>
          </p:cNvPr>
          <p:cNvSpPr>
            <a:spLocks noGrp="1"/>
          </p:cNvSpPr>
          <p:nvPr>
            <p:ph type="title"/>
          </p:nvPr>
        </p:nvSpPr>
        <p:spPr/>
        <p:txBody>
          <a:bodyPr>
            <a:normAutofit fontScale="90000"/>
          </a:bodyPr>
          <a:lstStyle/>
          <a:p>
            <a:endParaRPr lang="en-AU"/>
          </a:p>
        </p:txBody>
      </p:sp>
      <p:sp>
        <p:nvSpPr>
          <p:cNvPr id="19" name="TextBox 18">
            <a:extLst>
              <a:ext uri="{FF2B5EF4-FFF2-40B4-BE49-F238E27FC236}">
                <a16:creationId xmlns:a16="http://schemas.microsoft.com/office/drawing/2014/main" id="{E803BC76-71F4-40D9-8C3D-7FA54E98AAD7}"/>
              </a:ext>
            </a:extLst>
          </p:cNvPr>
          <p:cNvSpPr txBox="1"/>
          <p:nvPr/>
        </p:nvSpPr>
        <p:spPr>
          <a:xfrm>
            <a:off x="220717" y="5837761"/>
            <a:ext cx="6653048" cy="369332"/>
          </a:xfrm>
          <a:prstGeom prst="rect">
            <a:avLst/>
          </a:prstGeom>
          <a:noFill/>
        </p:spPr>
        <p:txBody>
          <a:bodyPr wrap="square">
            <a:spAutoFit/>
          </a:bodyPr>
          <a:lstStyle/>
          <a:p>
            <a:r>
              <a:rPr lang="en-AU">
                <a:solidFill>
                  <a:schemeClr val="accent6">
                    <a:lumMod val="75000"/>
                  </a:schemeClr>
                </a:solidFill>
              </a:rPr>
              <a:t> </a:t>
            </a:r>
          </a:p>
        </p:txBody>
      </p:sp>
      <p:pic>
        <p:nvPicPr>
          <p:cNvPr id="9" name="Picture 8" descr="Graphical user interface, website&#10;&#10;Description automatically generated">
            <a:extLst>
              <a:ext uri="{FF2B5EF4-FFF2-40B4-BE49-F238E27FC236}">
                <a16:creationId xmlns:a16="http://schemas.microsoft.com/office/drawing/2014/main" id="{5212687A-5CEA-43A8-B0E7-24C5F44FC932}"/>
              </a:ext>
            </a:extLst>
          </p:cNvPr>
          <p:cNvPicPr>
            <a:picLocks noChangeAspect="1"/>
          </p:cNvPicPr>
          <p:nvPr/>
        </p:nvPicPr>
        <p:blipFill>
          <a:blip r:embed="rId3"/>
          <a:stretch>
            <a:fillRect/>
          </a:stretch>
        </p:blipFill>
        <p:spPr>
          <a:xfrm>
            <a:off x="0" y="1464641"/>
            <a:ext cx="12192000" cy="5862784"/>
          </a:xfrm>
          <a:prstGeom prst="rect">
            <a:avLst/>
          </a:prstGeom>
        </p:spPr>
      </p:pic>
    </p:spTree>
    <p:extLst>
      <p:ext uri="{BB962C8B-B14F-4D97-AF65-F5344CB8AC3E}">
        <p14:creationId xmlns:p14="http://schemas.microsoft.com/office/powerpoint/2010/main" val="861836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92B56-A1D3-4E1A-808A-CCDDC424AE55}"/>
              </a:ext>
            </a:extLst>
          </p:cNvPr>
          <p:cNvSpPr>
            <a:spLocks noGrp="1"/>
          </p:cNvSpPr>
          <p:nvPr>
            <p:ph type="title"/>
          </p:nvPr>
        </p:nvSpPr>
        <p:spPr>
          <a:xfrm>
            <a:off x="479424" y="368300"/>
            <a:ext cx="11269663" cy="665843"/>
          </a:xfrm>
        </p:spPr>
        <p:txBody>
          <a:bodyPr/>
          <a:lstStyle/>
          <a:p>
            <a:r>
              <a:rPr lang="en-AU" dirty="0"/>
              <a:t>The peer relationship.</a:t>
            </a:r>
            <a:br>
              <a:rPr lang="en-AU" dirty="0"/>
            </a:br>
            <a:endParaRPr lang="en-AU"/>
          </a:p>
        </p:txBody>
      </p:sp>
      <p:sp>
        <p:nvSpPr>
          <p:cNvPr id="4" name="Text Placeholder 3">
            <a:extLst>
              <a:ext uri="{FF2B5EF4-FFF2-40B4-BE49-F238E27FC236}">
                <a16:creationId xmlns:a16="http://schemas.microsoft.com/office/drawing/2014/main" id="{6E48B453-441C-4292-BBA7-93B4554A283B}"/>
              </a:ext>
            </a:extLst>
          </p:cNvPr>
          <p:cNvSpPr>
            <a:spLocks noGrp="1"/>
          </p:cNvSpPr>
          <p:nvPr>
            <p:ph type="body" sz="quarter" idx="13"/>
          </p:nvPr>
        </p:nvSpPr>
        <p:spPr>
          <a:xfrm>
            <a:off x="479425" y="1296116"/>
            <a:ext cx="8884383" cy="3889375"/>
          </a:xfrm>
        </p:spPr>
        <p:txBody>
          <a:bodyPr/>
          <a:lstStyle/>
          <a:p>
            <a:pPr marL="285750" indent="-285750">
              <a:buFont typeface="Arial" panose="020B0604020202020204" pitchFamily="34" charset="0"/>
              <a:buChar char="•"/>
            </a:pPr>
            <a:r>
              <a:rPr lang="en-AU" dirty="0"/>
              <a:t>Peer work - social justice and human rights</a:t>
            </a:r>
          </a:p>
          <a:p>
            <a:pPr marL="285750" indent="-285750">
              <a:buFont typeface="Arial" panose="020B0604020202020204" pitchFamily="34" charset="0"/>
              <a:buChar char="•"/>
            </a:pPr>
            <a:r>
              <a:rPr lang="en-AU" dirty="0"/>
              <a:t>Personal Autonomy and agency</a:t>
            </a:r>
          </a:p>
          <a:p>
            <a:pPr marL="285750" indent="-285750">
              <a:buFont typeface="Arial" panose="020B0604020202020204" pitchFamily="34" charset="0"/>
              <a:buChar char="•"/>
            </a:pPr>
            <a:r>
              <a:rPr lang="en-AU" dirty="0"/>
              <a:t>Our lives and our mental and physical health have always been influenced by our </a:t>
            </a:r>
            <a:r>
              <a:rPr lang="en-AU"/>
              <a:t>relationship</a:t>
            </a:r>
            <a:r>
              <a:rPr lang="en-AU" dirty="0"/>
              <a:t>, by our community</a:t>
            </a:r>
          </a:p>
          <a:p>
            <a:pPr marL="285750" indent="-285750">
              <a:buFont typeface="Arial" panose="020B0604020202020204" pitchFamily="34" charset="0"/>
              <a:buChar char="•"/>
            </a:pPr>
            <a:r>
              <a:rPr lang="en-AU" dirty="0"/>
              <a:t>Equal</a:t>
            </a:r>
            <a:r>
              <a:rPr lang="en-AU"/>
              <a:t> and reciprocal </a:t>
            </a:r>
            <a:r>
              <a:rPr lang="en-AU" dirty="0"/>
              <a:t>– people are individuals but also part of families and community</a:t>
            </a:r>
          </a:p>
          <a:p>
            <a:pPr marL="285750" indent="-285750">
              <a:buFont typeface="Arial" panose="020B0604020202020204" pitchFamily="34" charset="0"/>
              <a:buChar char="•"/>
            </a:pPr>
            <a:r>
              <a:rPr lang="en-AU"/>
              <a:t>We </a:t>
            </a:r>
            <a:r>
              <a:rPr lang="en-AU" dirty="0"/>
              <a:t>live and </a:t>
            </a:r>
            <a:r>
              <a:rPr lang="en-AU"/>
              <a:t>work to </a:t>
            </a:r>
            <a:r>
              <a:rPr lang="en-AU" dirty="0"/>
              <a:t>keep ourselves and others well </a:t>
            </a:r>
          </a:p>
          <a:p>
            <a:pPr marL="285750" indent="-285750">
              <a:buFont typeface="Arial" panose="020B0604020202020204" pitchFamily="34" charset="0"/>
              <a:buChar char="•"/>
            </a:pPr>
            <a:r>
              <a:rPr lang="en-AU" dirty="0"/>
              <a:t>We are a part </a:t>
            </a:r>
            <a:r>
              <a:rPr lang="en-AU"/>
              <a:t>of </a:t>
            </a:r>
            <a:r>
              <a:rPr lang="en-AU" dirty="0"/>
              <a:t>ecosystems that can heal or harm</a:t>
            </a:r>
          </a:p>
          <a:p>
            <a:pPr marL="285750" indent="-285750">
              <a:buFont typeface="Arial" panose="020B0604020202020204" pitchFamily="34" charset="0"/>
              <a:buChar char="•"/>
            </a:pPr>
            <a:r>
              <a:rPr lang="en-AU" dirty="0"/>
              <a:t>We share and learn from our common experiences</a:t>
            </a:r>
          </a:p>
          <a:p>
            <a:pPr marL="285750" indent="-285750">
              <a:buFont typeface="Arial" panose="020B0604020202020204" pitchFamily="34" charset="0"/>
              <a:buChar char="•"/>
            </a:pPr>
            <a:r>
              <a:rPr lang="en-AU" dirty="0"/>
              <a:t>We have done these things for a long time</a:t>
            </a:r>
          </a:p>
          <a:p>
            <a:pPr marL="285750" indent="-285750">
              <a:buFont typeface="Arial" panose="020B0604020202020204" pitchFamily="34" charset="0"/>
              <a:buChar char="•"/>
            </a:pPr>
            <a:r>
              <a:rPr lang="en-AU" dirty="0"/>
              <a:t>Lived Experience (peer) workers work from ancient values and principles</a:t>
            </a:r>
          </a:p>
        </p:txBody>
      </p:sp>
      <p:pic>
        <p:nvPicPr>
          <p:cNvPr id="6" name="Picture 5">
            <a:extLst>
              <a:ext uri="{FF2B5EF4-FFF2-40B4-BE49-F238E27FC236}">
                <a16:creationId xmlns:a16="http://schemas.microsoft.com/office/drawing/2014/main" id="{E497E7E0-E24F-4E9C-9602-631B97276A23}"/>
              </a:ext>
            </a:extLst>
          </p:cNvPr>
          <p:cNvPicPr>
            <a:picLocks noChangeAspect="1"/>
          </p:cNvPicPr>
          <p:nvPr/>
        </p:nvPicPr>
        <p:blipFill>
          <a:blip r:embed="rId2"/>
          <a:stretch>
            <a:fillRect/>
          </a:stretch>
        </p:blipFill>
        <p:spPr>
          <a:xfrm>
            <a:off x="10273727" y="6163517"/>
            <a:ext cx="1475360" cy="487722"/>
          </a:xfrm>
          <a:prstGeom prst="rect">
            <a:avLst/>
          </a:prstGeom>
        </p:spPr>
      </p:pic>
      <p:sp>
        <p:nvSpPr>
          <p:cNvPr id="7" name="Footer Placeholder 5">
            <a:extLst>
              <a:ext uri="{FF2B5EF4-FFF2-40B4-BE49-F238E27FC236}">
                <a16:creationId xmlns:a16="http://schemas.microsoft.com/office/drawing/2014/main" id="{4BD5A3BF-7354-4802-9703-F54C001EFDE3}"/>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3195938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41FA77-D423-472B-A8C5-80F1DC5BC959}"/>
              </a:ext>
            </a:extLst>
          </p:cNvPr>
          <p:cNvSpPr>
            <a:spLocks noGrp="1"/>
          </p:cNvSpPr>
          <p:nvPr>
            <p:ph type="ftr" sz="quarter" idx="11"/>
          </p:nvPr>
        </p:nvSpPr>
        <p:spPr/>
        <p:txBody>
          <a:bodyPr/>
          <a:lstStyle/>
          <a:p>
            <a:r>
              <a:rPr lang="en-AU"/>
              <a:t>Insert / Header and Footer… / Footer / Apply to All</a:t>
            </a:r>
          </a:p>
        </p:txBody>
      </p:sp>
      <p:sp>
        <p:nvSpPr>
          <p:cNvPr id="3" name="Title 2">
            <a:extLst>
              <a:ext uri="{FF2B5EF4-FFF2-40B4-BE49-F238E27FC236}">
                <a16:creationId xmlns:a16="http://schemas.microsoft.com/office/drawing/2014/main" id="{ABAE16AD-59D6-484B-B702-2E292EAD5D8A}"/>
              </a:ext>
            </a:extLst>
          </p:cNvPr>
          <p:cNvSpPr>
            <a:spLocks noGrp="1"/>
          </p:cNvSpPr>
          <p:nvPr>
            <p:ph type="title"/>
          </p:nvPr>
        </p:nvSpPr>
        <p:spPr/>
        <p:txBody>
          <a:bodyPr/>
          <a:lstStyle/>
          <a:p>
            <a:endParaRPr lang="en-AU"/>
          </a:p>
        </p:txBody>
      </p:sp>
      <p:sp>
        <p:nvSpPr>
          <p:cNvPr id="4" name="Text Placeholder 3">
            <a:extLst>
              <a:ext uri="{FF2B5EF4-FFF2-40B4-BE49-F238E27FC236}">
                <a16:creationId xmlns:a16="http://schemas.microsoft.com/office/drawing/2014/main" id="{F1B22742-9C7D-4747-A827-B03E1F29768C}"/>
              </a:ext>
            </a:extLst>
          </p:cNvPr>
          <p:cNvSpPr>
            <a:spLocks noGrp="1"/>
          </p:cNvSpPr>
          <p:nvPr>
            <p:ph type="body" sz="quarter" idx="13"/>
          </p:nvPr>
        </p:nvSpPr>
        <p:spPr/>
        <p:txBody>
          <a:bodyPr/>
          <a:lstStyle/>
          <a:p>
            <a:endParaRPr lang="en-AU" dirty="0"/>
          </a:p>
        </p:txBody>
      </p:sp>
      <p:sp>
        <p:nvSpPr>
          <p:cNvPr id="5" name="Text Placeholder 4">
            <a:extLst>
              <a:ext uri="{FF2B5EF4-FFF2-40B4-BE49-F238E27FC236}">
                <a16:creationId xmlns:a16="http://schemas.microsoft.com/office/drawing/2014/main" id="{A605FE53-BECA-4AC8-92E8-AA9EDF5F22BC}"/>
              </a:ext>
            </a:extLst>
          </p:cNvPr>
          <p:cNvSpPr>
            <a:spLocks noGrp="1"/>
          </p:cNvSpPr>
          <p:nvPr>
            <p:ph type="body" sz="quarter" idx="14"/>
          </p:nvPr>
        </p:nvSpPr>
        <p:spPr/>
        <p:txBody>
          <a:bodyPr/>
          <a:lstStyle/>
          <a:p>
            <a:endParaRPr lang="en-AU"/>
          </a:p>
        </p:txBody>
      </p:sp>
      <p:pic>
        <p:nvPicPr>
          <p:cNvPr id="7" name="Picture 6" descr="Graphical user interface, text, email&#10;&#10;Description automatically generated">
            <a:extLst>
              <a:ext uri="{FF2B5EF4-FFF2-40B4-BE49-F238E27FC236}">
                <a16:creationId xmlns:a16="http://schemas.microsoft.com/office/drawing/2014/main" id="{4A4A94D2-962B-43B9-B2D9-B501926FD243}"/>
              </a:ext>
            </a:extLst>
          </p:cNvPr>
          <p:cNvPicPr>
            <a:picLocks noChangeAspect="1"/>
          </p:cNvPicPr>
          <p:nvPr/>
        </p:nvPicPr>
        <p:blipFill>
          <a:blip r:embed="rId2"/>
          <a:stretch>
            <a:fillRect/>
          </a:stretch>
        </p:blipFill>
        <p:spPr>
          <a:xfrm>
            <a:off x="0" y="157975"/>
            <a:ext cx="12192000" cy="6542049"/>
          </a:xfrm>
          <a:prstGeom prst="rect">
            <a:avLst/>
          </a:prstGeom>
        </p:spPr>
      </p:pic>
      <p:sp>
        <p:nvSpPr>
          <p:cNvPr id="9" name="TextBox 8">
            <a:extLst>
              <a:ext uri="{FF2B5EF4-FFF2-40B4-BE49-F238E27FC236}">
                <a16:creationId xmlns:a16="http://schemas.microsoft.com/office/drawing/2014/main" id="{0F32EFC3-61DF-44B0-BFDE-AE3C476FFAA2}"/>
              </a:ext>
            </a:extLst>
          </p:cNvPr>
          <p:cNvSpPr txBox="1"/>
          <p:nvPr/>
        </p:nvSpPr>
        <p:spPr>
          <a:xfrm>
            <a:off x="2520880" y="5609465"/>
            <a:ext cx="6183086" cy="646331"/>
          </a:xfrm>
          <a:prstGeom prst="rect">
            <a:avLst/>
          </a:prstGeom>
          <a:noFill/>
        </p:spPr>
        <p:txBody>
          <a:bodyPr wrap="square">
            <a:spAutoFit/>
          </a:bodyPr>
          <a:lstStyle/>
          <a:p>
            <a:r>
              <a:rPr lang="en-AU" dirty="0">
                <a:hlinkClick r:id="rId3"/>
              </a:rPr>
              <a:t>One-to-one peer support by and for people with lived experience: WHO </a:t>
            </a:r>
            <a:r>
              <a:rPr lang="en-AU" dirty="0" err="1">
                <a:hlinkClick r:id="rId3"/>
              </a:rPr>
              <a:t>QualityRights</a:t>
            </a:r>
            <a:r>
              <a:rPr lang="en-AU" dirty="0">
                <a:hlinkClick r:id="rId3"/>
              </a:rPr>
              <a:t> guidance module</a:t>
            </a:r>
            <a:r>
              <a:rPr lang="en-AU" dirty="0"/>
              <a:t> </a:t>
            </a:r>
          </a:p>
        </p:txBody>
      </p:sp>
    </p:spTree>
    <p:extLst>
      <p:ext uri="{BB962C8B-B14F-4D97-AF65-F5344CB8AC3E}">
        <p14:creationId xmlns:p14="http://schemas.microsoft.com/office/powerpoint/2010/main" val="41281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309A1B-8B84-46D1-8A9D-7669FD8B60DE}"/>
              </a:ext>
            </a:extLst>
          </p:cNvPr>
          <p:cNvSpPr>
            <a:spLocks noGrp="1"/>
          </p:cNvSpPr>
          <p:nvPr>
            <p:ph type="title"/>
          </p:nvPr>
        </p:nvSpPr>
        <p:spPr/>
        <p:txBody>
          <a:bodyPr/>
          <a:lstStyle/>
          <a:p>
            <a:r>
              <a:rPr lang="en-AU" dirty="0"/>
              <a:t>Evidence and scale</a:t>
            </a:r>
          </a:p>
        </p:txBody>
      </p:sp>
      <p:sp>
        <p:nvSpPr>
          <p:cNvPr id="5" name="Text Placeholder 4">
            <a:extLst>
              <a:ext uri="{FF2B5EF4-FFF2-40B4-BE49-F238E27FC236}">
                <a16:creationId xmlns:a16="http://schemas.microsoft.com/office/drawing/2014/main" id="{01FDCAE7-3E3E-4CD6-BC43-6C576DBD5A7F}"/>
              </a:ext>
            </a:extLst>
          </p:cNvPr>
          <p:cNvSpPr>
            <a:spLocks noGrp="1"/>
          </p:cNvSpPr>
          <p:nvPr>
            <p:ph type="body" sz="quarter" idx="14"/>
          </p:nvPr>
        </p:nvSpPr>
        <p:spPr/>
        <p:txBody>
          <a:bodyPr/>
          <a:lstStyle/>
          <a:p>
            <a:endParaRPr lang="en-AU" dirty="0"/>
          </a:p>
        </p:txBody>
      </p:sp>
      <p:pic>
        <p:nvPicPr>
          <p:cNvPr id="9" name="Picture 8" descr="Text&#10;&#10;Description automatically generated">
            <a:extLst>
              <a:ext uri="{FF2B5EF4-FFF2-40B4-BE49-F238E27FC236}">
                <a16:creationId xmlns:a16="http://schemas.microsoft.com/office/drawing/2014/main" id="{A2D9B032-E5CF-4646-A623-093845EF298F}"/>
              </a:ext>
            </a:extLst>
          </p:cNvPr>
          <p:cNvPicPr>
            <a:picLocks noChangeAspect="1"/>
          </p:cNvPicPr>
          <p:nvPr/>
        </p:nvPicPr>
        <p:blipFill>
          <a:blip r:embed="rId2"/>
          <a:stretch>
            <a:fillRect/>
          </a:stretch>
        </p:blipFill>
        <p:spPr>
          <a:xfrm>
            <a:off x="4153247" y="0"/>
            <a:ext cx="7379404" cy="6036291"/>
          </a:xfrm>
          <a:prstGeom prst="rect">
            <a:avLst/>
          </a:prstGeom>
        </p:spPr>
      </p:pic>
      <p:sp>
        <p:nvSpPr>
          <p:cNvPr id="11" name="Footer Placeholder 5">
            <a:extLst>
              <a:ext uri="{FF2B5EF4-FFF2-40B4-BE49-F238E27FC236}">
                <a16:creationId xmlns:a16="http://schemas.microsoft.com/office/drawing/2014/main" id="{721ED0A7-8B49-48C3-97C2-F8E2F12B914D}"/>
              </a:ext>
            </a:extLst>
          </p:cNvPr>
          <p:cNvSpPr txBox="1">
            <a:spLocks/>
          </p:cNvSpPr>
          <p:nvPr/>
        </p:nvSpPr>
        <p:spPr>
          <a:xfrm>
            <a:off x="4320557" y="6333105"/>
            <a:ext cx="3286408" cy="246221"/>
          </a:xfrm>
          <a:prstGeom prst="rect">
            <a:avLst/>
          </a:prstGeom>
          <a:noFill/>
        </p:spPr>
        <p:txBody>
          <a:bodyPr vert="horz" wrap="square" lIns="0" tIns="0" rIns="0" bIns="0" rtlCol="0" anchor="b" anchorCtr="0">
            <a:spAutoFit/>
          </a:bodyPr>
          <a:lstStyle>
            <a:defPPr>
              <a:defRPr lang="en-US"/>
            </a:defPPr>
            <a:lvl1pPr marL="0" algn="ctr" defTabSz="914400" rtl="0" eaLnBrk="1" latinLnBrk="0" hangingPunct="1">
              <a:defRPr sz="7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 </a:t>
            </a:r>
            <a:r>
              <a:rPr lang="en-AU" sz="1600" b="1" i="1" dirty="0">
                <a:solidFill>
                  <a:srgbClr val="002060"/>
                </a:solidFill>
                <a:latin typeface="Arial" panose="020B0604020202020204" pitchFamily="34" charset="0"/>
              </a:rPr>
              <a:t>#EquallyWellAu22</a:t>
            </a:r>
          </a:p>
        </p:txBody>
      </p:sp>
      <p:pic>
        <p:nvPicPr>
          <p:cNvPr id="12" name="Picture 11">
            <a:extLst>
              <a:ext uri="{FF2B5EF4-FFF2-40B4-BE49-F238E27FC236}">
                <a16:creationId xmlns:a16="http://schemas.microsoft.com/office/drawing/2014/main" id="{79F4CFD5-5150-4085-9BA9-97FBBE003737}"/>
              </a:ext>
            </a:extLst>
          </p:cNvPr>
          <p:cNvPicPr>
            <a:picLocks noChangeAspect="1"/>
          </p:cNvPicPr>
          <p:nvPr/>
        </p:nvPicPr>
        <p:blipFill>
          <a:blip r:embed="rId3"/>
          <a:stretch>
            <a:fillRect/>
          </a:stretch>
        </p:blipFill>
        <p:spPr>
          <a:xfrm>
            <a:off x="10273727" y="6163517"/>
            <a:ext cx="1475360" cy="487722"/>
          </a:xfrm>
          <a:prstGeom prst="rect">
            <a:avLst/>
          </a:prstGeom>
        </p:spPr>
      </p:pic>
      <p:sp>
        <p:nvSpPr>
          <p:cNvPr id="15" name="TextBox 14">
            <a:extLst>
              <a:ext uri="{FF2B5EF4-FFF2-40B4-BE49-F238E27FC236}">
                <a16:creationId xmlns:a16="http://schemas.microsoft.com/office/drawing/2014/main" id="{65DAC588-C8EF-4EBE-8BDA-FCE016227A6B}"/>
              </a:ext>
            </a:extLst>
          </p:cNvPr>
          <p:cNvSpPr txBox="1"/>
          <p:nvPr/>
        </p:nvSpPr>
        <p:spPr>
          <a:xfrm>
            <a:off x="426720" y="1535111"/>
            <a:ext cx="3378926" cy="1277273"/>
          </a:xfrm>
          <a:prstGeom prst="rect">
            <a:avLst/>
          </a:prstGeom>
          <a:noFill/>
        </p:spPr>
        <p:txBody>
          <a:bodyPr wrap="square">
            <a:spAutoFit/>
          </a:bodyPr>
          <a:lstStyle/>
          <a:p>
            <a:r>
              <a:rPr lang="en-AU" sz="1100" dirty="0">
                <a:solidFill>
                  <a:schemeClr val="accent5">
                    <a:lumMod val="75000"/>
                  </a:schemeClr>
                </a:solidFill>
              </a:rPr>
              <a:t>BEING EQUALLY WELL A NATIONAL POLICY ROADMAP TO BETTER PHYSICAL HEALTH CARE AND LONGER LIVES FOR PEOPLE LIVING WITH SERIOUS MENTAL ILLNESS </a:t>
            </a:r>
            <a:r>
              <a:rPr lang="en-AU" sz="1100" dirty="0">
                <a:solidFill>
                  <a:schemeClr val="bg2"/>
                </a:solidFill>
              </a:rPr>
              <a:t>AUGUST 2021 Morgan, M; Peters, D; Hopwood, M; Castle D; Moy, C; Fehily, C; Sharma, A; Rocks, T; Mc </a:t>
            </a:r>
            <a:r>
              <a:rPr lang="en-AU" sz="1100" dirty="0" err="1">
                <a:solidFill>
                  <a:schemeClr val="bg2"/>
                </a:solidFill>
              </a:rPr>
              <a:t>Namara</a:t>
            </a:r>
            <a:r>
              <a:rPr lang="en-AU" sz="1100" dirty="0">
                <a:solidFill>
                  <a:schemeClr val="bg2"/>
                </a:solidFill>
              </a:rPr>
              <a:t> K; Cobb, L; Duggan, M; Dunbar, JA; Calder, RV.</a:t>
            </a:r>
          </a:p>
        </p:txBody>
      </p:sp>
    </p:spTree>
    <p:extLst>
      <p:ext uri="{BB962C8B-B14F-4D97-AF65-F5344CB8AC3E}">
        <p14:creationId xmlns:p14="http://schemas.microsoft.com/office/powerpoint/2010/main" val="389775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3837F-24F8-462D-822F-E10E4E045C2C}"/>
              </a:ext>
            </a:extLst>
          </p:cNvPr>
          <p:cNvSpPr>
            <a:spLocks noGrp="1"/>
          </p:cNvSpPr>
          <p:nvPr>
            <p:ph type="title"/>
          </p:nvPr>
        </p:nvSpPr>
        <p:spPr/>
        <p:txBody>
          <a:bodyPr/>
          <a:lstStyle/>
          <a:p>
            <a:r>
              <a:rPr lang="en-US" dirty="0"/>
              <a:t>P</a:t>
            </a:r>
            <a:r>
              <a:rPr lang="en-US" sz="3200" dirty="0"/>
              <a:t>hysical </a:t>
            </a:r>
            <a:r>
              <a:rPr lang="en-US" dirty="0"/>
              <a:t>H</a:t>
            </a:r>
            <a:r>
              <a:rPr lang="en-US" sz="3200" dirty="0"/>
              <a:t>ealth </a:t>
            </a:r>
            <a:endParaRPr lang="en-AU" dirty="0"/>
          </a:p>
        </p:txBody>
      </p:sp>
      <p:sp>
        <p:nvSpPr>
          <p:cNvPr id="4" name="Text Placeholder 3">
            <a:extLst>
              <a:ext uri="{FF2B5EF4-FFF2-40B4-BE49-F238E27FC236}">
                <a16:creationId xmlns:a16="http://schemas.microsoft.com/office/drawing/2014/main" id="{96143494-1298-47E7-86F8-307FAC5642BC}"/>
              </a:ext>
            </a:extLst>
          </p:cNvPr>
          <p:cNvSpPr>
            <a:spLocks noGrp="1"/>
          </p:cNvSpPr>
          <p:nvPr>
            <p:ph type="body" sz="quarter" idx="13"/>
          </p:nvPr>
        </p:nvSpPr>
        <p:spPr>
          <a:xfrm>
            <a:off x="540972" y="1197307"/>
            <a:ext cx="11073667" cy="3889375"/>
          </a:xfrm>
        </p:spPr>
        <p:txBody>
          <a:bodyPr/>
          <a:lstStyle/>
          <a:p>
            <a:pPr>
              <a:spcBef>
                <a:spcPts val="0"/>
              </a:spcBef>
              <a:spcAft>
                <a:spcPts val="0"/>
              </a:spcAft>
            </a:pPr>
            <a:r>
              <a:rPr lang="en-AU" sz="2000" dirty="0"/>
              <a:t>‘‘Here if you need me’’: exploring peer support to enhance access to physical health care.</a:t>
            </a:r>
          </a:p>
          <a:p>
            <a:pPr>
              <a:spcBef>
                <a:spcPts val="0"/>
              </a:spcBef>
              <a:spcAft>
                <a:spcPts val="0"/>
              </a:spcAft>
            </a:pPr>
            <a:r>
              <a:rPr lang="en-AU" dirty="0"/>
              <a:t> </a:t>
            </a:r>
            <a:r>
              <a:rPr lang="en-AU" sz="1600" dirty="0">
                <a:solidFill>
                  <a:schemeClr val="tx1"/>
                </a:solidFill>
              </a:rPr>
              <a:t>Julia Bocking, Stephanie B. Ewart, Brenda </a:t>
            </a:r>
            <a:r>
              <a:rPr lang="en-AU" sz="1600" dirty="0" err="1">
                <a:solidFill>
                  <a:schemeClr val="tx1"/>
                </a:solidFill>
              </a:rPr>
              <a:t>Happell</a:t>
            </a:r>
            <a:r>
              <a:rPr lang="en-AU" sz="1600" dirty="0">
                <a:solidFill>
                  <a:schemeClr val="tx1"/>
                </a:solidFill>
              </a:rPr>
              <a:t> , Chris </a:t>
            </a:r>
            <a:r>
              <a:rPr lang="en-AU" sz="1600" dirty="0" err="1">
                <a:solidFill>
                  <a:schemeClr val="tx1"/>
                </a:solidFill>
              </a:rPr>
              <a:t>Platania</a:t>
            </a:r>
            <a:r>
              <a:rPr lang="en-AU" sz="1600" dirty="0">
                <a:solidFill>
                  <a:schemeClr val="tx1"/>
                </a:solidFill>
              </a:rPr>
              <a:t>-Phung , Robert Stanton and Brett </a:t>
            </a:r>
            <a:r>
              <a:rPr lang="en-AU" sz="1600" dirty="0" err="1">
                <a:solidFill>
                  <a:schemeClr val="tx1"/>
                </a:solidFill>
              </a:rPr>
              <a:t>Schol</a:t>
            </a:r>
            <a:r>
              <a:rPr lang="en-AU" sz="1600" dirty="0"/>
              <a:t>. (2018)</a:t>
            </a:r>
          </a:p>
          <a:p>
            <a:r>
              <a:rPr lang="en-AU" dirty="0"/>
              <a:t>Results: </a:t>
            </a:r>
          </a:p>
          <a:p>
            <a:r>
              <a:rPr lang="en-AU" dirty="0"/>
              <a:t>Three themes pertaining to enhancing physical health care emerged:</a:t>
            </a:r>
          </a:p>
          <a:p>
            <a:r>
              <a:rPr lang="en-AU" dirty="0"/>
              <a:t>(1) the potential of peer workers in mitigating existing barriers, </a:t>
            </a:r>
          </a:p>
          <a:p>
            <a:r>
              <a:rPr lang="en-AU" dirty="0"/>
              <a:t>(2) consumer advocacy organisations expanding their agenda and </a:t>
            </a:r>
          </a:p>
          <a:p>
            <a:r>
              <a:rPr lang="en-AU" dirty="0"/>
              <a:t>(3) benefits of segregated activities as a segue to mainstream options. </a:t>
            </a:r>
          </a:p>
          <a:p>
            <a:r>
              <a:rPr lang="en-AU" dirty="0"/>
              <a:t>Conclusions: </a:t>
            </a:r>
          </a:p>
          <a:p>
            <a:r>
              <a:rPr lang="en-AU" dirty="0"/>
              <a:t>The envisaged forms of peer contribution have far greater scope and depth than is currently considered in policy, the research literature and health practice. Innovative solutions are required for this neglected population. Individual and systemic advocacy led by peer workers can enhance access to physical health care and have the potential to reduce physical health inequalities. </a:t>
            </a:r>
          </a:p>
        </p:txBody>
      </p:sp>
      <p:pic>
        <p:nvPicPr>
          <p:cNvPr id="6" name="Picture 5">
            <a:extLst>
              <a:ext uri="{FF2B5EF4-FFF2-40B4-BE49-F238E27FC236}">
                <a16:creationId xmlns:a16="http://schemas.microsoft.com/office/drawing/2014/main" id="{E582DF3A-FD00-49F2-AD92-C7DAD04DF59F}"/>
              </a:ext>
            </a:extLst>
          </p:cNvPr>
          <p:cNvPicPr>
            <a:picLocks noChangeAspect="1"/>
          </p:cNvPicPr>
          <p:nvPr/>
        </p:nvPicPr>
        <p:blipFill>
          <a:blip r:embed="rId2"/>
          <a:stretch>
            <a:fillRect/>
          </a:stretch>
        </p:blipFill>
        <p:spPr>
          <a:xfrm>
            <a:off x="10273727" y="6163517"/>
            <a:ext cx="1475360" cy="487722"/>
          </a:xfrm>
          <a:prstGeom prst="rect">
            <a:avLst/>
          </a:prstGeom>
        </p:spPr>
      </p:pic>
      <p:sp>
        <p:nvSpPr>
          <p:cNvPr id="7" name="Footer Placeholder 5">
            <a:extLst>
              <a:ext uri="{FF2B5EF4-FFF2-40B4-BE49-F238E27FC236}">
                <a16:creationId xmlns:a16="http://schemas.microsoft.com/office/drawing/2014/main" id="{C2C83812-F921-4D4A-A210-DCF5754D3333}"/>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406964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D556-A78C-E442-9A8C-AB84C9CFE244}"/>
              </a:ext>
            </a:extLst>
          </p:cNvPr>
          <p:cNvSpPr>
            <a:spLocks noGrp="1"/>
          </p:cNvSpPr>
          <p:nvPr>
            <p:ph type="title"/>
          </p:nvPr>
        </p:nvSpPr>
        <p:spPr>
          <a:xfrm>
            <a:off x="-432778" y="2548095"/>
            <a:ext cx="5125916" cy="1285352"/>
          </a:xfrm>
        </p:spPr>
        <p:txBody>
          <a:bodyPr/>
          <a:lstStyle/>
          <a:p>
            <a:pPr algn="ctr"/>
            <a:r>
              <a:rPr lang="en-AU" sz="3200" cap="none"/>
              <a:t>The Lived Experience </a:t>
            </a:r>
            <a:br>
              <a:rPr lang="en-AU" sz="3200" cap="none"/>
            </a:br>
            <a:r>
              <a:rPr lang="en-AU" sz="3200" cap="none"/>
              <a:t>‘Peer’ Workforce </a:t>
            </a:r>
            <a:br>
              <a:rPr lang="en-AU" sz="3200" cap="none"/>
            </a:br>
            <a:r>
              <a:rPr lang="en-AU" sz="3200" cap="none"/>
              <a:t>– being equally well</a:t>
            </a:r>
          </a:p>
        </p:txBody>
      </p:sp>
      <p:sp>
        <p:nvSpPr>
          <p:cNvPr id="4" name="Text Placeholder 3">
            <a:extLst>
              <a:ext uri="{FF2B5EF4-FFF2-40B4-BE49-F238E27FC236}">
                <a16:creationId xmlns:a16="http://schemas.microsoft.com/office/drawing/2014/main" id="{D1D02411-EE98-C14C-8F64-58F52230240A}"/>
              </a:ext>
            </a:extLst>
          </p:cNvPr>
          <p:cNvSpPr>
            <a:spLocks noGrp="1"/>
          </p:cNvSpPr>
          <p:nvPr>
            <p:ph type="body" sz="quarter" idx="11"/>
          </p:nvPr>
        </p:nvSpPr>
        <p:spPr>
          <a:xfrm>
            <a:off x="479425" y="5014046"/>
            <a:ext cx="4829175" cy="1151084"/>
          </a:xfrm>
        </p:spPr>
        <p:txBody>
          <a:bodyPr/>
          <a:lstStyle/>
          <a:p>
            <a:pPr>
              <a:spcBef>
                <a:spcPts val="0"/>
              </a:spcBef>
              <a:spcAft>
                <a:spcPts val="0"/>
              </a:spcAft>
            </a:pPr>
            <a:r>
              <a:rPr lang="en-AU"/>
              <a:t>Tim Heffernan </a:t>
            </a:r>
          </a:p>
          <a:p>
            <a:pPr>
              <a:spcBef>
                <a:spcPts val="0"/>
              </a:spcBef>
              <a:spcAft>
                <a:spcPts val="0"/>
              </a:spcAft>
            </a:pPr>
            <a:r>
              <a:rPr lang="en-AU"/>
              <a:t>Deputy Commissioner  </a:t>
            </a:r>
          </a:p>
          <a:p>
            <a:pPr>
              <a:spcBef>
                <a:spcPts val="0"/>
              </a:spcBef>
              <a:spcAft>
                <a:spcPts val="0"/>
              </a:spcAft>
            </a:pPr>
            <a:r>
              <a:rPr lang="en-AU"/>
              <a:t>NSW Mental Health Commission</a:t>
            </a:r>
          </a:p>
          <a:p>
            <a:pPr>
              <a:spcBef>
                <a:spcPts val="0"/>
              </a:spcBef>
              <a:spcAft>
                <a:spcPts val="0"/>
              </a:spcAft>
            </a:pPr>
            <a:r>
              <a:rPr lang="en-AU" dirty="0"/>
              <a:t>Mental Health Peer Coordinator</a:t>
            </a:r>
          </a:p>
          <a:p>
            <a:pPr>
              <a:spcBef>
                <a:spcPts val="0"/>
              </a:spcBef>
              <a:spcAft>
                <a:spcPts val="0"/>
              </a:spcAft>
            </a:pPr>
            <a:r>
              <a:rPr lang="en-AU" dirty="0"/>
              <a:t>COORDINARE, South Eastern NSW PHN</a:t>
            </a:r>
          </a:p>
          <a:p>
            <a:endParaRPr lang="en-AU"/>
          </a:p>
        </p:txBody>
      </p:sp>
      <p:pic>
        <p:nvPicPr>
          <p:cNvPr id="7" name="Picture 6">
            <a:extLst>
              <a:ext uri="{FF2B5EF4-FFF2-40B4-BE49-F238E27FC236}">
                <a16:creationId xmlns:a16="http://schemas.microsoft.com/office/drawing/2014/main" id="{BF16D5B8-7E89-4191-97C8-D009936DE3EA}"/>
              </a:ext>
            </a:extLst>
          </p:cNvPr>
          <p:cNvPicPr>
            <a:picLocks noChangeAspect="1"/>
          </p:cNvPicPr>
          <p:nvPr/>
        </p:nvPicPr>
        <p:blipFill>
          <a:blip r:embed="rId2"/>
          <a:stretch>
            <a:fillRect/>
          </a:stretch>
        </p:blipFill>
        <p:spPr>
          <a:xfrm>
            <a:off x="2469016" y="345622"/>
            <a:ext cx="2353355" cy="783345"/>
          </a:xfrm>
          <a:prstGeom prst="rect">
            <a:avLst/>
          </a:prstGeom>
        </p:spPr>
      </p:pic>
    </p:spTree>
    <p:extLst>
      <p:ext uri="{BB962C8B-B14F-4D97-AF65-F5344CB8AC3E}">
        <p14:creationId xmlns:p14="http://schemas.microsoft.com/office/powerpoint/2010/main" val="90342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E1C657-2EBF-4F52-A73F-6ACF857EB13F}"/>
              </a:ext>
            </a:extLst>
          </p:cNvPr>
          <p:cNvSpPr>
            <a:spLocks noGrp="1"/>
          </p:cNvSpPr>
          <p:nvPr>
            <p:ph type="title"/>
          </p:nvPr>
        </p:nvSpPr>
        <p:spPr>
          <a:xfrm>
            <a:off x="479424" y="368300"/>
            <a:ext cx="11269663" cy="332399"/>
          </a:xfrm>
        </p:spPr>
        <p:txBody>
          <a:bodyPr/>
          <a:lstStyle/>
          <a:p>
            <a:r>
              <a:rPr lang="en-AU" sz="2400" dirty="0"/>
              <a:t>Peer Navigation – Mental Health Commission of NSW</a:t>
            </a:r>
          </a:p>
        </p:txBody>
      </p:sp>
      <p:sp>
        <p:nvSpPr>
          <p:cNvPr id="4" name="Text Placeholder 3">
            <a:extLst>
              <a:ext uri="{FF2B5EF4-FFF2-40B4-BE49-F238E27FC236}">
                <a16:creationId xmlns:a16="http://schemas.microsoft.com/office/drawing/2014/main" id="{720AA111-23D2-4692-9714-AF54904FB5F8}"/>
              </a:ext>
            </a:extLst>
          </p:cNvPr>
          <p:cNvSpPr>
            <a:spLocks noGrp="1"/>
          </p:cNvSpPr>
          <p:nvPr>
            <p:ph type="body" sz="quarter" idx="13"/>
          </p:nvPr>
        </p:nvSpPr>
        <p:spPr>
          <a:xfrm>
            <a:off x="5782492" y="1071154"/>
            <a:ext cx="5883548" cy="4617675"/>
          </a:xfrm>
        </p:spPr>
        <p:txBody>
          <a:bodyPr/>
          <a:lstStyle/>
          <a:p>
            <a:r>
              <a:rPr lang="en-AU" dirty="0">
                <a:solidFill>
                  <a:schemeClr val="accent5">
                    <a:lumMod val="75000"/>
                  </a:schemeClr>
                </a:solidFill>
              </a:rPr>
              <a:t>Key insights were gathered and are summarized in the report. These insights are grouped under the following broad service system areas</a:t>
            </a:r>
          </a:p>
          <a:p>
            <a:r>
              <a:rPr lang="en-AU" dirty="0"/>
              <a:t> Describing the role of the peer navigator </a:t>
            </a:r>
          </a:p>
          <a:p>
            <a:pPr marL="285750" indent="-285750">
              <a:spcBef>
                <a:spcPts val="0"/>
              </a:spcBef>
              <a:spcAft>
                <a:spcPts val="0"/>
              </a:spcAft>
              <a:buFont typeface="Arial" panose="020B0604020202020204" pitchFamily="34" charset="0"/>
              <a:buChar char="•"/>
            </a:pPr>
            <a:r>
              <a:rPr lang="en-AU" dirty="0"/>
              <a:t>Governance and accountability arrangements to support the role </a:t>
            </a:r>
          </a:p>
          <a:p>
            <a:pPr marL="285750" indent="-285750">
              <a:spcBef>
                <a:spcPts val="0"/>
              </a:spcBef>
              <a:spcAft>
                <a:spcPts val="0"/>
              </a:spcAft>
              <a:buFont typeface="Arial" panose="020B0604020202020204" pitchFamily="34" charset="0"/>
              <a:buChar char="•"/>
            </a:pPr>
            <a:r>
              <a:rPr lang="en-AU" dirty="0"/>
              <a:t>Access to peer navigation support </a:t>
            </a:r>
          </a:p>
          <a:p>
            <a:pPr marL="285750" indent="-285750">
              <a:spcBef>
                <a:spcPts val="0"/>
              </a:spcBef>
              <a:spcAft>
                <a:spcPts val="0"/>
              </a:spcAft>
              <a:buFont typeface="Arial" panose="020B0604020202020204" pitchFamily="34" charset="0"/>
              <a:buChar char="•"/>
            </a:pPr>
            <a:r>
              <a:rPr lang="en-AU" dirty="0"/>
              <a:t>The role of service providers in developing/embedding peer navigation </a:t>
            </a:r>
          </a:p>
          <a:p>
            <a:pPr marL="285750" indent="-285750">
              <a:spcBef>
                <a:spcPts val="0"/>
              </a:spcBef>
              <a:spcAft>
                <a:spcPts val="0"/>
              </a:spcAft>
              <a:buFont typeface="Arial" panose="020B0604020202020204" pitchFamily="34" charset="0"/>
              <a:buChar char="•"/>
            </a:pPr>
            <a:r>
              <a:rPr lang="en-AU" dirty="0"/>
              <a:t>The intersection between peer navigation and informal supports </a:t>
            </a:r>
          </a:p>
          <a:p>
            <a:pPr marL="285750" indent="-285750">
              <a:spcBef>
                <a:spcPts val="0"/>
              </a:spcBef>
              <a:spcAft>
                <a:spcPts val="0"/>
              </a:spcAft>
              <a:buFont typeface="Arial" panose="020B0604020202020204" pitchFamily="34" charset="0"/>
              <a:buChar char="•"/>
            </a:pPr>
            <a:r>
              <a:rPr lang="en-AU" dirty="0"/>
              <a:t>Workforce development </a:t>
            </a:r>
          </a:p>
          <a:p>
            <a:pPr marL="285750" indent="-285750">
              <a:spcBef>
                <a:spcPts val="0"/>
              </a:spcBef>
              <a:spcAft>
                <a:spcPts val="0"/>
              </a:spcAft>
              <a:buFont typeface="Arial" panose="020B0604020202020204" pitchFamily="34" charset="0"/>
              <a:buChar char="•"/>
            </a:pPr>
            <a:r>
              <a:rPr lang="en-AU" dirty="0"/>
              <a:t>Funding and contracting arrangements </a:t>
            </a:r>
          </a:p>
          <a:p>
            <a:pPr marL="285750" indent="-285750">
              <a:spcBef>
                <a:spcPts val="0"/>
              </a:spcBef>
              <a:spcAft>
                <a:spcPts val="0"/>
              </a:spcAft>
              <a:buFont typeface="Arial" panose="020B0604020202020204" pitchFamily="34" charset="0"/>
              <a:buChar char="•"/>
            </a:pPr>
            <a:r>
              <a:rPr lang="en-AU" dirty="0"/>
              <a:t>Evaluation and Monitoring</a:t>
            </a:r>
          </a:p>
          <a:p>
            <a:pPr marL="285750" indent="-285750">
              <a:spcBef>
                <a:spcPts val="0"/>
              </a:spcBef>
              <a:spcAft>
                <a:spcPts val="0"/>
              </a:spcAft>
              <a:buFont typeface="Arial" panose="020B0604020202020204" pitchFamily="34" charset="0"/>
              <a:buChar char="•"/>
            </a:pPr>
            <a:endParaRPr lang="en-AU" dirty="0"/>
          </a:p>
          <a:p>
            <a:pPr marL="285750" indent="-285750">
              <a:spcBef>
                <a:spcPts val="0"/>
              </a:spcBef>
              <a:spcAft>
                <a:spcPts val="0"/>
              </a:spcAft>
              <a:buFont typeface="Arial" panose="020B0604020202020204" pitchFamily="34" charset="0"/>
              <a:buChar char="•"/>
            </a:pPr>
            <a:r>
              <a:rPr lang="en-AU" dirty="0">
                <a:solidFill>
                  <a:schemeClr val="accent5">
                    <a:lumMod val="75000"/>
                  </a:schemeClr>
                </a:solidFill>
              </a:rPr>
              <a:t>Also – Social Prescribing ‘Linkers’</a:t>
            </a:r>
          </a:p>
        </p:txBody>
      </p:sp>
      <p:pic>
        <p:nvPicPr>
          <p:cNvPr id="7" name="Picture 6" descr="Chart, bubble chart&#10;&#10;Description automatically generated">
            <a:extLst>
              <a:ext uri="{FF2B5EF4-FFF2-40B4-BE49-F238E27FC236}">
                <a16:creationId xmlns:a16="http://schemas.microsoft.com/office/drawing/2014/main" id="{BE8EA588-396C-446E-8602-753FDEACB0C2}"/>
              </a:ext>
            </a:extLst>
          </p:cNvPr>
          <p:cNvPicPr>
            <a:picLocks noChangeAspect="1"/>
          </p:cNvPicPr>
          <p:nvPr/>
        </p:nvPicPr>
        <p:blipFill>
          <a:blip r:embed="rId2"/>
          <a:stretch>
            <a:fillRect/>
          </a:stretch>
        </p:blipFill>
        <p:spPr>
          <a:xfrm>
            <a:off x="203055" y="1158241"/>
            <a:ext cx="4396288" cy="3875314"/>
          </a:xfrm>
          <a:prstGeom prst="rect">
            <a:avLst/>
          </a:prstGeom>
        </p:spPr>
      </p:pic>
      <p:sp>
        <p:nvSpPr>
          <p:cNvPr id="10" name="Footer Placeholder 5">
            <a:extLst>
              <a:ext uri="{FF2B5EF4-FFF2-40B4-BE49-F238E27FC236}">
                <a16:creationId xmlns:a16="http://schemas.microsoft.com/office/drawing/2014/main" id="{D99599C2-28B9-4152-988C-0062B6D5AEE9}"/>
              </a:ext>
            </a:extLst>
          </p:cNvPr>
          <p:cNvSpPr txBox="1">
            <a:spLocks/>
          </p:cNvSpPr>
          <p:nvPr/>
        </p:nvSpPr>
        <p:spPr>
          <a:xfrm>
            <a:off x="4336954" y="6350650"/>
            <a:ext cx="3286408" cy="246221"/>
          </a:xfrm>
          <a:prstGeom prst="rect">
            <a:avLst/>
          </a:prstGeom>
          <a:noFill/>
        </p:spPr>
        <p:txBody>
          <a:bodyPr vert="horz" wrap="square" lIns="0" tIns="0" rIns="0" bIns="0" rtlCol="0" anchor="b" anchorCtr="0">
            <a:spAutoFit/>
          </a:bodyPr>
          <a:lstStyle>
            <a:defPPr>
              <a:defRPr lang="en-US"/>
            </a:defPPr>
            <a:lvl1pPr marL="0" algn="ctr" defTabSz="914400" rtl="0" eaLnBrk="1" latinLnBrk="0" hangingPunct="1">
              <a:defRPr sz="7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 </a:t>
            </a:r>
            <a:r>
              <a:rPr lang="en-AU" sz="1600" b="1" i="1" dirty="0">
                <a:solidFill>
                  <a:srgbClr val="002060"/>
                </a:solidFill>
                <a:latin typeface="Arial" panose="020B0604020202020204" pitchFamily="34" charset="0"/>
              </a:rPr>
              <a:t>#EquallyWellAu22</a:t>
            </a:r>
          </a:p>
        </p:txBody>
      </p:sp>
      <p:pic>
        <p:nvPicPr>
          <p:cNvPr id="11" name="Picture 10">
            <a:extLst>
              <a:ext uri="{FF2B5EF4-FFF2-40B4-BE49-F238E27FC236}">
                <a16:creationId xmlns:a16="http://schemas.microsoft.com/office/drawing/2014/main" id="{5FB05C66-8B76-400E-A21B-DA8B8CC71B33}"/>
              </a:ext>
            </a:extLst>
          </p:cNvPr>
          <p:cNvPicPr>
            <a:picLocks noChangeAspect="1"/>
          </p:cNvPicPr>
          <p:nvPr/>
        </p:nvPicPr>
        <p:blipFill>
          <a:blip r:embed="rId3"/>
          <a:stretch>
            <a:fillRect/>
          </a:stretch>
        </p:blipFill>
        <p:spPr>
          <a:xfrm>
            <a:off x="10273727" y="6163517"/>
            <a:ext cx="1475360" cy="487722"/>
          </a:xfrm>
          <a:prstGeom prst="rect">
            <a:avLst/>
          </a:prstGeom>
        </p:spPr>
      </p:pic>
    </p:spTree>
    <p:extLst>
      <p:ext uri="{BB962C8B-B14F-4D97-AF65-F5344CB8AC3E}">
        <p14:creationId xmlns:p14="http://schemas.microsoft.com/office/powerpoint/2010/main" val="310028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EF748-682A-45F7-A66A-4997C6AFE012}"/>
              </a:ext>
            </a:extLst>
          </p:cNvPr>
          <p:cNvSpPr>
            <a:spLocks noGrp="1"/>
          </p:cNvSpPr>
          <p:nvPr>
            <p:ph type="title"/>
          </p:nvPr>
        </p:nvSpPr>
        <p:spPr>
          <a:xfrm>
            <a:off x="479424" y="368300"/>
            <a:ext cx="11269663" cy="886397"/>
          </a:xfrm>
        </p:spPr>
        <p:txBody>
          <a:bodyPr/>
          <a:lstStyle/>
          <a:p>
            <a:r>
              <a:rPr lang="en-AU" dirty="0"/>
              <a:t>Keeping the Body In Mind</a:t>
            </a:r>
            <a:br>
              <a:rPr lang="en-AU" dirty="0"/>
            </a:br>
            <a:endParaRPr lang="en-AU" dirty="0"/>
          </a:p>
        </p:txBody>
      </p:sp>
      <p:sp>
        <p:nvSpPr>
          <p:cNvPr id="4" name="Text Placeholder 3">
            <a:extLst>
              <a:ext uri="{FF2B5EF4-FFF2-40B4-BE49-F238E27FC236}">
                <a16:creationId xmlns:a16="http://schemas.microsoft.com/office/drawing/2014/main" id="{70B5579C-1939-4E3D-8DEC-5529FD634326}"/>
              </a:ext>
            </a:extLst>
          </p:cNvPr>
          <p:cNvSpPr>
            <a:spLocks noGrp="1"/>
          </p:cNvSpPr>
          <p:nvPr>
            <p:ph type="body" sz="quarter" idx="13"/>
          </p:nvPr>
        </p:nvSpPr>
        <p:spPr>
          <a:xfrm>
            <a:off x="479424" y="806677"/>
            <a:ext cx="10983233" cy="4690609"/>
          </a:xfrm>
        </p:spPr>
        <p:txBody>
          <a:bodyPr/>
          <a:lstStyle/>
          <a:p>
            <a:r>
              <a:rPr lang="en-AU" dirty="0"/>
              <a:t> </a:t>
            </a:r>
          </a:p>
          <a:p>
            <a:pPr>
              <a:lnSpc>
                <a:spcPct val="100000"/>
              </a:lnSpc>
            </a:pPr>
            <a:r>
              <a:rPr lang="en-AU" dirty="0"/>
              <a:t>Keeping the Body In Mind (KBIM) is a District wide program of SESLHD Mental Health for consumers of the Service developed to prevent and address cardiometabolic health issues. There are teams based at Bondi, Maroubra, St George and Sutherland. </a:t>
            </a:r>
            <a:r>
              <a:rPr lang="en-AU" dirty="0">
                <a:solidFill>
                  <a:srgbClr val="7030A0"/>
                </a:solidFill>
              </a:rPr>
              <a:t>Each team consists of a nurse, exercise physiologist, dietitian and peer support worker.</a:t>
            </a:r>
          </a:p>
          <a:p>
            <a:pPr>
              <a:lnSpc>
                <a:spcPct val="100000"/>
              </a:lnSpc>
            </a:pPr>
            <a:r>
              <a:rPr lang="en-AU" dirty="0"/>
              <a:t>We work with consumers of the Service to develop health goals and work towards </a:t>
            </a:r>
            <a:r>
              <a:rPr lang="en-AU" dirty="0">
                <a:solidFill>
                  <a:srgbClr val="7030A0"/>
                </a:solidFill>
              </a:rPr>
              <a:t>supporting lifestyle changes that are achievable, measurable and sustainable.</a:t>
            </a:r>
          </a:p>
          <a:p>
            <a:pPr>
              <a:lnSpc>
                <a:spcPct val="100000"/>
              </a:lnSpc>
            </a:pPr>
            <a:r>
              <a:rPr lang="en-AU" dirty="0"/>
              <a:t>A high priority for KBIM is to see young people between the age 15-25 years who have experienced first episode psychosis and are prescribed antipsychotic medications. KBIM uses an evidence based model of care providing a 12-week individualised program to support changes to diet, exercise, smoking, sleep and stress and equip consumers with skills to sustain changes.</a:t>
            </a:r>
          </a:p>
        </p:txBody>
      </p:sp>
      <p:pic>
        <p:nvPicPr>
          <p:cNvPr id="6" name="Picture 5">
            <a:extLst>
              <a:ext uri="{FF2B5EF4-FFF2-40B4-BE49-F238E27FC236}">
                <a16:creationId xmlns:a16="http://schemas.microsoft.com/office/drawing/2014/main" id="{FB5DCDE9-F256-4147-BB6F-456C4916AB47}"/>
              </a:ext>
            </a:extLst>
          </p:cNvPr>
          <p:cNvPicPr>
            <a:picLocks noChangeAspect="1"/>
          </p:cNvPicPr>
          <p:nvPr/>
        </p:nvPicPr>
        <p:blipFill>
          <a:blip r:embed="rId2"/>
          <a:stretch>
            <a:fillRect/>
          </a:stretch>
        </p:blipFill>
        <p:spPr>
          <a:xfrm>
            <a:off x="10273727" y="6163517"/>
            <a:ext cx="1475360" cy="487722"/>
          </a:xfrm>
          <a:prstGeom prst="rect">
            <a:avLst/>
          </a:prstGeom>
        </p:spPr>
      </p:pic>
      <p:sp>
        <p:nvSpPr>
          <p:cNvPr id="7" name="Footer Placeholder 5">
            <a:extLst>
              <a:ext uri="{FF2B5EF4-FFF2-40B4-BE49-F238E27FC236}">
                <a16:creationId xmlns:a16="http://schemas.microsoft.com/office/drawing/2014/main" id="{5CDF5D8A-A3BD-4A36-852B-E596276AC990}"/>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373677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82919-A2DC-4880-9CD7-44D588D8F814}"/>
              </a:ext>
            </a:extLst>
          </p:cNvPr>
          <p:cNvSpPr>
            <a:spLocks noGrp="1"/>
          </p:cNvSpPr>
          <p:nvPr>
            <p:ph type="title"/>
          </p:nvPr>
        </p:nvSpPr>
        <p:spPr/>
        <p:txBody>
          <a:bodyPr/>
          <a:lstStyle/>
          <a:p>
            <a:r>
              <a:rPr lang="en-AU" dirty="0"/>
              <a:t>Mind – My Better Life</a:t>
            </a:r>
          </a:p>
        </p:txBody>
      </p:sp>
      <p:sp>
        <p:nvSpPr>
          <p:cNvPr id="6" name="Text Placeholder 4">
            <a:extLst>
              <a:ext uri="{FF2B5EF4-FFF2-40B4-BE49-F238E27FC236}">
                <a16:creationId xmlns:a16="http://schemas.microsoft.com/office/drawing/2014/main" id="{8C4168E7-8D0C-496D-9CEA-8EEB8B1C27C2}"/>
              </a:ext>
            </a:extLst>
          </p:cNvPr>
          <p:cNvSpPr>
            <a:spLocks noGrp="1"/>
          </p:cNvSpPr>
          <p:nvPr>
            <p:ph type="body" sz="quarter" idx="13"/>
          </p:nvPr>
        </p:nvSpPr>
        <p:spPr>
          <a:xfrm>
            <a:off x="5899639" y="1201495"/>
            <a:ext cx="5046784" cy="3889375"/>
          </a:xfrm>
        </p:spPr>
        <p:txBody>
          <a:bodyPr/>
          <a:lstStyle/>
          <a:p>
            <a:r>
              <a:rPr lang="en-AU" dirty="0"/>
              <a:t>Mind has developed a model of practice called My Better Life. The model outlines 12 areas of a person’s life that need to be working well for them to be happy, healthy and live a life of meaning. </a:t>
            </a:r>
          </a:p>
          <a:p>
            <a:r>
              <a:rPr lang="en-AU" dirty="0"/>
              <a:t>It is </a:t>
            </a:r>
          </a:p>
          <a:p>
            <a:pPr marL="285750" indent="-285750">
              <a:buFont typeface="Arial" panose="020B0604020202020204" pitchFamily="34" charset="0"/>
              <a:buChar char="•"/>
            </a:pPr>
            <a:r>
              <a:rPr lang="en-AU" dirty="0"/>
              <a:t>evidence-informed model a </a:t>
            </a:r>
          </a:p>
          <a:p>
            <a:pPr marL="285750" indent="-285750">
              <a:buFont typeface="Arial" panose="020B0604020202020204" pitchFamily="34" charset="0"/>
              <a:buChar char="•"/>
            </a:pPr>
            <a:r>
              <a:rPr lang="en-AU" dirty="0"/>
              <a:t>strengths based, person-centred and recovery-oriented approach. </a:t>
            </a:r>
          </a:p>
          <a:p>
            <a:r>
              <a:rPr lang="en-AU" i="1" dirty="0"/>
              <a:t>“My Better Life provides a structure which informs our work, underpins future service delivery and places the unique needs of our clients at the core of our work.”</a:t>
            </a:r>
          </a:p>
        </p:txBody>
      </p:sp>
      <p:pic>
        <p:nvPicPr>
          <p:cNvPr id="8" name="Picture 7" descr="Diagram&#10;&#10;Description automatically generated">
            <a:extLst>
              <a:ext uri="{FF2B5EF4-FFF2-40B4-BE49-F238E27FC236}">
                <a16:creationId xmlns:a16="http://schemas.microsoft.com/office/drawing/2014/main" id="{3786544E-8A95-4D49-B013-4B1BD5EF6958}"/>
              </a:ext>
            </a:extLst>
          </p:cNvPr>
          <p:cNvPicPr>
            <a:picLocks noChangeAspect="1"/>
          </p:cNvPicPr>
          <p:nvPr/>
        </p:nvPicPr>
        <p:blipFill>
          <a:blip r:embed="rId2"/>
          <a:stretch>
            <a:fillRect/>
          </a:stretch>
        </p:blipFill>
        <p:spPr>
          <a:xfrm>
            <a:off x="169541" y="811498"/>
            <a:ext cx="5439951" cy="5227058"/>
          </a:xfrm>
          <a:prstGeom prst="rect">
            <a:avLst/>
          </a:prstGeom>
        </p:spPr>
      </p:pic>
      <p:pic>
        <p:nvPicPr>
          <p:cNvPr id="9" name="Picture 8">
            <a:extLst>
              <a:ext uri="{FF2B5EF4-FFF2-40B4-BE49-F238E27FC236}">
                <a16:creationId xmlns:a16="http://schemas.microsoft.com/office/drawing/2014/main" id="{A619BF9F-7AED-45D8-9512-75CF4097FF53}"/>
              </a:ext>
            </a:extLst>
          </p:cNvPr>
          <p:cNvPicPr>
            <a:picLocks noChangeAspect="1"/>
          </p:cNvPicPr>
          <p:nvPr/>
        </p:nvPicPr>
        <p:blipFill>
          <a:blip r:embed="rId3"/>
          <a:stretch>
            <a:fillRect/>
          </a:stretch>
        </p:blipFill>
        <p:spPr>
          <a:xfrm>
            <a:off x="10273727" y="6271239"/>
            <a:ext cx="1475360" cy="487722"/>
          </a:xfrm>
          <a:prstGeom prst="rect">
            <a:avLst/>
          </a:prstGeom>
        </p:spPr>
      </p:pic>
      <p:sp>
        <p:nvSpPr>
          <p:cNvPr id="7" name="Footer Placeholder 5">
            <a:extLst>
              <a:ext uri="{FF2B5EF4-FFF2-40B4-BE49-F238E27FC236}">
                <a16:creationId xmlns:a16="http://schemas.microsoft.com/office/drawing/2014/main" id="{92580CD2-5F7A-4AF0-AB2B-382C4653205D}"/>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1017566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5D130-C5E8-4EB9-9F41-234A131E2087}"/>
              </a:ext>
            </a:extLst>
          </p:cNvPr>
          <p:cNvSpPr>
            <a:spLocks noGrp="1"/>
          </p:cNvSpPr>
          <p:nvPr>
            <p:ph type="title"/>
          </p:nvPr>
        </p:nvSpPr>
        <p:spPr/>
        <p:txBody>
          <a:bodyPr/>
          <a:lstStyle/>
          <a:p>
            <a:r>
              <a:rPr lang="en-AU" dirty="0"/>
              <a:t>Living Well, Living Longer – Sydney Local Health District</a:t>
            </a:r>
          </a:p>
        </p:txBody>
      </p:sp>
      <p:sp>
        <p:nvSpPr>
          <p:cNvPr id="4" name="Text Placeholder 3">
            <a:extLst>
              <a:ext uri="{FF2B5EF4-FFF2-40B4-BE49-F238E27FC236}">
                <a16:creationId xmlns:a16="http://schemas.microsoft.com/office/drawing/2014/main" id="{B3D17CFE-AA91-4349-B12B-7F5F5469378B}"/>
              </a:ext>
            </a:extLst>
          </p:cNvPr>
          <p:cNvSpPr>
            <a:spLocks noGrp="1"/>
          </p:cNvSpPr>
          <p:nvPr>
            <p:ph type="body" sz="quarter" idx="13"/>
          </p:nvPr>
        </p:nvSpPr>
        <p:spPr>
          <a:xfrm>
            <a:off x="620102" y="1122363"/>
            <a:ext cx="9763613" cy="3889375"/>
          </a:xfrm>
        </p:spPr>
        <p:txBody>
          <a:bodyPr/>
          <a:lstStyle/>
          <a:p>
            <a:pPr>
              <a:lnSpc>
                <a:spcPct val="150000"/>
              </a:lnSpc>
            </a:pPr>
            <a:r>
              <a:rPr lang="en-AU" dirty="0"/>
              <a:t>Drawing on their lived experience of mental health challenges and recovery, peer support workers are integral members of the team. They play a pivotal role in addressing the physical health care requirements of consumers by re-iterating the importance of </a:t>
            </a:r>
            <a:r>
              <a:rPr lang="en-AU" dirty="0">
                <a:solidFill>
                  <a:schemeClr val="accent5">
                    <a:lumMod val="75000"/>
                  </a:schemeClr>
                </a:solidFill>
              </a:rPr>
              <a:t>physical health check-ups</a:t>
            </a:r>
            <a:r>
              <a:rPr lang="en-AU" dirty="0"/>
              <a:t>. </a:t>
            </a:r>
          </a:p>
          <a:p>
            <a:pPr>
              <a:lnSpc>
                <a:spcPct val="150000"/>
              </a:lnSpc>
            </a:pPr>
            <a:r>
              <a:rPr lang="en-AU" dirty="0"/>
              <a:t>They play a supporting role by </a:t>
            </a:r>
            <a:r>
              <a:rPr lang="en-AU" dirty="0">
                <a:solidFill>
                  <a:schemeClr val="accent5">
                    <a:lumMod val="75000"/>
                  </a:schemeClr>
                </a:solidFill>
              </a:rPr>
              <a:t>attending medical appointments with the consumer </a:t>
            </a:r>
            <a:r>
              <a:rPr lang="en-AU" dirty="0"/>
              <a:t>and </a:t>
            </a:r>
            <a:r>
              <a:rPr lang="en-AU" dirty="0">
                <a:solidFill>
                  <a:schemeClr val="accent5">
                    <a:lumMod val="75000"/>
                  </a:schemeClr>
                </a:solidFill>
              </a:rPr>
              <a:t>work within the multidisciplinary team</a:t>
            </a:r>
            <a:r>
              <a:rPr lang="en-AU" dirty="0">
                <a:solidFill>
                  <a:schemeClr val="accent5"/>
                </a:solidFill>
              </a:rPr>
              <a:t> </a:t>
            </a:r>
            <a:r>
              <a:rPr lang="en-AU" dirty="0"/>
              <a:t>to ensure that recommendations and tests are followed up. </a:t>
            </a:r>
          </a:p>
          <a:p>
            <a:pPr>
              <a:lnSpc>
                <a:spcPct val="150000"/>
              </a:lnSpc>
            </a:pPr>
            <a:r>
              <a:rPr lang="en-AU" dirty="0"/>
              <a:t>Some peer workers are involved in hosting </a:t>
            </a:r>
            <a:r>
              <a:rPr lang="en-AU" dirty="0">
                <a:solidFill>
                  <a:schemeClr val="accent5">
                    <a:lumMod val="75000"/>
                  </a:schemeClr>
                </a:solidFill>
              </a:rPr>
              <a:t>physical activity groups </a:t>
            </a:r>
            <a:r>
              <a:rPr lang="en-AU" dirty="0"/>
              <a:t>like walking groups, smoking cessation groups or yoga. Peer support workers assist others to gain their own sense of confidence and hope about their journey of recovery.</a:t>
            </a:r>
          </a:p>
        </p:txBody>
      </p:sp>
      <p:pic>
        <p:nvPicPr>
          <p:cNvPr id="6" name="Picture 5">
            <a:extLst>
              <a:ext uri="{FF2B5EF4-FFF2-40B4-BE49-F238E27FC236}">
                <a16:creationId xmlns:a16="http://schemas.microsoft.com/office/drawing/2014/main" id="{71CCE405-D78E-42EA-AE98-ADF55A0B93F7}"/>
              </a:ext>
            </a:extLst>
          </p:cNvPr>
          <p:cNvPicPr>
            <a:picLocks noChangeAspect="1"/>
          </p:cNvPicPr>
          <p:nvPr/>
        </p:nvPicPr>
        <p:blipFill>
          <a:blip r:embed="rId2"/>
          <a:stretch>
            <a:fillRect/>
          </a:stretch>
        </p:blipFill>
        <p:spPr>
          <a:xfrm>
            <a:off x="10273727" y="6271239"/>
            <a:ext cx="1475360" cy="487722"/>
          </a:xfrm>
          <a:prstGeom prst="rect">
            <a:avLst/>
          </a:prstGeom>
        </p:spPr>
      </p:pic>
      <p:sp>
        <p:nvSpPr>
          <p:cNvPr id="7" name="Footer Placeholder 5">
            <a:extLst>
              <a:ext uri="{FF2B5EF4-FFF2-40B4-BE49-F238E27FC236}">
                <a16:creationId xmlns:a16="http://schemas.microsoft.com/office/drawing/2014/main" id="{A5C72E2A-F651-4435-835B-AC37BCB1FCF7}"/>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407733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BB47D0-8CB7-45AD-9F51-C7127774B095}"/>
              </a:ext>
            </a:extLst>
          </p:cNvPr>
          <p:cNvSpPr>
            <a:spLocks noGrp="1"/>
          </p:cNvSpPr>
          <p:nvPr>
            <p:ph type="title"/>
          </p:nvPr>
        </p:nvSpPr>
        <p:spPr/>
        <p:txBody>
          <a:bodyPr/>
          <a:lstStyle/>
          <a:p>
            <a:endParaRPr lang="en-AU"/>
          </a:p>
        </p:txBody>
      </p:sp>
      <p:sp>
        <p:nvSpPr>
          <p:cNvPr id="4" name="Text Placeholder 3">
            <a:extLst>
              <a:ext uri="{FF2B5EF4-FFF2-40B4-BE49-F238E27FC236}">
                <a16:creationId xmlns:a16="http://schemas.microsoft.com/office/drawing/2014/main" id="{1071206D-C2BF-4916-A703-4C27306C2BD1}"/>
              </a:ext>
            </a:extLst>
          </p:cNvPr>
          <p:cNvSpPr>
            <a:spLocks noGrp="1"/>
          </p:cNvSpPr>
          <p:nvPr>
            <p:ph type="body" sz="quarter" idx="13"/>
          </p:nvPr>
        </p:nvSpPr>
        <p:spPr/>
        <p:txBody>
          <a:bodyPr/>
          <a:lstStyle/>
          <a:p>
            <a:endParaRPr lang="en-AU" dirty="0"/>
          </a:p>
        </p:txBody>
      </p:sp>
      <p:sp>
        <p:nvSpPr>
          <p:cNvPr id="5" name="Text Placeholder 4">
            <a:extLst>
              <a:ext uri="{FF2B5EF4-FFF2-40B4-BE49-F238E27FC236}">
                <a16:creationId xmlns:a16="http://schemas.microsoft.com/office/drawing/2014/main" id="{E54907BA-6182-4D66-BAB5-77A9118D2128}"/>
              </a:ext>
            </a:extLst>
          </p:cNvPr>
          <p:cNvSpPr>
            <a:spLocks noGrp="1"/>
          </p:cNvSpPr>
          <p:nvPr>
            <p:ph type="body" sz="quarter" idx="14"/>
          </p:nvPr>
        </p:nvSpPr>
        <p:spPr/>
        <p:txBody>
          <a:bodyPr/>
          <a:lstStyle/>
          <a:p>
            <a:endParaRPr lang="en-AU"/>
          </a:p>
        </p:txBody>
      </p:sp>
      <p:pic>
        <p:nvPicPr>
          <p:cNvPr id="7" name="Picture 6" descr="Graphical user interface, text, application, email&#10;&#10;Description automatically generated">
            <a:extLst>
              <a:ext uri="{FF2B5EF4-FFF2-40B4-BE49-F238E27FC236}">
                <a16:creationId xmlns:a16="http://schemas.microsoft.com/office/drawing/2014/main" id="{94416099-637A-48FE-862E-828845D17CC3}"/>
              </a:ext>
            </a:extLst>
          </p:cNvPr>
          <p:cNvPicPr>
            <a:picLocks noChangeAspect="1"/>
          </p:cNvPicPr>
          <p:nvPr/>
        </p:nvPicPr>
        <p:blipFill>
          <a:blip r:embed="rId2"/>
          <a:stretch>
            <a:fillRect/>
          </a:stretch>
        </p:blipFill>
        <p:spPr>
          <a:xfrm>
            <a:off x="107950" y="211065"/>
            <a:ext cx="12192000" cy="5805105"/>
          </a:xfrm>
          <a:prstGeom prst="rect">
            <a:avLst/>
          </a:prstGeom>
        </p:spPr>
      </p:pic>
      <p:sp>
        <p:nvSpPr>
          <p:cNvPr id="8" name="TextBox 7">
            <a:extLst>
              <a:ext uri="{FF2B5EF4-FFF2-40B4-BE49-F238E27FC236}">
                <a16:creationId xmlns:a16="http://schemas.microsoft.com/office/drawing/2014/main" id="{846EEDD7-CB71-44F8-A733-2DAAC03F625E}"/>
              </a:ext>
            </a:extLst>
          </p:cNvPr>
          <p:cNvSpPr txBox="1"/>
          <p:nvPr/>
        </p:nvSpPr>
        <p:spPr>
          <a:xfrm>
            <a:off x="791308" y="3037114"/>
            <a:ext cx="4869263" cy="1169551"/>
          </a:xfrm>
          <a:prstGeom prst="rect">
            <a:avLst/>
          </a:prstGeom>
          <a:noFill/>
        </p:spPr>
        <p:txBody>
          <a:bodyPr wrap="square" rtlCol="0">
            <a:spAutoFit/>
          </a:bodyPr>
          <a:lstStyle/>
          <a:p>
            <a:r>
              <a:rPr lang="en-AU" sz="1400" b="1" i="1" dirty="0">
                <a:solidFill>
                  <a:schemeClr val="accent4">
                    <a:lumMod val="75000"/>
                  </a:schemeClr>
                </a:solidFill>
              </a:rPr>
              <a:t>“Peer coaches selectively use self-disclosure to inspire hope, self-determination and reduce stigma. A peer coach’s personal experience of illness and recovery can create a therapeutic relationship with a sense of mutuality in terms of experience and responsibility “</a:t>
            </a:r>
          </a:p>
        </p:txBody>
      </p:sp>
      <p:pic>
        <p:nvPicPr>
          <p:cNvPr id="9" name="Picture 8">
            <a:extLst>
              <a:ext uri="{FF2B5EF4-FFF2-40B4-BE49-F238E27FC236}">
                <a16:creationId xmlns:a16="http://schemas.microsoft.com/office/drawing/2014/main" id="{CFED4D0F-92DD-49D3-A8B7-3744D615E352}"/>
              </a:ext>
            </a:extLst>
          </p:cNvPr>
          <p:cNvPicPr>
            <a:picLocks noChangeAspect="1"/>
          </p:cNvPicPr>
          <p:nvPr/>
        </p:nvPicPr>
        <p:blipFill>
          <a:blip r:embed="rId3"/>
          <a:stretch>
            <a:fillRect/>
          </a:stretch>
        </p:blipFill>
        <p:spPr>
          <a:xfrm>
            <a:off x="10376635" y="6163517"/>
            <a:ext cx="1475360" cy="487722"/>
          </a:xfrm>
          <a:prstGeom prst="rect">
            <a:avLst/>
          </a:prstGeom>
        </p:spPr>
      </p:pic>
      <p:sp>
        <p:nvSpPr>
          <p:cNvPr id="10" name="Footer Placeholder 5">
            <a:extLst>
              <a:ext uri="{FF2B5EF4-FFF2-40B4-BE49-F238E27FC236}">
                <a16:creationId xmlns:a16="http://schemas.microsoft.com/office/drawing/2014/main" id="{F73204C9-5D83-4A2D-8C9F-D33358169F69}"/>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1173266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09B3A9-327E-4106-A13E-69FDFE5D63F9}"/>
              </a:ext>
            </a:extLst>
          </p:cNvPr>
          <p:cNvSpPr>
            <a:spLocks noGrp="1"/>
          </p:cNvSpPr>
          <p:nvPr>
            <p:ph type="body" sz="quarter" idx="13"/>
          </p:nvPr>
        </p:nvSpPr>
        <p:spPr>
          <a:xfrm>
            <a:off x="479425" y="536331"/>
            <a:ext cx="11478113" cy="5161208"/>
          </a:xfrm>
        </p:spPr>
        <p:txBody>
          <a:bodyPr/>
          <a:lstStyle/>
          <a:p>
            <a:r>
              <a:rPr lang="en-AU" dirty="0"/>
              <a:t>Certificate IV in Mental Health Peer Work</a:t>
            </a:r>
          </a:p>
          <a:p>
            <a:endParaRPr lang="en-AU" dirty="0"/>
          </a:p>
        </p:txBody>
      </p:sp>
      <p:sp>
        <p:nvSpPr>
          <p:cNvPr id="20" name="TextBox 19">
            <a:extLst>
              <a:ext uri="{FF2B5EF4-FFF2-40B4-BE49-F238E27FC236}">
                <a16:creationId xmlns:a16="http://schemas.microsoft.com/office/drawing/2014/main" id="{D259BAAC-2046-4B2E-8C54-8A96C6CA03A6}"/>
              </a:ext>
            </a:extLst>
          </p:cNvPr>
          <p:cNvSpPr txBox="1"/>
          <p:nvPr/>
        </p:nvSpPr>
        <p:spPr>
          <a:xfrm>
            <a:off x="544739" y="913168"/>
            <a:ext cx="11898086" cy="4524315"/>
          </a:xfrm>
          <a:prstGeom prst="rect">
            <a:avLst/>
          </a:prstGeom>
          <a:noFill/>
        </p:spPr>
        <p:txBody>
          <a:bodyPr wrap="square">
            <a:spAutoFit/>
          </a:bodyPr>
          <a:lstStyle/>
          <a:p>
            <a:r>
              <a:rPr lang="en-AU" b="1" dirty="0"/>
              <a:t>Core units</a:t>
            </a:r>
            <a:r>
              <a:rPr lang="en-AU" dirty="0"/>
              <a:t>	</a:t>
            </a:r>
          </a:p>
          <a:p>
            <a:r>
              <a:rPr lang="en-AU" dirty="0"/>
              <a:t>CHCDIV001	Work with diverse people</a:t>
            </a:r>
          </a:p>
          <a:p>
            <a:r>
              <a:rPr lang="en-AU" dirty="0"/>
              <a:t>CHCMHS007	Work effectively in trauma informed care</a:t>
            </a:r>
          </a:p>
          <a:p>
            <a:r>
              <a:rPr lang="en-AU" dirty="0"/>
              <a:t>CHCMHS008	Promote and facilitate self-advocacy</a:t>
            </a:r>
          </a:p>
          <a:p>
            <a:r>
              <a:rPr lang="en-AU" dirty="0"/>
              <a:t>CHCMHS011	</a:t>
            </a:r>
            <a:r>
              <a:rPr lang="en-AU" b="1" dirty="0">
                <a:solidFill>
                  <a:srgbClr val="7030A0"/>
                </a:solidFill>
              </a:rPr>
              <a:t>Assess and promote social, emotional and physical wellbeing</a:t>
            </a:r>
          </a:p>
          <a:p>
            <a:r>
              <a:rPr lang="en-AU" dirty="0"/>
              <a:t>CHCPWK001	Apply peer work practices in the mental health sector</a:t>
            </a:r>
          </a:p>
          <a:p>
            <a:r>
              <a:rPr lang="en-AU" dirty="0"/>
              <a:t>CHCPWK002	Contribute to the continuous improvement of mental health services for consumers and carers</a:t>
            </a:r>
          </a:p>
          <a:p>
            <a:r>
              <a:rPr lang="en-AU" dirty="0"/>
              <a:t>CHCPWK003	Apply lived experience in mental health peer work</a:t>
            </a:r>
          </a:p>
          <a:p>
            <a:r>
              <a:rPr lang="en-AU" dirty="0"/>
              <a:t>HLTWHS001	Participate in workplace health and safety</a:t>
            </a:r>
          </a:p>
          <a:p>
            <a:r>
              <a:rPr lang="en-AU" b="1" dirty="0"/>
              <a:t>Elective units</a:t>
            </a:r>
          </a:p>
          <a:p>
            <a:r>
              <a:rPr lang="en-AU" dirty="0"/>
              <a:t>CHCCCS023	</a:t>
            </a:r>
            <a:r>
              <a:rPr lang="en-AU" b="1" dirty="0">
                <a:solidFill>
                  <a:srgbClr val="7030A0"/>
                </a:solidFill>
              </a:rPr>
              <a:t>Support independence and wellbeing</a:t>
            </a:r>
          </a:p>
          <a:p>
            <a:r>
              <a:rPr lang="en-AU" dirty="0"/>
              <a:t>CHCPRP003	Reflect on and improve own professional practice</a:t>
            </a:r>
          </a:p>
          <a:p>
            <a:r>
              <a:rPr lang="en-AU" dirty="0"/>
              <a:t>HLTWHS006	Manage personal stressors in the work environment</a:t>
            </a:r>
          </a:p>
          <a:p>
            <a:r>
              <a:rPr lang="en-AU" dirty="0"/>
              <a:t>CHCLEG001	Work legally and ethically</a:t>
            </a:r>
          </a:p>
          <a:p>
            <a:r>
              <a:rPr lang="en-AU" dirty="0"/>
              <a:t>CHCCCS003	Increase the safety of individuals at risk of suicide</a:t>
            </a:r>
          </a:p>
          <a:p>
            <a:r>
              <a:rPr lang="en-AU" dirty="0"/>
              <a:t>HLTAAP001	</a:t>
            </a:r>
            <a:r>
              <a:rPr lang="en-AU" b="1" dirty="0">
                <a:solidFill>
                  <a:srgbClr val="7030A0"/>
                </a:solidFill>
              </a:rPr>
              <a:t>Recognise healthy body systems</a:t>
            </a:r>
          </a:p>
        </p:txBody>
      </p:sp>
      <p:pic>
        <p:nvPicPr>
          <p:cNvPr id="21" name="Picture 20">
            <a:extLst>
              <a:ext uri="{FF2B5EF4-FFF2-40B4-BE49-F238E27FC236}">
                <a16:creationId xmlns:a16="http://schemas.microsoft.com/office/drawing/2014/main" id="{E3EB8E5C-614F-40FD-82D2-E1FABDEF1F52}"/>
              </a:ext>
            </a:extLst>
          </p:cNvPr>
          <p:cNvPicPr>
            <a:picLocks noChangeAspect="1"/>
          </p:cNvPicPr>
          <p:nvPr/>
        </p:nvPicPr>
        <p:blipFill>
          <a:blip r:embed="rId2"/>
          <a:stretch>
            <a:fillRect/>
          </a:stretch>
        </p:blipFill>
        <p:spPr>
          <a:xfrm>
            <a:off x="10191577" y="6212503"/>
            <a:ext cx="1475360" cy="487722"/>
          </a:xfrm>
          <a:prstGeom prst="rect">
            <a:avLst/>
          </a:prstGeom>
        </p:spPr>
      </p:pic>
      <p:sp>
        <p:nvSpPr>
          <p:cNvPr id="6" name="Footer Placeholder 5">
            <a:extLst>
              <a:ext uri="{FF2B5EF4-FFF2-40B4-BE49-F238E27FC236}">
                <a16:creationId xmlns:a16="http://schemas.microsoft.com/office/drawing/2014/main" id="{C91FED44-C2F6-4207-8D64-138185F70BB0}"/>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186707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38A738-0CD6-4456-885A-71F627EB1763}"/>
              </a:ext>
            </a:extLst>
          </p:cNvPr>
          <p:cNvPicPr>
            <a:picLocks noChangeAspect="1"/>
          </p:cNvPicPr>
          <p:nvPr/>
        </p:nvPicPr>
        <p:blipFill rotWithShape="1">
          <a:blip r:embed="rId3"/>
          <a:srcRect r="6130" b="-1"/>
          <a:stretch/>
        </p:blipFill>
        <p:spPr>
          <a:xfrm>
            <a:off x="463314" y="387780"/>
            <a:ext cx="11272602" cy="5343993"/>
          </a:xfrm>
          <a:prstGeom prst="rect">
            <a:avLst/>
          </a:prstGeom>
          <a:noFill/>
        </p:spPr>
      </p:pic>
      <p:sp>
        <p:nvSpPr>
          <p:cNvPr id="5" name="TextBox 4">
            <a:extLst>
              <a:ext uri="{FF2B5EF4-FFF2-40B4-BE49-F238E27FC236}">
                <a16:creationId xmlns:a16="http://schemas.microsoft.com/office/drawing/2014/main" id="{84D1001D-50EB-40FC-BFF5-8979648AE90E}"/>
              </a:ext>
            </a:extLst>
          </p:cNvPr>
          <p:cNvSpPr txBox="1"/>
          <p:nvPr/>
        </p:nvSpPr>
        <p:spPr>
          <a:xfrm>
            <a:off x="7959113" y="1683195"/>
            <a:ext cx="6096000" cy="2540247"/>
          </a:xfrm>
          <a:prstGeom prst="rect">
            <a:avLst/>
          </a:prstGeom>
          <a:noFill/>
        </p:spPr>
        <p:txBody>
          <a:bodyPr wrap="square">
            <a:spAutoFit/>
          </a:bodyPr>
          <a:lstStyle/>
          <a:p>
            <a:pPr>
              <a:lnSpc>
                <a:spcPct val="150000"/>
              </a:lnSpc>
            </a:pPr>
            <a:r>
              <a:rPr lang="en-AU"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h</a:t>
            </a:r>
            <a:r>
              <a:rPr lang="en-AU"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ydration</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AU"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pPr>
            <a:r>
              <a:rPr lang="en-AU"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sometimes the rain specifies me</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AU"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asks to see</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AU"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seeks out my desert place</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AU" sz="18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and turns me into rainforest</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33F806C-8DB2-4F7D-A36A-7A5EBFE72629}"/>
              </a:ext>
            </a:extLst>
          </p:cNvPr>
          <p:cNvPicPr>
            <a:picLocks noChangeAspect="1"/>
          </p:cNvPicPr>
          <p:nvPr/>
        </p:nvPicPr>
        <p:blipFill>
          <a:blip r:embed="rId4"/>
          <a:stretch>
            <a:fillRect/>
          </a:stretch>
        </p:blipFill>
        <p:spPr>
          <a:xfrm>
            <a:off x="10269433" y="6271239"/>
            <a:ext cx="1475360" cy="487722"/>
          </a:xfrm>
          <a:prstGeom prst="rect">
            <a:avLst/>
          </a:prstGeom>
        </p:spPr>
      </p:pic>
      <p:sp>
        <p:nvSpPr>
          <p:cNvPr id="6" name="Footer Placeholder 5">
            <a:extLst>
              <a:ext uri="{FF2B5EF4-FFF2-40B4-BE49-F238E27FC236}">
                <a16:creationId xmlns:a16="http://schemas.microsoft.com/office/drawing/2014/main" id="{1FAFB4B1-B47D-4829-8A4A-065B123F8E98}"/>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
        <p:nvSpPr>
          <p:cNvPr id="10" name="TextBox 9">
            <a:extLst>
              <a:ext uri="{FF2B5EF4-FFF2-40B4-BE49-F238E27FC236}">
                <a16:creationId xmlns:a16="http://schemas.microsoft.com/office/drawing/2014/main" id="{ECE878ED-DEFC-41DC-BD0D-47AEE0F68949}"/>
              </a:ext>
            </a:extLst>
          </p:cNvPr>
          <p:cNvSpPr txBox="1"/>
          <p:nvPr/>
        </p:nvSpPr>
        <p:spPr>
          <a:xfrm>
            <a:off x="9471154" y="4879310"/>
            <a:ext cx="3621386" cy="830997"/>
          </a:xfrm>
          <a:prstGeom prst="rect">
            <a:avLst/>
          </a:prstGeom>
          <a:noFill/>
        </p:spPr>
        <p:txBody>
          <a:bodyPr wrap="square">
            <a:spAutoFit/>
          </a:bodyPr>
          <a:lstStyle/>
          <a:p>
            <a:r>
              <a:rPr lang="en-AU" sz="120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theffernan@coordinare.org.au</a:t>
            </a:r>
            <a:endParaRPr lang="en-AU" sz="1200" dirty="0">
              <a:solidFill>
                <a:schemeClr val="bg1"/>
              </a:solidFill>
              <a:latin typeface="Calibri" panose="020F0502020204030204" pitchFamily="34" charset="0"/>
              <a:cs typeface="Calibri" panose="020F0502020204030204" pitchFamily="34" charset="0"/>
            </a:endParaRPr>
          </a:p>
          <a:p>
            <a:r>
              <a:rPr lang="en-AU" sz="1200"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tim.heffernan@mhc.nsw.gov.au</a:t>
            </a:r>
            <a:r>
              <a:rPr lang="en-AU" sz="1200" dirty="0">
                <a:solidFill>
                  <a:schemeClr val="bg1"/>
                </a:solidFill>
                <a:latin typeface="Calibri" panose="020F0502020204030204" pitchFamily="34" charset="0"/>
                <a:cs typeface="Calibri" panose="020F0502020204030204" pitchFamily="34" charset="0"/>
              </a:rPr>
              <a:t> </a:t>
            </a:r>
          </a:p>
          <a:p>
            <a:r>
              <a:rPr lang="en-AU" sz="1200" dirty="0">
                <a:solidFill>
                  <a:schemeClr val="bg1"/>
                </a:solidFill>
                <a:latin typeface="Calibri" panose="020F0502020204030204" pitchFamily="34" charset="0"/>
                <a:cs typeface="Calibri" panose="020F0502020204030204" pitchFamily="34" charset="0"/>
              </a:rPr>
              <a:t>0419 833 206 </a:t>
            </a:r>
          </a:p>
          <a:p>
            <a:r>
              <a:rPr lang="en-AU" sz="1200" dirty="0">
                <a:solidFill>
                  <a:schemeClr val="bg1"/>
                </a:solidFill>
                <a:latin typeface="Calibri" panose="020F0502020204030204" pitchFamily="34" charset="0"/>
                <a:cs typeface="Calibri" panose="020F0502020204030204" pitchFamily="34" charset="0"/>
              </a:rPr>
              <a:t>@timheffo</a:t>
            </a:r>
          </a:p>
        </p:txBody>
      </p:sp>
    </p:spTree>
    <p:extLst>
      <p:ext uri="{BB962C8B-B14F-4D97-AF65-F5344CB8AC3E}">
        <p14:creationId xmlns:p14="http://schemas.microsoft.com/office/powerpoint/2010/main" val="302958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6D3CE-F168-0A42-A0EF-0F590969C7EE}"/>
              </a:ext>
            </a:extLst>
          </p:cNvPr>
          <p:cNvSpPr>
            <a:spLocks noGrp="1"/>
          </p:cNvSpPr>
          <p:nvPr>
            <p:ph type="title"/>
          </p:nvPr>
        </p:nvSpPr>
        <p:spPr/>
        <p:txBody>
          <a:bodyPr/>
          <a:lstStyle/>
          <a:p>
            <a:endParaRPr lang="en-AU"/>
          </a:p>
        </p:txBody>
      </p:sp>
      <p:sp>
        <p:nvSpPr>
          <p:cNvPr id="6" name="Text Placeholder 5">
            <a:extLst>
              <a:ext uri="{FF2B5EF4-FFF2-40B4-BE49-F238E27FC236}">
                <a16:creationId xmlns:a16="http://schemas.microsoft.com/office/drawing/2014/main" id="{92EB055D-42AB-F045-B6A7-00BF0EBDC5AA}"/>
              </a:ext>
            </a:extLst>
          </p:cNvPr>
          <p:cNvSpPr>
            <a:spLocks noGrp="1"/>
          </p:cNvSpPr>
          <p:nvPr>
            <p:ph type="body" sz="quarter" idx="13"/>
          </p:nvPr>
        </p:nvSpPr>
        <p:spPr/>
        <p:txBody>
          <a:bodyPr/>
          <a:lstStyle/>
          <a:p>
            <a:endParaRPr lang="en-AU"/>
          </a:p>
        </p:txBody>
      </p:sp>
      <p:sp>
        <p:nvSpPr>
          <p:cNvPr id="7" name="Text Placeholder 5">
            <a:extLst>
              <a:ext uri="{FF2B5EF4-FFF2-40B4-BE49-F238E27FC236}">
                <a16:creationId xmlns:a16="http://schemas.microsoft.com/office/drawing/2014/main" id="{D5525526-38CD-4AFF-9C6A-06D63C99BF55}"/>
              </a:ext>
            </a:extLst>
          </p:cNvPr>
          <p:cNvSpPr txBox="1">
            <a:spLocks/>
          </p:cNvSpPr>
          <p:nvPr/>
        </p:nvSpPr>
        <p:spPr>
          <a:xfrm>
            <a:off x="5912654" y="2428875"/>
            <a:ext cx="5508625" cy="3760298"/>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1800" kern="1200">
                <a:solidFill>
                  <a:schemeClr val="bg2"/>
                </a:solidFill>
                <a:latin typeface="+mj-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2"/>
                </a:solidFill>
                <a:latin typeface="+mn-lt"/>
                <a:ea typeface="+mn-ea"/>
                <a:cs typeface="+mn-cs"/>
              </a:defRPr>
            </a:lvl2pPr>
            <a:lvl3pPr marL="180000" indent="-180000" algn="l" defTabSz="914400" rtl="0" eaLnBrk="1" latinLnBrk="0" hangingPunct="1">
              <a:lnSpc>
                <a:spcPct val="90000"/>
              </a:lnSpc>
              <a:spcBef>
                <a:spcPts val="300"/>
              </a:spcBef>
              <a:spcAft>
                <a:spcPts val="300"/>
              </a:spcAft>
              <a:buClr>
                <a:schemeClr val="bg2"/>
              </a:buClr>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4pPr>
            <a:lvl5pPr marL="54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5pPr>
            <a:lvl6pPr marL="360000" indent="-360000" algn="l" defTabSz="914400" rtl="0" eaLnBrk="1" latinLnBrk="0" hangingPunct="1">
              <a:lnSpc>
                <a:spcPct val="90000"/>
              </a:lnSpc>
              <a:spcBef>
                <a:spcPts val="600"/>
              </a:spcBef>
              <a:spcAft>
                <a:spcPts val="0"/>
              </a:spcAft>
              <a:buClr>
                <a:schemeClr val="bg2"/>
              </a:buClr>
              <a:buFont typeface="+mj-lt"/>
              <a:buAutoNum type="arabicPeriod"/>
              <a:defRPr sz="1800" kern="1200">
                <a:solidFill>
                  <a:schemeClr val="tx2"/>
                </a:solidFill>
                <a:latin typeface="+mn-lt"/>
                <a:ea typeface="+mn-ea"/>
                <a:cs typeface="+mn-cs"/>
              </a:defRPr>
            </a:lvl6pPr>
            <a:lvl7pPr marL="630000" indent="-270000" algn="l" defTabSz="914400" rtl="0" eaLnBrk="1" latinLnBrk="0" hangingPunct="1">
              <a:lnSpc>
                <a:spcPct val="90000"/>
              </a:lnSpc>
              <a:spcBef>
                <a:spcPts val="300"/>
              </a:spcBef>
              <a:buClr>
                <a:schemeClr val="bg2"/>
              </a:buClr>
              <a:buFont typeface="+mj-lt"/>
              <a:buAutoNum type="alphaUcPeriod"/>
              <a:defRPr sz="1400" kern="1200">
                <a:solidFill>
                  <a:schemeClr val="tx2"/>
                </a:solidFill>
                <a:latin typeface="+mn-lt"/>
                <a:ea typeface="+mn-ea"/>
                <a:cs typeface="+mn-cs"/>
              </a:defRPr>
            </a:lvl7pPr>
            <a:lvl8pPr marL="900000" indent="-270000" algn="l" defTabSz="914400" rtl="0" eaLnBrk="1" latinLnBrk="0" hangingPunct="1">
              <a:lnSpc>
                <a:spcPct val="90000"/>
              </a:lnSpc>
              <a:spcBef>
                <a:spcPts val="300"/>
              </a:spcBef>
              <a:buClr>
                <a:schemeClr val="bg2"/>
              </a:buClr>
              <a:buFont typeface="+mj-lt"/>
              <a:buAutoNum type="roman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AU" i="1">
                <a:solidFill>
                  <a:srgbClr val="000000"/>
                </a:solidFill>
              </a:rPr>
              <a:t>The nation’s mental health system is “fundamentally broken”</a:t>
            </a:r>
            <a:r>
              <a:rPr lang="en-AU" b="1" i="1">
                <a:solidFill>
                  <a:srgbClr val="000000"/>
                </a:solidFill>
              </a:rPr>
              <a:t> </a:t>
            </a:r>
          </a:p>
          <a:p>
            <a:r>
              <a:rPr lang="en-AU" b="1">
                <a:solidFill>
                  <a:srgbClr val="000000"/>
                </a:solidFill>
              </a:rPr>
              <a:t>Mental Health Council of Australia, 2014</a:t>
            </a:r>
            <a:endParaRPr lang="en-AU">
              <a:solidFill>
                <a:srgbClr val="000000"/>
              </a:solidFill>
            </a:endParaRPr>
          </a:p>
          <a:p>
            <a:r>
              <a:rPr lang="en-AU" i="1">
                <a:solidFill>
                  <a:srgbClr val="000000"/>
                </a:solidFill>
              </a:rPr>
              <a:t>The our current system is deeply flawed and the result is people finding themselves at crisis point</a:t>
            </a:r>
          </a:p>
          <a:p>
            <a:r>
              <a:rPr lang="en-AU" i="1">
                <a:solidFill>
                  <a:srgbClr val="000000"/>
                </a:solidFill>
              </a:rPr>
              <a:t> </a:t>
            </a:r>
            <a:r>
              <a:rPr lang="en-AU" b="1">
                <a:solidFill>
                  <a:srgbClr val="000000"/>
                </a:solidFill>
              </a:rPr>
              <a:t>Mental Health Australia, 2015                                            </a:t>
            </a:r>
          </a:p>
          <a:p>
            <a:endParaRPr lang="en-AU"/>
          </a:p>
        </p:txBody>
      </p:sp>
      <p:pic>
        <p:nvPicPr>
          <p:cNvPr id="8" name="Picture 7">
            <a:extLst>
              <a:ext uri="{FF2B5EF4-FFF2-40B4-BE49-F238E27FC236}">
                <a16:creationId xmlns:a16="http://schemas.microsoft.com/office/drawing/2014/main" id="{7B79192E-D54B-4FC9-8413-76B707669A2A}"/>
              </a:ext>
            </a:extLst>
          </p:cNvPr>
          <p:cNvPicPr>
            <a:picLocks noChangeAspect="1"/>
          </p:cNvPicPr>
          <p:nvPr/>
        </p:nvPicPr>
        <p:blipFill rotWithShape="1">
          <a:blip r:embed="rId2">
            <a:alphaModFix/>
          </a:blip>
          <a:srcRect l="3675" r="32791" b="2"/>
          <a:stretch/>
        </p:blipFill>
        <p:spPr>
          <a:xfrm>
            <a:off x="20" y="110629"/>
            <a:ext cx="5599114" cy="5860340"/>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TextBox 8">
            <a:extLst>
              <a:ext uri="{FF2B5EF4-FFF2-40B4-BE49-F238E27FC236}">
                <a16:creationId xmlns:a16="http://schemas.microsoft.com/office/drawing/2014/main" id="{EBBBF045-7759-474E-A469-9C749BAF8266}"/>
              </a:ext>
            </a:extLst>
          </p:cNvPr>
          <p:cNvSpPr txBox="1"/>
          <p:nvPr/>
        </p:nvSpPr>
        <p:spPr>
          <a:xfrm>
            <a:off x="5854778" y="871593"/>
            <a:ext cx="6378766"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a:ln>
                  <a:noFill/>
                </a:ln>
                <a:solidFill>
                  <a:schemeClr val="bg2">
                    <a:lumMod val="75000"/>
                  </a:schemeClr>
                </a:solidFill>
                <a:effectLst/>
                <a:uLnTx/>
                <a:uFillTx/>
                <a:latin typeface="Calibri"/>
                <a:ea typeface="+mn-ea"/>
                <a:cs typeface="+mn-cs"/>
              </a:rPr>
              <a:t>Peer work and climate change</a:t>
            </a:r>
          </a:p>
        </p:txBody>
      </p:sp>
      <p:pic>
        <p:nvPicPr>
          <p:cNvPr id="3" name="Picture 2">
            <a:extLst>
              <a:ext uri="{FF2B5EF4-FFF2-40B4-BE49-F238E27FC236}">
                <a16:creationId xmlns:a16="http://schemas.microsoft.com/office/drawing/2014/main" id="{385835FC-2E8B-48A4-9BC4-A78DC147B3BA}"/>
              </a:ext>
            </a:extLst>
          </p:cNvPr>
          <p:cNvPicPr>
            <a:picLocks noChangeAspect="1"/>
          </p:cNvPicPr>
          <p:nvPr/>
        </p:nvPicPr>
        <p:blipFill>
          <a:blip r:embed="rId3"/>
          <a:stretch>
            <a:fillRect/>
          </a:stretch>
        </p:blipFill>
        <p:spPr>
          <a:xfrm>
            <a:off x="10273727" y="6189173"/>
            <a:ext cx="1475360" cy="487722"/>
          </a:xfrm>
          <a:prstGeom prst="rect">
            <a:avLst/>
          </a:prstGeom>
        </p:spPr>
      </p:pic>
      <p:pic>
        <p:nvPicPr>
          <p:cNvPr id="10" name="Picture 9">
            <a:extLst>
              <a:ext uri="{FF2B5EF4-FFF2-40B4-BE49-F238E27FC236}">
                <a16:creationId xmlns:a16="http://schemas.microsoft.com/office/drawing/2014/main" id="{F07DD8FE-083C-4512-A0A0-902643694348}"/>
              </a:ext>
            </a:extLst>
          </p:cNvPr>
          <p:cNvPicPr>
            <a:picLocks noChangeAspect="1"/>
          </p:cNvPicPr>
          <p:nvPr/>
        </p:nvPicPr>
        <p:blipFill>
          <a:blip r:embed="rId4"/>
          <a:stretch>
            <a:fillRect/>
          </a:stretch>
        </p:blipFill>
        <p:spPr>
          <a:xfrm>
            <a:off x="4471240" y="6273273"/>
            <a:ext cx="3286029" cy="432854"/>
          </a:xfrm>
          <a:prstGeom prst="rect">
            <a:avLst/>
          </a:prstGeom>
        </p:spPr>
      </p:pic>
    </p:spTree>
    <p:extLst>
      <p:ext uri="{BB962C8B-B14F-4D97-AF65-F5344CB8AC3E}">
        <p14:creationId xmlns:p14="http://schemas.microsoft.com/office/powerpoint/2010/main" val="17847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04DE832-BD71-404F-A009-4B738B1ED189}"/>
              </a:ext>
            </a:extLst>
          </p:cNvPr>
          <p:cNvSpPr txBox="1">
            <a:spLocks/>
          </p:cNvSpPr>
          <p:nvPr/>
        </p:nvSpPr>
        <p:spPr>
          <a:xfrm>
            <a:off x="461168" y="717264"/>
            <a:ext cx="11269663" cy="4431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AU" b="1" dirty="0">
                <a:latin typeface="Calibri" panose="020F0502020204030204" pitchFamily="34" charset="0"/>
                <a:cs typeface="Calibri" panose="020F0502020204030204" pitchFamily="34" charset="0"/>
              </a:rPr>
              <a:t>Peer workers – a renewable resource in an ecosystem</a:t>
            </a:r>
          </a:p>
        </p:txBody>
      </p:sp>
      <p:sp>
        <p:nvSpPr>
          <p:cNvPr id="7" name="Text Placeholder 5">
            <a:extLst>
              <a:ext uri="{FF2B5EF4-FFF2-40B4-BE49-F238E27FC236}">
                <a16:creationId xmlns:a16="http://schemas.microsoft.com/office/drawing/2014/main" id="{DC1553BD-B807-4617-A19A-300151A01218}"/>
              </a:ext>
            </a:extLst>
          </p:cNvPr>
          <p:cNvSpPr txBox="1">
            <a:spLocks/>
          </p:cNvSpPr>
          <p:nvPr/>
        </p:nvSpPr>
        <p:spPr>
          <a:xfrm>
            <a:off x="4670854" y="1932039"/>
            <a:ext cx="6644845" cy="376549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1800" kern="1200">
                <a:solidFill>
                  <a:schemeClr val="bg2"/>
                </a:solidFill>
                <a:latin typeface="+mj-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800" kern="1200">
                <a:solidFill>
                  <a:schemeClr val="tx2"/>
                </a:solidFill>
                <a:latin typeface="+mn-lt"/>
                <a:ea typeface="+mn-ea"/>
                <a:cs typeface="+mn-cs"/>
              </a:defRPr>
            </a:lvl2pPr>
            <a:lvl3pPr marL="180000" indent="-180000" algn="l" defTabSz="914400" rtl="0" eaLnBrk="1" latinLnBrk="0" hangingPunct="1">
              <a:lnSpc>
                <a:spcPct val="90000"/>
              </a:lnSpc>
              <a:spcBef>
                <a:spcPts val="300"/>
              </a:spcBef>
              <a:spcAft>
                <a:spcPts val="300"/>
              </a:spcAft>
              <a:buClr>
                <a:schemeClr val="bg2"/>
              </a:buClr>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4pPr>
            <a:lvl5pPr marL="540000" indent="-180000" algn="l" defTabSz="914400" rtl="0" eaLnBrk="1" latinLnBrk="0" hangingPunct="1">
              <a:lnSpc>
                <a:spcPct val="90000"/>
              </a:lnSpc>
              <a:spcBef>
                <a:spcPts val="300"/>
              </a:spcBef>
              <a:buClr>
                <a:schemeClr val="bg2"/>
              </a:buClr>
              <a:buFont typeface="System Font Regular"/>
              <a:buChar char="–"/>
              <a:defRPr sz="1400" kern="1200">
                <a:solidFill>
                  <a:schemeClr val="tx2"/>
                </a:solidFill>
                <a:latin typeface="+mn-lt"/>
                <a:ea typeface="+mn-ea"/>
                <a:cs typeface="+mn-cs"/>
              </a:defRPr>
            </a:lvl5pPr>
            <a:lvl6pPr marL="360000" indent="-360000" algn="l" defTabSz="914400" rtl="0" eaLnBrk="1" latinLnBrk="0" hangingPunct="1">
              <a:lnSpc>
                <a:spcPct val="90000"/>
              </a:lnSpc>
              <a:spcBef>
                <a:spcPts val="600"/>
              </a:spcBef>
              <a:spcAft>
                <a:spcPts val="0"/>
              </a:spcAft>
              <a:buClr>
                <a:schemeClr val="bg2"/>
              </a:buClr>
              <a:buFont typeface="+mj-lt"/>
              <a:buAutoNum type="arabicPeriod"/>
              <a:defRPr sz="1800" kern="1200">
                <a:solidFill>
                  <a:schemeClr val="tx2"/>
                </a:solidFill>
                <a:latin typeface="+mn-lt"/>
                <a:ea typeface="+mn-ea"/>
                <a:cs typeface="+mn-cs"/>
              </a:defRPr>
            </a:lvl6pPr>
            <a:lvl7pPr marL="630000" indent="-270000" algn="l" defTabSz="914400" rtl="0" eaLnBrk="1" latinLnBrk="0" hangingPunct="1">
              <a:lnSpc>
                <a:spcPct val="90000"/>
              </a:lnSpc>
              <a:spcBef>
                <a:spcPts val="300"/>
              </a:spcBef>
              <a:buClr>
                <a:schemeClr val="bg2"/>
              </a:buClr>
              <a:buFont typeface="+mj-lt"/>
              <a:buAutoNum type="alphaUcPeriod"/>
              <a:defRPr sz="1400" kern="1200">
                <a:solidFill>
                  <a:schemeClr val="tx2"/>
                </a:solidFill>
                <a:latin typeface="+mn-lt"/>
                <a:ea typeface="+mn-ea"/>
                <a:cs typeface="+mn-cs"/>
              </a:defRPr>
            </a:lvl7pPr>
            <a:lvl8pPr marL="900000" indent="-270000" algn="l" defTabSz="914400" rtl="0" eaLnBrk="1" latinLnBrk="0" hangingPunct="1">
              <a:lnSpc>
                <a:spcPct val="90000"/>
              </a:lnSpc>
              <a:spcBef>
                <a:spcPts val="300"/>
              </a:spcBef>
              <a:buClr>
                <a:schemeClr val="bg2"/>
              </a:buClr>
              <a:buFont typeface="+mj-lt"/>
              <a:buAutoNum type="roman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AU" sz="2000" i="1" dirty="0">
                <a:latin typeface="Calibri" panose="020F0502020204030204" pitchFamily="34" charset="0"/>
                <a:cs typeface="Calibri" panose="020F0502020204030204" pitchFamily="34" charset="0"/>
              </a:rPr>
              <a:t>‘If we think of workforce as the fuel that feeds the mental health system, then the peer workforce is a lot like alternative fuel sources such as solar and wind power. Peer workers are the renewable resource of the mental health system. The traditional workforces are the fossil fuels that sustain the biomedical model. Things are obviously worsening in this system, but as with climate change, there are significant vested interests whose survival depends on maintaining the status quo, regardless of the damage done</a:t>
            </a:r>
            <a:r>
              <a:rPr lang="en-AU" sz="2000" dirty="0">
                <a:latin typeface="Calibri" panose="020F0502020204030204" pitchFamily="34" charset="0"/>
                <a:cs typeface="Calibri" panose="020F0502020204030204" pitchFamily="34" charset="0"/>
              </a:rPr>
              <a:t>.‘</a:t>
            </a:r>
          </a:p>
          <a:p>
            <a:r>
              <a:rPr lang="en-AU" dirty="0">
                <a:latin typeface="Calibri" panose="020F0502020204030204" pitchFamily="34" charset="0"/>
                <a:cs typeface="Calibri" panose="020F0502020204030204" pitchFamily="34" charset="0"/>
              </a:rPr>
              <a:t>Tim Heffernan, </a:t>
            </a:r>
            <a:r>
              <a:rPr lang="en-AU" i="1" dirty="0">
                <a:latin typeface="Calibri" panose="020F0502020204030204" pitchFamily="34" charset="0"/>
                <a:cs typeface="Calibri" panose="020F0502020204030204" pitchFamily="34" charset="0"/>
              </a:rPr>
              <a:t>‘Peer Work and Climate Change’ </a:t>
            </a:r>
            <a:r>
              <a:rPr lang="en-AU" dirty="0">
                <a:latin typeface="Calibri" panose="020F0502020204030204" pitchFamily="34" charset="0"/>
                <a:cs typeface="Calibri" panose="020F0502020204030204" pitchFamily="34" charset="0"/>
              </a:rPr>
              <a:t>in Meagher, Stratford, Jackson, Jayakody, Fong (eds) 2018. </a:t>
            </a:r>
            <a:r>
              <a:rPr lang="en-AU" b="1" u="sng" dirty="0">
                <a:latin typeface="Calibri" panose="020F0502020204030204" pitchFamily="34" charset="0"/>
                <a:cs typeface="Calibri" panose="020F0502020204030204" pitchFamily="34" charset="0"/>
              </a:rPr>
              <a:t>Peer Work In Australia: A new future for mental health</a:t>
            </a:r>
            <a:r>
              <a:rPr lang="en-AU" dirty="0">
                <a:latin typeface="Calibri" panose="020F0502020204030204" pitchFamily="34" charset="0"/>
                <a:cs typeface="Calibri" panose="020F0502020204030204" pitchFamily="34" charset="0"/>
              </a:rPr>
              <a:t>. </a:t>
            </a:r>
            <a:r>
              <a:rPr lang="en-AU" dirty="0" err="1">
                <a:latin typeface="Calibri" panose="020F0502020204030204" pitchFamily="34" charset="0"/>
                <a:cs typeface="Calibri" panose="020F0502020204030204" pitchFamily="34" charset="0"/>
              </a:rPr>
              <a:t>RichmondPRA</a:t>
            </a:r>
            <a:r>
              <a:rPr lang="en-AU" dirty="0">
                <a:latin typeface="Calibri" panose="020F0502020204030204" pitchFamily="34" charset="0"/>
                <a:cs typeface="Calibri" panose="020F0502020204030204" pitchFamily="34" charset="0"/>
              </a:rPr>
              <a:t> and Mind Australia</a:t>
            </a:r>
          </a:p>
        </p:txBody>
      </p:sp>
      <p:pic>
        <p:nvPicPr>
          <p:cNvPr id="8" name="Picture 7">
            <a:extLst>
              <a:ext uri="{FF2B5EF4-FFF2-40B4-BE49-F238E27FC236}">
                <a16:creationId xmlns:a16="http://schemas.microsoft.com/office/drawing/2014/main" id="{50863A98-3875-4513-96F1-CA59F42522B3}"/>
              </a:ext>
            </a:extLst>
          </p:cNvPr>
          <p:cNvPicPr>
            <a:picLocks noChangeAspect="1"/>
          </p:cNvPicPr>
          <p:nvPr/>
        </p:nvPicPr>
        <p:blipFill>
          <a:blip r:embed="rId2"/>
          <a:stretch>
            <a:fillRect/>
          </a:stretch>
        </p:blipFill>
        <p:spPr>
          <a:xfrm>
            <a:off x="732274" y="1425412"/>
            <a:ext cx="2950039" cy="4378802"/>
          </a:xfrm>
          <a:prstGeom prst="rect">
            <a:avLst/>
          </a:prstGeom>
        </p:spPr>
      </p:pic>
      <p:pic>
        <p:nvPicPr>
          <p:cNvPr id="9" name="Picture 8">
            <a:extLst>
              <a:ext uri="{FF2B5EF4-FFF2-40B4-BE49-F238E27FC236}">
                <a16:creationId xmlns:a16="http://schemas.microsoft.com/office/drawing/2014/main" id="{450A5D2D-AFE0-47C5-8C74-B4C2DA7DF157}"/>
              </a:ext>
            </a:extLst>
          </p:cNvPr>
          <p:cNvPicPr>
            <a:picLocks noChangeAspect="1"/>
          </p:cNvPicPr>
          <p:nvPr/>
        </p:nvPicPr>
        <p:blipFill>
          <a:blip r:embed="rId3"/>
          <a:stretch>
            <a:fillRect/>
          </a:stretch>
        </p:blipFill>
        <p:spPr>
          <a:xfrm>
            <a:off x="10255471" y="6163517"/>
            <a:ext cx="1475360" cy="487722"/>
          </a:xfrm>
          <a:prstGeom prst="rect">
            <a:avLst/>
          </a:prstGeom>
        </p:spPr>
      </p:pic>
      <p:pic>
        <p:nvPicPr>
          <p:cNvPr id="3" name="Picture 2">
            <a:extLst>
              <a:ext uri="{FF2B5EF4-FFF2-40B4-BE49-F238E27FC236}">
                <a16:creationId xmlns:a16="http://schemas.microsoft.com/office/drawing/2014/main" id="{F0CF2E7B-69AD-4825-B58D-ED99DCBB8A47}"/>
              </a:ext>
            </a:extLst>
          </p:cNvPr>
          <p:cNvPicPr>
            <a:picLocks noChangeAspect="1"/>
          </p:cNvPicPr>
          <p:nvPr/>
        </p:nvPicPr>
        <p:blipFill>
          <a:blip r:embed="rId4"/>
          <a:stretch>
            <a:fillRect/>
          </a:stretch>
        </p:blipFill>
        <p:spPr>
          <a:xfrm>
            <a:off x="4199487" y="6201847"/>
            <a:ext cx="3286029" cy="432854"/>
          </a:xfrm>
          <a:prstGeom prst="rect">
            <a:avLst/>
          </a:prstGeom>
        </p:spPr>
      </p:pic>
    </p:spTree>
    <p:extLst>
      <p:ext uri="{BB962C8B-B14F-4D97-AF65-F5344CB8AC3E}">
        <p14:creationId xmlns:p14="http://schemas.microsoft.com/office/powerpoint/2010/main" val="384739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48280-84D6-478D-989F-CDE93CE5F021}"/>
              </a:ext>
            </a:extLst>
          </p:cNvPr>
          <p:cNvSpPr>
            <a:spLocks noGrp="1"/>
          </p:cNvSpPr>
          <p:nvPr>
            <p:ph type="title"/>
          </p:nvPr>
        </p:nvSpPr>
        <p:spPr>
          <a:xfrm>
            <a:off x="685800" y="811498"/>
            <a:ext cx="11269663" cy="443198"/>
          </a:xfrm>
        </p:spPr>
        <p:txBody>
          <a:bodyPr/>
          <a:lstStyle/>
          <a:p>
            <a:r>
              <a:rPr lang="en-AU" dirty="0"/>
              <a:t>Recovery group</a:t>
            </a:r>
          </a:p>
        </p:txBody>
      </p:sp>
      <p:sp>
        <p:nvSpPr>
          <p:cNvPr id="5" name="Text Placeholder 4">
            <a:extLst>
              <a:ext uri="{FF2B5EF4-FFF2-40B4-BE49-F238E27FC236}">
                <a16:creationId xmlns:a16="http://schemas.microsoft.com/office/drawing/2014/main" id="{2F2F8B71-83D2-412B-B37E-48FAA4EF9B43}"/>
              </a:ext>
            </a:extLst>
          </p:cNvPr>
          <p:cNvSpPr>
            <a:spLocks noGrp="1"/>
          </p:cNvSpPr>
          <p:nvPr>
            <p:ph type="body" sz="quarter" idx="14"/>
          </p:nvPr>
        </p:nvSpPr>
        <p:spPr>
          <a:xfrm>
            <a:off x="685800" y="2145620"/>
            <a:ext cx="7658100" cy="3889375"/>
          </a:xfrm>
        </p:spPr>
        <p:txBody>
          <a:bodyPr/>
          <a:lstStyle/>
          <a:p>
            <a:r>
              <a:rPr lang="en-AU" sz="2800" i="1" dirty="0"/>
              <a:t>“My grandmother used to say to me you don’t go to the doctor when you are unwell, you go to someone who has recovered from the sickness.”</a:t>
            </a:r>
          </a:p>
          <a:p>
            <a:r>
              <a:rPr lang="en-AU" dirty="0"/>
              <a:t>Consumer, Wollongong Mental Health Unit. 2009</a:t>
            </a:r>
          </a:p>
          <a:p>
            <a:endParaRPr lang="en-AU" sz="2800" dirty="0"/>
          </a:p>
        </p:txBody>
      </p:sp>
      <p:pic>
        <p:nvPicPr>
          <p:cNvPr id="6" name="Picture 5">
            <a:extLst>
              <a:ext uri="{FF2B5EF4-FFF2-40B4-BE49-F238E27FC236}">
                <a16:creationId xmlns:a16="http://schemas.microsoft.com/office/drawing/2014/main" id="{8A7122B0-E9A8-4C7D-A701-0CD4B16694FD}"/>
              </a:ext>
            </a:extLst>
          </p:cNvPr>
          <p:cNvPicPr>
            <a:picLocks noChangeAspect="1"/>
          </p:cNvPicPr>
          <p:nvPr/>
        </p:nvPicPr>
        <p:blipFill>
          <a:blip r:embed="rId2"/>
          <a:stretch>
            <a:fillRect/>
          </a:stretch>
        </p:blipFill>
        <p:spPr>
          <a:xfrm>
            <a:off x="10202463" y="6163517"/>
            <a:ext cx="1475360" cy="487722"/>
          </a:xfrm>
          <a:prstGeom prst="rect">
            <a:avLst/>
          </a:prstGeom>
        </p:spPr>
      </p:pic>
      <p:sp>
        <p:nvSpPr>
          <p:cNvPr id="7" name="Footer Placeholder 5">
            <a:extLst>
              <a:ext uri="{FF2B5EF4-FFF2-40B4-BE49-F238E27FC236}">
                <a16:creationId xmlns:a16="http://schemas.microsoft.com/office/drawing/2014/main" id="{9037104A-46DA-442A-9EB4-1BBE6B8E7A4E}"/>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229800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66BD-7294-4364-A0BD-9DCF9E15B6D0}"/>
              </a:ext>
            </a:extLst>
          </p:cNvPr>
          <p:cNvSpPr>
            <a:spLocks noGrp="1"/>
          </p:cNvSpPr>
          <p:nvPr>
            <p:ph type="title"/>
          </p:nvPr>
        </p:nvSpPr>
        <p:spPr/>
        <p:txBody>
          <a:bodyPr>
            <a:normAutofit fontScale="90000"/>
          </a:bodyPr>
          <a:lstStyle/>
          <a:p>
            <a:endParaRPr lang="en-AU"/>
          </a:p>
        </p:txBody>
      </p:sp>
      <p:sp>
        <p:nvSpPr>
          <p:cNvPr id="3" name="Content Placeholder 2">
            <a:extLst>
              <a:ext uri="{FF2B5EF4-FFF2-40B4-BE49-F238E27FC236}">
                <a16:creationId xmlns:a16="http://schemas.microsoft.com/office/drawing/2014/main" id="{66CF79A6-D6B4-40EF-9FBB-F1D5251AAFD8}"/>
              </a:ext>
            </a:extLst>
          </p:cNvPr>
          <p:cNvSpPr>
            <a:spLocks noGrp="1"/>
          </p:cNvSpPr>
          <p:nvPr>
            <p:ph idx="1"/>
          </p:nvPr>
        </p:nvSpPr>
        <p:spPr>
          <a:xfrm>
            <a:off x="479425" y="1600201"/>
            <a:ext cx="11269663" cy="4097338"/>
          </a:xfrm>
        </p:spPr>
        <p:txBody>
          <a:bodyPr/>
          <a:lstStyle/>
          <a:p>
            <a:r>
              <a:rPr lang="en-AU" sz="2800" i="1" dirty="0"/>
              <a:t>For every person living with mental illness who dies early of suicide, nine die early due to heart disease, respiratory disease or cancer.</a:t>
            </a:r>
          </a:p>
          <a:p>
            <a:endParaRPr lang="en-AU"/>
          </a:p>
          <a:p>
            <a:pPr>
              <a:spcBef>
                <a:spcPts val="0"/>
              </a:spcBef>
              <a:spcAft>
                <a:spcPts val="0"/>
              </a:spcAft>
            </a:pPr>
            <a:r>
              <a:rPr lang="en-AU" sz="2000" dirty="0"/>
              <a:t>Physical health of people with mental illness </a:t>
            </a:r>
          </a:p>
          <a:p>
            <a:pPr>
              <a:spcBef>
                <a:spcPts val="0"/>
              </a:spcBef>
              <a:spcAft>
                <a:spcPts val="0"/>
              </a:spcAft>
            </a:pPr>
            <a:r>
              <a:rPr lang="en-AU" sz="1600" dirty="0"/>
              <a:t>Roberts and Bowman (2019) </a:t>
            </a:r>
          </a:p>
          <a:p>
            <a:endParaRPr lang="en-AU" sz="1600" dirty="0"/>
          </a:p>
        </p:txBody>
      </p:sp>
      <p:pic>
        <p:nvPicPr>
          <p:cNvPr id="5" name="Picture 4">
            <a:extLst>
              <a:ext uri="{FF2B5EF4-FFF2-40B4-BE49-F238E27FC236}">
                <a16:creationId xmlns:a16="http://schemas.microsoft.com/office/drawing/2014/main" id="{7A57AF14-F252-42B3-8FCB-174EA8F01DF5}"/>
              </a:ext>
            </a:extLst>
          </p:cNvPr>
          <p:cNvPicPr>
            <a:picLocks noChangeAspect="1"/>
          </p:cNvPicPr>
          <p:nvPr/>
        </p:nvPicPr>
        <p:blipFill>
          <a:blip r:embed="rId2"/>
          <a:stretch>
            <a:fillRect/>
          </a:stretch>
        </p:blipFill>
        <p:spPr>
          <a:xfrm>
            <a:off x="10524443" y="6162455"/>
            <a:ext cx="1471614" cy="489846"/>
          </a:xfrm>
          <a:prstGeom prst="rect">
            <a:avLst/>
          </a:prstGeom>
        </p:spPr>
      </p:pic>
      <p:sp>
        <p:nvSpPr>
          <p:cNvPr id="6" name="Footer Placeholder 5">
            <a:extLst>
              <a:ext uri="{FF2B5EF4-FFF2-40B4-BE49-F238E27FC236}">
                <a16:creationId xmlns:a16="http://schemas.microsoft.com/office/drawing/2014/main" id="{F2DCDF84-7BCC-4467-8F69-8C051550943B}"/>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173152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C634-D390-4958-B13D-5FD3ECFE19FE}"/>
              </a:ext>
            </a:extLst>
          </p:cNvPr>
          <p:cNvSpPr>
            <a:spLocks noGrp="1"/>
          </p:cNvSpPr>
          <p:nvPr>
            <p:ph type="title"/>
          </p:nvPr>
        </p:nvSpPr>
        <p:spPr/>
        <p:txBody>
          <a:bodyPr>
            <a:normAutofit fontScale="90000"/>
          </a:bodyPr>
          <a:lstStyle/>
          <a:p>
            <a:r>
              <a:rPr lang="en-AU" dirty="0"/>
              <a:t>Lived Experience (Peer) Work – human rights and social justice</a:t>
            </a:r>
          </a:p>
        </p:txBody>
      </p:sp>
      <p:sp>
        <p:nvSpPr>
          <p:cNvPr id="3" name="Content Placeholder 2">
            <a:extLst>
              <a:ext uri="{FF2B5EF4-FFF2-40B4-BE49-F238E27FC236}">
                <a16:creationId xmlns:a16="http://schemas.microsoft.com/office/drawing/2014/main" id="{C6443915-4A0B-4871-A588-42B28C5B17F0}"/>
              </a:ext>
            </a:extLst>
          </p:cNvPr>
          <p:cNvSpPr>
            <a:spLocks noGrp="1"/>
          </p:cNvSpPr>
          <p:nvPr>
            <p:ph idx="1"/>
          </p:nvPr>
        </p:nvSpPr>
        <p:spPr>
          <a:xfrm>
            <a:off x="992777" y="1629295"/>
            <a:ext cx="9213669" cy="4068243"/>
          </a:xfrm>
        </p:spPr>
        <p:txBody>
          <a:bodyPr/>
          <a:lstStyle/>
          <a:p>
            <a:r>
              <a:rPr lang="en-AU" sz="2800" dirty="0">
                <a:solidFill>
                  <a:schemeClr val="accent5">
                    <a:lumMod val="75000"/>
                  </a:schemeClr>
                </a:solidFill>
              </a:rPr>
              <a:t>Human rights </a:t>
            </a:r>
            <a:r>
              <a:rPr lang="en-AU" sz="2800" dirty="0"/>
              <a:t>are indivisible, interdependent and interrelated. Within the unitary system of human rights, the two that figure here are:</a:t>
            </a:r>
          </a:p>
          <a:p>
            <a:pPr marL="457200" indent="-457200">
              <a:buFont typeface="Arial" panose="020B0604020202020204" pitchFamily="34" charset="0"/>
              <a:buChar char="•"/>
            </a:pPr>
            <a:r>
              <a:rPr lang="en-AU" sz="2800" dirty="0"/>
              <a:t>The right to health</a:t>
            </a:r>
          </a:p>
          <a:p>
            <a:pPr marL="457200" indent="-457200">
              <a:buFont typeface="Arial" panose="020B0604020202020204" pitchFamily="34" charset="0"/>
              <a:buChar char="•"/>
            </a:pPr>
            <a:r>
              <a:rPr lang="en-AU" sz="2800" dirty="0"/>
              <a:t>The right to personal autonomy and agency </a:t>
            </a:r>
          </a:p>
          <a:p>
            <a:endParaRPr lang="en-AU" dirty="0"/>
          </a:p>
        </p:txBody>
      </p:sp>
      <p:pic>
        <p:nvPicPr>
          <p:cNvPr id="6" name="Picture 5">
            <a:extLst>
              <a:ext uri="{FF2B5EF4-FFF2-40B4-BE49-F238E27FC236}">
                <a16:creationId xmlns:a16="http://schemas.microsoft.com/office/drawing/2014/main" id="{C6791A0F-92CC-4E49-BA45-DBE97F82D89C}"/>
              </a:ext>
            </a:extLst>
          </p:cNvPr>
          <p:cNvPicPr>
            <a:picLocks noChangeAspect="1"/>
          </p:cNvPicPr>
          <p:nvPr/>
        </p:nvPicPr>
        <p:blipFill>
          <a:blip r:embed="rId2"/>
          <a:stretch>
            <a:fillRect/>
          </a:stretch>
        </p:blipFill>
        <p:spPr>
          <a:xfrm>
            <a:off x="4471240" y="6273273"/>
            <a:ext cx="3286029" cy="432854"/>
          </a:xfrm>
          <a:prstGeom prst="rect">
            <a:avLst/>
          </a:prstGeom>
        </p:spPr>
      </p:pic>
      <p:pic>
        <p:nvPicPr>
          <p:cNvPr id="5" name="Picture 4">
            <a:extLst>
              <a:ext uri="{FF2B5EF4-FFF2-40B4-BE49-F238E27FC236}">
                <a16:creationId xmlns:a16="http://schemas.microsoft.com/office/drawing/2014/main" id="{E6830E4B-DBEA-4B57-AD03-0931ED35E84C}"/>
              </a:ext>
            </a:extLst>
          </p:cNvPr>
          <p:cNvPicPr>
            <a:picLocks noChangeAspect="1"/>
          </p:cNvPicPr>
          <p:nvPr/>
        </p:nvPicPr>
        <p:blipFill>
          <a:blip r:embed="rId3"/>
          <a:stretch>
            <a:fillRect/>
          </a:stretch>
        </p:blipFill>
        <p:spPr>
          <a:xfrm>
            <a:off x="10273728" y="6163517"/>
            <a:ext cx="1475360" cy="487722"/>
          </a:xfrm>
          <a:prstGeom prst="rect">
            <a:avLst/>
          </a:prstGeom>
        </p:spPr>
      </p:pic>
      <p:pic>
        <p:nvPicPr>
          <p:cNvPr id="4" name="Picture 3">
            <a:extLst>
              <a:ext uri="{FF2B5EF4-FFF2-40B4-BE49-F238E27FC236}">
                <a16:creationId xmlns:a16="http://schemas.microsoft.com/office/drawing/2014/main" id="{DD64A8DA-5D66-4CED-9331-5257770C0A35}"/>
              </a:ext>
            </a:extLst>
          </p:cNvPr>
          <p:cNvPicPr>
            <a:picLocks noChangeAspect="1"/>
          </p:cNvPicPr>
          <p:nvPr/>
        </p:nvPicPr>
        <p:blipFill>
          <a:blip r:embed="rId4"/>
          <a:stretch>
            <a:fillRect/>
          </a:stretch>
        </p:blipFill>
        <p:spPr>
          <a:xfrm>
            <a:off x="976584" y="4528729"/>
            <a:ext cx="3933825" cy="1162050"/>
          </a:xfrm>
          <a:prstGeom prst="rect">
            <a:avLst/>
          </a:prstGeom>
        </p:spPr>
      </p:pic>
    </p:spTree>
    <p:extLst>
      <p:ext uri="{BB962C8B-B14F-4D97-AF65-F5344CB8AC3E}">
        <p14:creationId xmlns:p14="http://schemas.microsoft.com/office/powerpoint/2010/main" val="1225810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C25C1E1-922C-4ED1-AD65-AFFC63E3E011}"/>
              </a:ext>
            </a:extLst>
          </p:cNvPr>
          <p:cNvSpPr>
            <a:spLocks noGrp="1"/>
          </p:cNvSpPr>
          <p:nvPr>
            <p:ph type="body" sz="quarter" idx="13"/>
          </p:nvPr>
        </p:nvSpPr>
        <p:spPr>
          <a:xfrm>
            <a:off x="479425" y="1808163"/>
            <a:ext cx="11269662" cy="3889375"/>
          </a:xfrm>
        </p:spPr>
        <p:txBody>
          <a:bodyPr/>
          <a:lstStyle/>
          <a:p>
            <a:pPr marL="342900" indent="-342900">
              <a:buFont typeface="Arial" panose="020B0604020202020204" pitchFamily="34" charset="0"/>
              <a:buChar char="•"/>
            </a:pPr>
            <a:r>
              <a:rPr lang="en-US" sz="2400" dirty="0"/>
              <a:t>Are we keeping people equally well?</a:t>
            </a:r>
          </a:p>
          <a:p>
            <a:pPr marL="342900" indent="-342900">
              <a:buFont typeface="Arial" panose="020B0604020202020204" pitchFamily="34" charset="0"/>
              <a:buChar char="•"/>
            </a:pPr>
            <a:r>
              <a:rPr lang="en-US" sz="2400" dirty="0"/>
              <a:t>Are we keeping ourselves equally well?</a:t>
            </a:r>
          </a:p>
          <a:p>
            <a:pPr marL="342900" indent="-342900">
              <a:buFont typeface="Arial" panose="020B0604020202020204" pitchFamily="34" charset="0"/>
              <a:buChar char="•"/>
            </a:pPr>
            <a:r>
              <a:rPr lang="en-US" sz="2400" dirty="0"/>
              <a:t>Are we treated equally well as other mental health workforces?</a:t>
            </a:r>
          </a:p>
          <a:p>
            <a:pPr marL="342900" indent="-342900">
              <a:buFont typeface="Arial" panose="020B0604020202020204" pitchFamily="34" charset="0"/>
              <a:buChar char="•"/>
            </a:pPr>
            <a:r>
              <a:rPr lang="en-US" sz="2400" dirty="0"/>
              <a:t>Are we equally well represented in mental health services and systems</a:t>
            </a:r>
          </a:p>
          <a:p>
            <a:pPr marL="342900" indent="-342900">
              <a:buFont typeface="Arial" panose="020B0604020202020204" pitchFamily="34" charset="0"/>
              <a:buChar char="•"/>
            </a:pPr>
            <a:r>
              <a:rPr lang="en-US" sz="2400" dirty="0"/>
              <a:t>Are we equally ‘wealthy’ compared to other mental health workforces? </a:t>
            </a:r>
          </a:p>
        </p:txBody>
      </p:sp>
      <p:sp>
        <p:nvSpPr>
          <p:cNvPr id="7" name="Title 6">
            <a:extLst>
              <a:ext uri="{FF2B5EF4-FFF2-40B4-BE49-F238E27FC236}">
                <a16:creationId xmlns:a16="http://schemas.microsoft.com/office/drawing/2014/main" id="{CD98F12A-7052-4B54-ACAD-E6974A656962}"/>
              </a:ext>
            </a:extLst>
          </p:cNvPr>
          <p:cNvSpPr>
            <a:spLocks noGrp="1"/>
          </p:cNvSpPr>
          <p:nvPr>
            <p:ph type="title"/>
          </p:nvPr>
        </p:nvSpPr>
        <p:spPr>
          <a:xfrm>
            <a:off x="479424" y="368300"/>
            <a:ext cx="11269663" cy="886397"/>
          </a:xfrm>
        </p:spPr>
        <p:txBody>
          <a:bodyPr/>
          <a:lstStyle/>
          <a:p>
            <a:br>
              <a:rPr lang="en-US" sz="3200" dirty="0"/>
            </a:br>
            <a:r>
              <a:rPr lang="en-US" sz="3200" dirty="0"/>
              <a:t>Equally Well and Peer Work</a:t>
            </a:r>
            <a:endParaRPr lang="en-AU" dirty="0"/>
          </a:p>
        </p:txBody>
      </p:sp>
      <p:pic>
        <p:nvPicPr>
          <p:cNvPr id="3" name="Picture 2">
            <a:extLst>
              <a:ext uri="{FF2B5EF4-FFF2-40B4-BE49-F238E27FC236}">
                <a16:creationId xmlns:a16="http://schemas.microsoft.com/office/drawing/2014/main" id="{8D5E16F7-E912-4715-B1D0-810AE5E5BD9C}"/>
              </a:ext>
            </a:extLst>
          </p:cNvPr>
          <p:cNvPicPr>
            <a:picLocks noChangeAspect="1"/>
          </p:cNvPicPr>
          <p:nvPr/>
        </p:nvPicPr>
        <p:blipFill>
          <a:blip r:embed="rId2"/>
          <a:stretch>
            <a:fillRect/>
          </a:stretch>
        </p:blipFill>
        <p:spPr>
          <a:xfrm>
            <a:off x="10273727" y="6163517"/>
            <a:ext cx="1475360" cy="487722"/>
          </a:xfrm>
          <a:prstGeom prst="rect">
            <a:avLst/>
          </a:prstGeom>
        </p:spPr>
      </p:pic>
      <p:sp>
        <p:nvSpPr>
          <p:cNvPr id="8" name="Footer Placeholder 5">
            <a:extLst>
              <a:ext uri="{FF2B5EF4-FFF2-40B4-BE49-F238E27FC236}">
                <a16:creationId xmlns:a16="http://schemas.microsoft.com/office/drawing/2014/main" id="{D483746C-7316-48A7-924A-E1A0385AEC48}"/>
              </a:ext>
            </a:extLst>
          </p:cNvPr>
          <p:cNvSpPr txBox="1">
            <a:spLocks noGrp="1"/>
          </p:cNvSpPr>
          <p:nvPr>
            <p:ph type="ftr" sz="quarter" idx="11"/>
          </p:nvPr>
        </p:nvSpPr>
        <p:spPr>
          <a:xfrm>
            <a:off x="4345663" y="6272274"/>
            <a:ext cx="3286408" cy="246221"/>
          </a:xfrm>
          <a:prstGeom prst="rect">
            <a:avLst/>
          </a:prstGeom>
          <a:noFill/>
        </p:spPr>
        <p:txBody>
          <a:bodyPr wrap="square" rtlCol="0">
            <a:spAutoFit/>
          </a:bodyPr>
          <a:lstStyle/>
          <a:p>
            <a:r>
              <a:rPr lang="en-AU" dirty="0"/>
              <a:t> </a:t>
            </a:r>
            <a:r>
              <a:rPr lang="en-AU" sz="1600" b="1" i="1" dirty="0">
                <a:solidFill>
                  <a:srgbClr val="002060"/>
                </a:solidFill>
                <a:latin typeface="Arial" panose="020B0604020202020204" pitchFamily="34" charset="0"/>
              </a:rPr>
              <a:t>#EquallyWellAu22</a:t>
            </a:r>
          </a:p>
        </p:txBody>
      </p:sp>
    </p:spTree>
    <p:extLst>
      <p:ext uri="{BB962C8B-B14F-4D97-AF65-F5344CB8AC3E}">
        <p14:creationId xmlns:p14="http://schemas.microsoft.com/office/powerpoint/2010/main" val="407069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6B14C9-2360-4C21-AFDB-C74E901D8659}"/>
              </a:ext>
            </a:extLst>
          </p:cNvPr>
          <p:cNvSpPr>
            <a:spLocks noGrp="1"/>
          </p:cNvSpPr>
          <p:nvPr>
            <p:ph type="title"/>
          </p:nvPr>
        </p:nvSpPr>
        <p:spPr/>
        <p:txBody>
          <a:bodyPr/>
          <a:lstStyle/>
          <a:p>
            <a:endParaRPr lang="en-AU"/>
          </a:p>
        </p:txBody>
      </p:sp>
      <p:sp>
        <p:nvSpPr>
          <p:cNvPr id="4" name="Text Placeholder 3">
            <a:extLst>
              <a:ext uri="{FF2B5EF4-FFF2-40B4-BE49-F238E27FC236}">
                <a16:creationId xmlns:a16="http://schemas.microsoft.com/office/drawing/2014/main" id="{B099011B-D012-446E-8BCC-B62E16EDD29A}"/>
              </a:ext>
            </a:extLst>
          </p:cNvPr>
          <p:cNvSpPr>
            <a:spLocks noGrp="1"/>
          </p:cNvSpPr>
          <p:nvPr>
            <p:ph type="body" sz="quarter" idx="13"/>
          </p:nvPr>
        </p:nvSpPr>
        <p:spPr/>
        <p:txBody>
          <a:bodyPr/>
          <a:lstStyle/>
          <a:p>
            <a:endParaRPr lang="en-AU"/>
          </a:p>
        </p:txBody>
      </p:sp>
      <p:sp>
        <p:nvSpPr>
          <p:cNvPr id="5" name="Text Placeholder 4">
            <a:extLst>
              <a:ext uri="{FF2B5EF4-FFF2-40B4-BE49-F238E27FC236}">
                <a16:creationId xmlns:a16="http://schemas.microsoft.com/office/drawing/2014/main" id="{77F4D03A-3853-482C-BE4C-FE39D400A14C}"/>
              </a:ext>
            </a:extLst>
          </p:cNvPr>
          <p:cNvSpPr>
            <a:spLocks noGrp="1"/>
          </p:cNvSpPr>
          <p:nvPr>
            <p:ph type="body" sz="quarter" idx="14"/>
          </p:nvPr>
        </p:nvSpPr>
        <p:spPr/>
        <p:txBody>
          <a:bodyPr/>
          <a:lstStyle/>
          <a:p>
            <a:endParaRPr lang="en-AU" dirty="0"/>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953D2F9C-EC76-4F85-96FE-276F5EC0EF91}"/>
              </a:ext>
            </a:extLst>
          </p:cNvPr>
          <p:cNvPicPr>
            <a:picLocks noChangeAspect="1"/>
          </p:cNvPicPr>
          <p:nvPr/>
        </p:nvPicPr>
        <p:blipFill>
          <a:blip r:embed="rId2"/>
          <a:stretch>
            <a:fillRect/>
          </a:stretch>
        </p:blipFill>
        <p:spPr>
          <a:xfrm>
            <a:off x="5298164" y="142258"/>
            <a:ext cx="2976756" cy="414014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A73C81A2-3532-45E1-B2A9-F77ECBD3A900}"/>
              </a:ext>
            </a:extLst>
          </p:cNvPr>
          <p:cNvPicPr>
            <a:picLocks noChangeAspect="1"/>
          </p:cNvPicPr>
          <p:nvPr/>
        </p:nvPicPr>
        <p:blipFill>
          <a:blip r:embed="rId3"/>
          <a:stretch>
            <a:fillRect/>
          </a:stretch>
        </p:blipFill>
        <p:spPr>
          <a:xfrm>
            <a:off x="8743635" y="154337"/>
            <a:ext cx="3005452" cy="4147902"/>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7D76E4CA-C8DF-48C3-992D-FE983D61645F}"/>
              </a:ext>
            </a:extLst>
          </p:cNvPr>
          <p:cNvPicPr>
            <a:picLocks noChangeAspect="1"/>
          </p:cNvPicPr>
          <p:nvPr/>
        </p:nvPicPr>
        <p:blipFill>
          <a:blip r:embed="rId4"/>
          <a:stretch>
            <a:fillRect/>
          </a:stretch>
        </p:blipFill>
        <p:spPr>
          <a:xfrm>
            <a:off x="5298164" y="4421912"/>
            <a:ext cx="2976756" cy="4100061"/>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8EEDA8AB-606E-4543-9CE7-48DA623E1C92}"/>
              </a:ext>
            </a:extLst>
          </p:cNvPr>
          <p:cNvPicPr>
            <a:picLocks noChangeAspect="1"/>
          </p:cNvPicPr>
          <p:nvPr/>
        </p:nvPicPr>
        <p:blipFill>
          <a:blip r:embed="rId5"/>
          <a:stretch>
            <a:fillRect/>
          </a:stretch>
        </p:blipFill>
        <p:spPr>
          <a:xfrm>
            <a:off x="273897" y="0"/>
            <a:ext cx="4863629" cy="6858000"/>
          </a:xfrm>
          <a:prstGeom prst="rect">
            <a:avLst/>
          </a:prstGeom>
        </p:spPr>
      </p:pic>
      <p:sp>
        <p:nvSpPr>
          <p:cNvPr id="2" name="TextBox 1">
            <a:extLst>
              <a:ext uri="{FF2B5EF4-FFF2-40B4-BE49-F238E27FC236}">
                <a16:creationId xmlns:a16="http://schemas.microsoft.com/office/drawing/2014/main" id="{FD6E0042-DAD5-4F0E-AE83-504B536D1D00}"/>
              </a:ext>
            </a:extLst>
          </p:cNvPr>
          <p:cNvSpPr txBox="1"/>
          <p:nvPr/>
        </p:nvSpPr>
        <p:spPr>
          <a:xfrm>
            <a:off x="8580035" y="4454150"/>
            <a:ext cx="3416021" cy="2308324"/>
          </a:xfrm>
          <a:prstGeom prst="rect">
            <a:avLst/>
          </a:prstGeom>
          <a:noFill/>
        </p:spPr>
        <p:txBody>
          <a:bodyPr wrap="square" rtlCol="0">
            <a:spAutoFit/>
          </a:bodyPr>
          <a:lstStyle/>
          <a:p>
            <a:pPr marL="285750" indent="-285750">
              <a:buFont typeface="Arial" panose="020B0604020202020204" pitchFamily="34" charset="0"/>
              <a:buChar char="•"/>
            </a:pPr>
            <a:r>
              <a:rPr lang="en-AU" i="1" dirty="0">
                <a:solidFill>
                  <a:schemeClr val="accent4">
                    <a:lumMod val="75000"/>
                  </a:schemeClr>
                </a:solidFill>
              </a:rPr>
              <a:t>A planning resource for Primary Health Networks</a:t>
            </a:r>
          </a:p>
          <a:p>
            <a:pPr marL="285750" indent="-285750">
              <a:buFont typeface="Arial" panose="020B0604020202020204" pitchFamily="34" charset="0"/>
              <a:buChar char="•"/>
            </a:pPr>
            <a:r>
              <a:rPr lang="en-AU" sz="1800" i="1" dirty="0">
                <a:solidFill>
                  <a:schemeClr val="accent4">
                    <a:lumMod val="75000"/>
                  </a:schemeClr>
                </a:solidFill>
                <a:effectLst/>
                <a:ea typeface="Calibri" panose="020F0502020204030204" pitchFamily="34" charset="0"/>
                <a:cs typeface="Calibri" panose="020F0502020204030204" pitchFamily="34" charset="0"/>
              </a:rPr>
              <a:t>A self-assessment tool for employers.</a:t>
            </a:r>
          </a:p>
          <a:p>
            <a:pPr marL="285750" indent="-285750">
              <a:buFont typeface="Arial" panose="020B0604020202020204" pitchFamily="34" charset="0"/>
              <a:buChar char="•"/>
            </a:pPr>
            <a:r>
              <a:rPr lang="en-AU" sz="1800" i="1" dirty="0">
                <a:solidFill>
                  <a:schemeClr val="accent4">
                    <a:lumMod val="75000"/>
                  </a:schemeClr>
                </a:solidFill>
                <a:effectLst/>
                <a:ea typeface="Calibri" panose="020F0502020204030204" pitchFamily="34" charset="0"/>
              </a:rPr>
              <a:t>Planning the Future Mental Health Workforce</a:t>
            </a:r>
          </a:p>
          <a:p>
            <a:pPr marL="285750" indent="-285750">
              <a:buFont typeface="Arial" panose="020B0604020202020204" pitchFamily="34" charset="0"/>
              <a:buChar char="•"/>
            </a:pPr>
            <a:r>
              <a:rPr lang="en-AU" i="1" dirty="0">
                <a:solidFill>
                  <a:schemeClr val="accent4">
                    <a:lumMod val="75000"/>
                  </a:schemeClr>
                </a:solidFill>
              </a:rPr>
              <a:t>Investing in Lived Experience Workforce Development </a:t>
            </a:r>
          </a:p>
        </p:txBody>
      </p:sp>
    </p:spTree>
    <p:extLst>
      <p:ext uri="{BB962C8B-B14F-4D97-AF65-F5344CB8AC3E}">
        <p14:creationId xmlns:p14="http://schemas.microsoft.com/office/powerpoint/2010/main" val="225904959"/>
      </p:ext>
    </p:extLst>
  </p:cSld>
  <p:clrMapOvr>
    <a:masterClrMapping/>
  </p:clrMapOvr>
</p:sld>
</file>

<file path=ppt/theme/theme1.xml><?xml version="1.0" encoding="utf-8"?>
<a:theme xmlns:a="http://schemas.openxmlformats.org/drawingml/2006/main" name="1_NSWMHC">
  <a:themeElements>
    <a:clrScheme name="NSWMHC2">
      <a:dk1>
        <a:srgbClr val="000000"/>
      </a:dk1>
      <a:lt1>
        <a:srgbClr val="FFFFFF"/>
      </a:lt1>
      <a:dk2>
        <a:srgbClr val="262261"/>
      </a:dk2>
      <a:lt2>
        <a:srgbClr val="034EA2"/>
      </a:lt2>
      <a:accent1>
        <a:srgbClr val="E31B4D"/>
      </a:accent1>
      <a:accent2>
        <a:srgbClr val="B61E41"/>
      </a:accent2>
      <a:accent3>
        <a:srgbClr val="1CA56F"/>
      </a:accent3>
      <a:accent4>
        <a:srgbClr val="00713B"/>
      </a:accent4>
      <a:accent5>
        <a:srgbClr val="F68B33"/>
      </a:accent5>
      <a:accent6>
        <a:srgbClr val="F04E23"/>
      </a:accent6>
      <a:hlink>
        <a:srgbClr val="0563C1"/>
      </a:hlink>
      <a:folHlink>
        <a:srgbClr val="954F72"/>
      </a:folHlink>
    </a:clrScheme>
    <a:fontScheme name="Office">
      <a:majorFont>
        <a:latin typeface="Franklin Gothic Dem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MHC2" id="{9AA62559-FFBB-7847-A653-9E38E8FB583D}" vid="{EB54D02E-C451-4942-AF93-EA10828A6691}"/>
    </a:ext>
  </a:extLst>
</a:theme>
</file>

<file path=ppt/theme/theme2.xml><?xml version="1.0" encoding="utf-8"?>
<a:theme xmlns:a="http://schemas.openxmlformats.org/drawingml/2006/main" name="Cover">
  <a:themeElements>
    <a:clrScheme name="NSWMHC2">
      <a:dk1>
        <a:srgbClr val="000000"/>
      </a:dk1>
      <a:lt1>
        <a:srgbClr val="FFFFFF"/>
      </a:lt1>
      <a:dk2>
        <a:srgbClr val="262261"/>
      </a:dk2>
      <a:lt2>
        <a:srgbClr val="034EA2"/>
      </a:lt2>
      <a:accent1>
        <a:srgbClr val="E31B4D"/>
      </a:accent1>
      <a:accent2>
        <a:srgbClr val="B61E41"/>
      </a:accent2>
      <a:accent3>
        <a:srgbClr val="1CA56F"/>
      </a:accent3>
      <a:accent4>
        <a:srgbClr val="00713B"/>
      </a:accent4>
      <a:accent5>
        <a:srgbClr val="F68B33"/>
      </a:accent5>
      <a:accent6>
        <a:srgbClr val="F04E23"/>
      </a:accent6>
      <a:hlink>
        <a:srgbClr val="0563C1"/>
      </a:hlink>
      <a:folHlink>
        <a:srgbClr val="954F72"/>
      </a:folHlink>
    </a:clrScheme>
    <a:fontScheme name="Office">
      <a:majorFont>
        <a:latin typeface="Franklin Gothic Demi"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MHC2" id="{9AA62559-FFBB-7847-A653-9E38E8FB583D}" vid="{EB54D02E-C451-4942-AF93-EA10828A66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NSWMHC</Template>
  <TotalTime>252</TotalTime>
  <Words>2120</Words>
  <Application>Microsoft Office PowerPoint</Application>
  <PresentationFormat>Widescreen</PresentationFormat>
  <Paragraphs>163</Paragraphs>
  <Slides>26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Arial Narrow</vt:lpstr>
      <vt:lpstr>Calibri</vt:lpstr>
      <vt:lpstr>Franklin Gothic Book</vt:lpstr>
      <vt:lpstr>Franklin Gothic Demi</vt:lpstr>
      <vt:lpstr>Impact</vt:lpstr>
      <vt:lpstr>System Font Regular</vt:lpstr>
      <vt:lpstr>Times New Roman</vt:lpstr>
      <vt:lpstr>1_NSWMHC</vt:lpstr>
      <vt:lpstr>Cover</vt:lpstr>
      <vt:lpstr>PowerPoint Presentation</vt:lpstr>
      <vt:lpstr>The Lived Experience  ‘Peer’ Workforce  – being equally well</vt:lpstr>
      <vt:lpstr>PowerPoint Presentation</vt:lpstr>
      <vt:lpstr>PowerPoint Presentation</vt:lpstr>
      <vt:lpstr>Recovery group</vt:lpstr>
      <vt:lpstr>PowerPoint Presentation</vt:lpstr>
      <vt:lpstr>Lived Experience (Peer) Work – human rights and social justice</vt:lpstr>
      <vt:lpstr> Equally Well and Peer Work</vt:lpstr>
      <vt:lpstr>PowerPoint Presentation</vt:lpstr>
      <vt:lpstr>Who are the Lived Experience (Peer) Workforce?</vt:lpstr>
      <vt:lpstr>Principles to guide workforce development</vt:lpstr>
      <vt:lpstr>Lived Experience leadership roles </vt:lpstr>
      <vt:lpstr>PowerPoint Presentation</vt:lpstr>
      <vt:lpstr>South Eastern NSW  Regional Peer Work Framework</vt:lpstr>
      <vt:lpstr>PowerPoint Presentation</vt:lpstr>
      <vt:lpstr>The peer relationship. </vt:lpstr>
      <vt:lpstr>PowerPoint Presentation</vt:lpstr>
      <vt:lpstr>Evidence and scale</vt:lpstr>
      <vt:lpstr>Physical Health </vt:lpstr>
      <vt:lpstr>Peer Navigation – Mental Health Commission of NSW</vt:lpstr>
      <vt:lpstr>Keeping the Body In Mind </vt:lpstr>
      <vt:lpstr>Mind – My Better Life</vt:lpstr>
      <vt:lpstr>Living Well, Living Longer – Sydney Local Health District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Magus</dc:creator>
  <cp:lastModifiedBy>Tim Heffernan</cp:lastModifiedBy>
  <cp:revision>5</cp:revision>
  <dcterms:created xsi:type="dcterms:W3CDTF">2020-02-13T23:19:13Z</dcterms:created>
  <dcterms:modified xsi:type="dcterms:W3CDTF">2022-04-08T03:57:38Z</dcterms:modified>
</cp:coreProperties>
</file>