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79" r:id="rId4"/>
    <p:sldMasterId id="2147484142" r:id="rId5"/>
    <p:sldMasterId id="2147484119" r:id="rId6"/>
    <p:sldMasterId id="2147484037" r:id="rId7"/>
    <p:sldMasterId id="2147483997" r:id="rId8"/>
    <p:sldMasterId id="2147484049" r:id="rId9"/>
    <p:sldMasterId id="2147484085" r:id="rId10"/>
    <p:sldMasterId id="2147483769" r:id="rId11"/>
  </p:sldMasterIdLst>
  <p:notesMasterIdLst>
    <p:notesMasterId r:id="rId28"/>
  </p:notesMasterIdLst>
  <p:handoutMasterIdLst>
    <p:handoutMasterId r:id="rId29"/>
  </p:handoutMasterIdLst>
  <p:sldIdLst>
    <p:sldId id="727" r:id="rId12"/>
    <p:sldId id="453" r:id="rId13"/>
    <p:sldId id="585" r:id="rId14"/>
    <p:sldId id="726" r:id="rId15"/>
    <p:sldId id="722" r:id="rId16"/>
    <p:sldId id="622" r:id="rId17"/>
    <p:sldId id="625" r:id="rId18"/>
    <p:sldId id="626" r:id="rId19"/>
    <p:sldId id="725" r:id="rId20"/>
    <p:sldId id="627" r:id="rId21"/>
    <p:sldId id="633" r:id="rId22"/>
    <p:sldId id="628" r:id="rId23"/>
    <p:sldId id="630" r:id="rId24"/>
    <p:sldId id="723" r:id="rId25"/>
    <p:sldId id="721" r:id="rId26"/>
    <p:sldId id="611"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4">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Chapman" initials="JC" lastIdx="1" clrIdx="0">
    <p:extLst>
      <p:ext uri="{19B8F6BF-5375-455C-9EA6-DF929625EA0E}">
        <p15:presenceInfo xmlns:p15="http://schemas.microsoft.com/office/powerpoint/2012/main" userId="4cf8e7bb14a5ec7b" providerId="Windows Live"/>
      </p:ext>
    </p:extLst>
  </p:cmAuthor>
  <p:cmAuthor id="2" name="Sara McMillan" initials="SM" lastIdx="27" clrIdx="1">
    <p:extLst>
      <p:ext uri="{19B8F6BF-5375-455C-9EA6-DF929625EA0E}">
        <p15:presenceInfo xmlns:p15="http://schemas.microsoft.com/office/powerpoint/2012/main" userId="S::s.mcmillan@griffith.edu.au::2744a677-96d6-4cc1-b92e-4290973c93c7" providerId="AD"/>
      </p:ext>
    </p:extLst>
  </p:cmAuthor>
  <p:cmAuthor id="3" name="Jack Collins" initials="JC" lastIdx="2" clrIdx="2">
    <p:extLst>
      <p:ext uri="{19B8F6BF-5375-455C-9EA6-DF929625EA0E}">
        <p15:presenceInfo xmlns:p15="http://schemas.microsoft.com/office/powerpoint/2012/main" userId="S::jack.c.collins@sydney.edu.au::7d28dfb7-1649-4eb6-8d50-635613e7fa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50A"/>
    <a:srgbClr val="5B8A2C"/>
    <a:srgbClr val="073A7E"/>
    <a:srgbClr val="02070E"/>
    <a:srgbClr val="757575"/>
    <a:srgbClr val="31356A"/>
    <a:srgbClr val="102958"/>
    <a:srgbClr val="631932"/>
    <a:srgbClr val="41206A"/>
    <a:srgbClr val="1925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2A9104-7E9E-1537-C46C-AA36972271FF}" v="2" dt="2022-04-08T01:03:15.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59" autoAdjust="0"/>
    <p:restoredTop sz="95918" autoAdjust="0"/>
  </p:normalViewPr>
  <p:slideViewPr>
    <p:cSldViewPr snapToGrid="0" snapToObjects="1" showGuides="1">
      <p:cViewPr varScale="1">
        <p:scale>
          <a:sx n="118" d="100"/>
          <a:sy n="118" d="100"/>
        </p:scale>
        <p:origin x="208" y="296"/>
      </p:cViewPr>
      <p:guideLst>
        <p:guide orient="horz" pos="2104"/>
        <p:guide pos="2857"/>
      </p:guideLst>
    </p:cSldViewPr>
  </p:slideViewPr>
  <p:outlineViewPr>
    <p:cViewPr>
      <p:scale>
        <a:sx n="33" d="100"/>
        <a:sy n="33" d="100"/>
      </p:scale>
      <p:origin x="0" y="-7880"/>
    </p:cViewPr>
  </p:outlineViewPr>
  <p:notesTextViewPr>
    <p:cViewPr>
      <p:scale>
        <a:sx n="100" d="100"/>
        <a:sy n="100" d="100"/>
      </p:scale>
      <p:origin x="0" y="0"/>
    </p:cViewPr>
  </p:notesTextViewPr>
  <p:sorterViewPr>
    <p:cViewPr varScale="1">
      <p:scale>
        <a:sx n="100" d="100"/>
        <a:sy n="100" d="100"/>
      </p:scale>
      <p:origin x="0" y="-2706"/>
    </p:cViewPr>
  </p:sorterViewPr>
  <p:notesViewPr>
    <p:cSldViewPr snapToGrid="0" snapToObjects="1">
      <p:cViewPr>
        <p:scale>
          <a:sx n="199" d="100"/>
          <a:sy n="199" d="100"/>
        </p:scale>
        <p:origin x="2152" y="-63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ermore, Patrick" userId="S::plivermore@csu.edu.au::4ec49bf6-205c-4a23-b404-9884b6160acf" providerId="AD" clId="Web-{9A2A9104-7E9E-1537-C46C-AA36972271FF}"/>
    <pc:docChg chg="addSld sldOrd addMainMaster">
      <pc:chgData name="Livermore, Patrick" userId="S::plivermore@csu.edu.au::4ec49bf6-205c-4a23-b404-9884b6160acf" providerId="AD" clId="Web-{9A2A9104-7E9E-1537-C46C-AA36972271FF}" dt="2022-04-08T01:03:15.013" v="1"/>
      <pc:docMkLst>
        <pc:docMk/>
      </pc:docMkLst>
      <pc:sldChg chg="add ord">
        <pc:chgData name="Livermore, Patrick" userId="S::plivermore@csu.edu.au::4ec49bf6-205c-4a23-b404-9884b6160acf" providerId="AD" clId="Web-{9A2A9104-7E9E-1537-C46C-AA36972271FF}" dt="2022-04-08T01:03:15.013" v="1"/>
        <pc:sldMkLst>
          <pc:docMk/>
          <pc:sldMk cId="2719377578" sldId="727"/>
        </pc:sldMkLst>
      </pc:sldChg>
      <pc:sldMasterChg chg="add addSldLayout">
        <pc:chgData name="Livermore, Patrick" userId="S::plivermore@csu.edu.au::4ec49bf6-205c-4a23-b404-9884b6160acf" providerId="AD" clId="Web-{9A2A9104-7E9E-1537-C46C-AA36972271FF}" dt="2022-04-08T01:03:12.029" v="0"/>
        <pc:sldMasterMkLst>
          <pc:docMk/>
          <pc:sldMasterMk cId="649147532" sldId="2147483769"/>
        </pc:sldMasterMkLst>
        <pc:sldLayoutChg chg="add">
          <pc:chgData name="Livermore, Patrick" userId="S::plivermore@csu.edu.au::4ec49bf6-205c-4a23-b404-9884b6160acf" providerId="AD" clId="Web-{9A2A9104-7E9E-1537-C46C-AA36972271FF}" dt="2022-04-08T01:03:12.029" v="0"/>
          <pc:sldLayoutMkLst>
            <pc:docMk/>
            <pc:sldMasterMk cId="649147532" sldId="2147483769"/>
            <pc:sldLayoutMk cId="2685153709" sldId="2147483770"/>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1735174477" sldId="2147483771"/>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3539865576" sldId="2147483772"/>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1296049897" sldId="2147483773"/>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2650126867" sldId="2147483774"/>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983051747" sldId="2147483775"/>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2738822090" sldId="2147483776"/>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2835350483" sldId="2147483777"/>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525071443" sldId="2147483778"/>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1606823029" sldId="2147483779"/>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2486138398" sldId="2147483780"/>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113488955" sldId="2147483781"/>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2193833094" sldId="2147483782"/>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351882750" sldId="2147483783"/>
          </pc:sldLayoutMkLst>
        </pc:sldLayoutChg>
        <pc:sldLayoutChg chg="add">
          <pc:chgData name="Livermore, Patrick" userId="S::plivermore@csu.edu.au::4ec49bf6-205c-4a23-b404-9884b6160acf" providerId="AD" clId="Web-{9A2A9104-7E9E-1537-C46C-AA36972271FF}" dt="2022-04-08T01:03:12.029" v="0"/>
          <pc:sldLayoutMkLst>
            <pc:docMk/>
            <pc:sldMasterMk cId="649147532" sldId="2147483769"/>
            <pc:sldLayoutMk cId="733485891" sldId="214748378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6050D0-9CDA-944B-B2A6-8F73EA0DEA4D}" type="doc">
      <dgm:prSet loTypeId="urn:microsoft.com/office/officeart/2005/8/layout/process1" loCatId="" qsTypeId="urn:microsoft.com/office/officeart/2005/8/quickstyle/simple5" qsCatId="simple" csTypeId="urn:microsoft.com/office/officeart/2005/8/colors/accent0_3" csCatId="mainScheme" phldr="1"/>
      <dgm:spPr/>
    </dgm:pt>
    <dgm:pt modelId="{907FEB49-C0E8-5D4A-AF7A-C65E0DA75348}">
      <dgm:prSet phldrT="[Tex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en-GB" dirty="0">
              <a:solidFill>
                <a:srgbClr val="02050A"/>
              </a:solidFill>
            </a:rPr>
            <a:t>Recruitment and baseline measures</a:t>
          </a:r>
        </a:p>
      </dgm:t>
    </dgm:pt>
    <dgm:pt modelId="{E6A43E95-DCA1-144C-B7E9-77816EC7CA89}" type="parTrans" cxnId="{E616EB42-F897-144E-A4B0-D6E1C3E0D957}">
      <dgm:prSet/>
      <dgm:spPr/>
      <dgm:t>
        <a:bodyPr/>
        <a:lstStyle/>
        <a:p>
          <a:endParaRPr lang="en-GB"/>
        </a:p>
      </dgm:t>
    </dgm:pt>
    <dgm:pt modelId="{0E771EB0-5FDB-B44B-8677-D20242916BB6}" type="sibTrans" cxnId="{E616EB42-F897-144E-A4B0-D6E1C3E0D957}">
      <dgm:prSet/>
      <dgm:spPr/>
      <dgm:t>
        <a:bodyPr/>
        <a:lstStyle/>
        <a:p>
          <a:endParaRPr lang="en-GB"/>
        </a:p>
      </dgm:t>
    </dgm:pt>
    <dgm:pt modelId="{B0CCA171-C7ED-D04B-A7A4-1202A3AEEA26}">
      <dgm:prSet phldrT="[Tex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en-GB" dirty="0">
              <a:solidFill>
                <a:srgbClr val="02050A"/>
              </a:solidFill>
            </a:rPr>
            <a:t>Ongoing usual care</a:t>
          </a:r>
        </a:p>
      </dgm:t>
    </dgm:pt>
    <dgm:pt modelId="{EA995D57-6E9D-6C49-8253-44D8CFECF2B4}" type="parTrans" cxnId="{50E81180-7F75-FA4B-8E2F-A03F6E715777}">
      <dgm:prSet/>
      <dgm:spPr/>
      <dgm:t>
        <a:bodyPr/>
        <a:lstStyle/>
        <a:p>
          <a:endParaRPr lang="en-GB"/>
        </a:p>
      </dgm:t>
    </dgm:pt>
    <dgm:pt modelId="{4CCBFF69-BC47-1944-9BDF-1389C88758D8}" type="sibTrans" cxnId="{50E81180-7F75-FA4B-8E2F-A03F6E715777}">
      <dgm:prSet/>
      <dgm:spPr/>
      <dgm:t>
        <a:bodyPr/>
        <a:lstStyle/>
        <a:p>
          <a:endParaRPr lang="en-GB"/>
        </a:p>
      </dgm:t>
    </dgm:pt>
    <dgm:pt modelId="{7957199B-B517-0D45-8CEE-A2EF005B34B7}">
      <dgm:prSe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en-GB" dirty="0">
              <a:solidFill>
                <a:srgbClr val="02050A"/>
              </a:solidFill>
            </a:rPr>
            <a:t>6-month follow-up</a:t>
          </a:r>
        </a:p>
      </dgm:t>
    </dgm:pt>
    <dgm:pt modelId="{6C9F51F6-DF59-6646-B507-D9A3B001E6FF}" type="parTrans" cxnId="{C6E5C698-0EDE-4847-95C0-38BF18994A38}">
      <dgm:prSet/>
      <dgm:spPr/>
      <dgm:t>
        <a:bodyPr/>
        <a:lstStyle/>
        <a:p>
          <a:endParaRPr lang="en-GB"/>
        </a:p>
      </dgm:t>
    </dgm:pt>
    <dgm:pt modelId="{09A0349F-F2C2-1B49-8DA7-2DFEA8D3238F}" type="sibTrans" cxnId="{C6E5C698-0EDE-4847-95C0-38BF18994A38}">
      <dgm:prSet/>
      <dgm:spPr/>
      <dgm:t>
        <a:bodyPr/>
        <a:lstStyle/>
        <a:p>
          <a:endParaRPr lang="en-GB"/>
        </a:p>
      </dgm:t>
    </dgm:pt>
    <dgm:pt modelId="{AECA1C4C-52C5-CD4A-8328-FDBD0BE09C23}">
      <dgm:prSet phldrT="[Text]"/>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en-GB" dirty="0" err="1">
              <a:solidFill>
                <a:srgbClr val="02050A"/>
              </a:solidFill>
            </a:rPr>
            <a:t>MedsCheck</a:t>
          </a:r>
          <a:endParaRPr lang="en-GB" dirty="0">
            <a:solidFill>
              <a:srgbClr val="02050A"/>
            </a:solidFill>
          </a:endParaRPr>
        </a:p>
      </dgm:t>
    </dgm:pt>
    <dgm:pt modelId="{4AE7FEC5-4339-B441-B823-C99E789FC7B3}" type="sibTrans" cxnId="{3B5E29E5-C96E-304D-BB4C-4D83AB535DF6}">
      <dgm:prSet/>
      <dgm:spPr/>
      <dgm:t>
        <a:bodyPr/>
        <a:lstStyle/>
        <a:p>
          <a:endParaRPr lang="en-GB"/>
        </a:p>
      </dgm:t>
    </dgm:pt>
    <dgm:pt modelId="{70A9555D-A618-BE43-91B5-4E0837F5B429}" type="parTrans" cxnId="{3B5E29E5-C96E-304D-BB4C-4D83AB535DF6}">
      <dgm:prSet/>
      <dgm:spPr/>
      <dgm:t>
        <a:bodyPr/>
        <a:lstStyle/>
        <a:p>
          <a:endParaRPr lang="en-GB"/>
        </a:p>
      </dgm:t>
    </dgm:pt>
    <dgm:pt modelId="{E3DFC938-9DD1-B648-AB08-FCBAB3CFF7BE}" type="pres">
      <dgm:prSet presAssocID="{7D6050D0-9CDA-944B-B2A6-8F73EA0DEA4D}" presName="Name0" presStyleCnt="0">
        <dgm:presLayoutVars>
          <dgm:dir/>
          <dgm:resizeHandles val="exact"/>
        </dgm:presLayoutVars>
      </dgm:prSet>
      <dgm:spPr/>
    </dgm:pt>
    <dgm:pt modelId="{0F25DFF4-53F9-2645-A3F1-DCF2ADA9AE01}" type="pres">
      <dgm:prSet presAssocID="{907FEB49-C0E8-5D4A-AF7A-C65E0DA75348}" presName="node" presStyleLbl="node1" presStyleIdx="0" presStyleCnt="4" custLinFactNeighborX="6969">
        <dgm:presLayoutVars>
          <dgm:bulletEnabled val="1"/>
        </dgm:presLayoutVars>
      </dgm:prSet>
      <dgm:spPr/>
    </dgm:pt>
    <dgm:pt modelId="{3FDC1670-2402-B549-89B5-EB53BC765F31}" type="pres">
      <dgm:prSet presAssocID="{0E771EB0-5FDB-B44B-8677-D20242916BB6}" presName="sibTrans" presStyleLbl="sibTrans2D1" presStyleIdx="0" presStyleCnt="3"/>
      <dgm:spPr/>
    </dgm:pt>
    <dgm:pt modelId="{D5FB9878-BD00-6B40-AA38-223F310728FE}" type="pres">
      <dgm:prSet presAssocID="{0E771EB0-5FDB-B44B-8677-D20242916BB6}" presName="connectorText" presStyleLbl="sibTrans2D1" presStyleIdx="0" presStyleCnt="3"/>
      <dgm:spPr/>
    </dgm:pt>
    <dgm:pt modelId="{5B3C7355-BB62-7043-8849-3361458BA76D}" type="pres">
      <dgm:prSet presAssocID="{AECA1C4C-52C5-CD4A-8328-FDBD0BE09C23}" presName="node" presStyleLbl="node1" presStyleIdx="1" presStyleCnt="4">
        <dgm:presLayoutVars>
          <dgm:bulletEnabled val="1"/>
        </dgm:presLayoutVars>
      </dgm:prSet>
      <dgm:spPr/>
    </dgm:pt>
    <dgm:pt modelId="{27A332B9-C3A5-C74A-828F-614B62C412AC}" type="pres">
      <dgm:prSet presAssocID="{4AE7FEC5-4339-B441-B823-C99E789FC7B3}" presName="sibTrans" presStyleLbl="sibTrans2D1" presStyleIdx="1" presStyleCnt="3"/>
      <dgm:spPr/>
    </dgm:pt>
    <dgm:pt modelId="{8F5B25DD-EB01-C24F-9863-7D952293222B}" type="pres">
      <dgm:prSet presAssocID="{4AE7FEC5-4339-B441-B823-C99E789FC7B3}" presName="connectorText" presStyleLbl="sibTrans2D1" presStyleIdx="1" presStyleCnt="3"/>
      <dgm:spPr/>
    </dgm:pt>
    <dgm:pt modelId="{D383BAC1-F312-DB43-A0F8-17E95794F38B}" type="pres">
      <dgm:prSet presAssocID="{B0CCA171-C7ED-D04B-A7A4-1202A3AEEA26}" presName="node" presStyleLbl="node1" presStyleIdx="2" presStyleCnt="4">
        <dgm:presLayoutVars>
          <dgm:bulletEnabled val="1"/>
        </dgm:presLayoutVars>
      </dgm:prSet>
      <dgm:spPr/>
    </dgm:pt>
    <dgm:pt modelId="{895B7463-330B-F448-AD72-03808CFD8997}" type="pres">
      <dgm:prSet presAssocID="{4CCBFF69-BC47-1944-9BDF-1389C88758D8}" presName="sibTrans" presStyleLbl="sibTrans2D1" presStyleIdx="2" presStyleCnt="3"/>
      <dgm:spPr/>
    </dgm:pt>
    <dgm:pt modelId="{39DD2F7D-8C59-EC41-8FC9-0358EEF3CBB5}" type="pres">
      <dgm:prSet presAssocID="{4CCBFF69-BC47-1944-9BDF-1389C88758D8}" presName="connectorText" presStyleLbl="sibTrans2D1" presStyleIdx="2" presStyleCnt="3"/>
      <dgm:spPr/>
    </dgm:pt>
    <dgm:pt modelId="{A29CB0A2-9D76-3141-803E-130DEAB66001}" type="pres">
      <dgm:prSet presAssocID="{7957199B-B517-0D45-8CEE-A2EF005B34B7}" presName="node" presStyleLbl="node1" presStyleIdx="3" presStyleCnt="4">
        <dgm:presLayoutVars>
          <dgm:bulletEnabled val="1"/>
        </dgm:presLayoutVars>
      </dgm:prSet>
      <dgm:spPr/>
    </dgm:pt>
  </dgm:ptLst>
  <dgm:cxnLst>
    <dgm:cxn modelId="{9B4CAA16-7B46-094F-9405-56A2BA5CA636}" type="presOf" srcId="{4AE7FEC5-4339-B441-B823-C99E789FC7B3}" destId="{8F5B25DD-EB01-C24F-9863-7D952293222B}" srcOrd="1" destOrd="0" presId="urn:microsoft.com/office/officeart/2005/8/layout/process1"/>
    <dgm:cxn modelId="{E616EB42-F897-144E-A4B0-D6E1C3E0D957}" srcId="{7D6050D0-9CDA-944B-B2A6-8F73EA0DEA4D}" destId="{907FEB49-C0E8-5D4A-AF7A-C65E0DA75348}" srcOrd="0" destOrd="0" parTransId="{E6A43E95-DCA1-144C-B7E9-77816EC7CA89}" sibTransId="{0E771EB0-5FDB-B44B-8677-D20242916BB6}"/>
    <dgm:cxn modelId="{C31A0C50-210A-014F-8519-FD6A0F393E97}" type="presOf" srcId="{4AE7FEC5-4339-B441-B823-C99E789FC7B3}" destId="{27A332B9-C3A5-C74A-828F-614B62C412AC}" srcOrd="0" destOrd="0" presId="urn:microsoft.com/office/officeart/2005/8/layout/process1"/>
    <dgm:cxn modelId="{9DFC8D59-0DB3-9E4E-BF21-E73D8AD3FAE8}" type="presOf" srcId="{AECA1C4C-52C5-CD4A-8328-FDBD0BE09C23}" destId="{5B3C7355-BB62-7043-8849-3361458BA76D}" srcOrd="0" destOrd="0" presId="urn:microsoft.com/office/officeart/2005/8/layout/process1"/>
    <dgm:cxn modelId="{F7DBFA7D-6744-D744-ACF0-74AE23495598}" type="presOf" srcId="{907FEB49-C0E8-5D4A-AF7A-C65E0DA75348}" destId="{0F25DFF4-53F9-2645-A3F1-DCF2ADA9AE01}" srcOrd="0" destOrd="0" presId="urn:microsoft.com/office/officeart/2005/8/layout/process1"/>
    <dgm:cxn modelId="{DC20F67E-4523-D24B-AFBC-C548F67661B2}" type="presOf" srcId="{4CCBFF69-BC47-1944-9BDF-1389C88758D8}" destId="{39DD2F7D-8C59-EC41-8FC9-0358EEF3CBB5}" srcOrd="1" destOrd="0" presId="urn:microsoft.com/office/officeart/2005/8/layout/process1"/>
    <dgm:cxn modelId="{50E81180-7F75-FA4B-8E2F-A03F6E715777}" srcId="{7D6050D0-9CDA-944B-B2A6-8F73EA0DEA4D}" destId="{B0CCA171-C7ED-D04B-A7A4-1202A3AEEA26}" srcOrd="2" destOrd="0" parTransId="{EA995D57-6E9D-6C49-8253-44D8CFECF2B4}" sibTransId="{4CCBFF69-BC47-1944-9BDF-1389C88758D8}"/>
    <dgm:cxn modelId="{0232D495-C547-1549-BD80-96ACFCD56D2A}" type="presOf" srcId="{7D6050D0-9CDA-944B-B2A6-8F73EA0DEA4D}" destId="{E3DFC938-9DD1-B648-AB08-FCBAB3CFF7BE}" srcOrd="0" destOrd="0" presId="urn:microsoft.com/office/officeart/2005/8/layout/process1"/>
    <dgm:cxn modelId="{C6E5C698-0EDE-4847-95C0-38BF18994A38}" srcId="{7D6050D0-9CDA-944B-B2A6-8F73EA0DEA4D}" destId="{7957199B-B517-0D45-8CEE-A2EF005B34B7}" srcOrd="3" destOrd="0" parTransId="{6C9F51F6-DF59-6646-B507-D9A3B001E6FF}" sibTransId="{09A0349F-F2C2-1B49-8DA7-2DFEA8D3238F}"/>
    <dgm:cxn modelId="{8FDE1AAB-EE18-7845-BD29-3A5BC3E13D90}" type="presOf" srcId="{7957199B-B517-0D45-8CEE-A2EF005B34B7}" destId="{A29CB0A2-9D76-3141-803E-130DEAB66001}" srcOrd="0" destOrd="0" presId="urn:microsoft.com/office/officeart/2005/8/layout/process1"/>
    <dgm:cxn modelId="{1CC970AC-F090-414F-87AF-31A09AD02172}" type="presOf" srcId="{4CCBFF69-BC47-1944-9BDF-1389C88758D8}" destId="{895B7463-330B-F448-AD72-03808CFD8997}" srcOrd="0" destOrd="0" presId="urn:microsoft.com/office/officeart/2005/8/layout/process1"/>
    <dgm:cxn modelId="{AD3DBEBB-785B-5740-B8BE-FF757A4D8538}" type="presOf" srcId="{B0CCA171-C7ED-D04B-A7A4-1202A3AEEA26}" destId="{D383BAC1-F312-DB43-A0F8-17E95794F38B}" srcOrd="0" destOrd="0" presId="urn:microsoft.com/office/officeart/2005/8/layout/process1"/>
    <dgm:cxn modelId="{058BBBBD-8C25-D545-8D39-1799D5319F26}" type="presOf" srcId="{0E771EB0-5FDB-B44B-8677-D20242916BB6}" destId="{D5FB9878-BD00-6B40-AA38-223F310728FE}" srcOrd="1" destOrd="0" presId="urn:microsoft.com/office/officeart/2005/8/layout/process1"/>
    <dgm:cxn modelId="{3B5E29E5-C96E-304D-BB4C-4D83AB535DF6}" srcId="{7D6050D0-9CDA-944B-B2A6-8F73EA0DEA4D}" destId="{AECA1C4C-52C5-CD4A-8328-FDBD0BE09C23}" srcOrd="1" destOrd="0" parTransId="{70A9555D-A618-BE43-91B5-4E0837F5B429}" sibTransId="{4AE7FEC5-4339-B441-B823-C99E789FC7B3}"/>
    <dgm:cxn modelId="{C59F87EA-F55B-E046-AA5F-8799533E98DC}" type="presOf" srcId="{0E771EB0-5FDB-B44B-8677-D20242916BB6}" destId="{3FDC1670-2402-B549-89B5-EB53BC765F31}" srcOrd="0" destOrd="0" presId="urn:microsoft.com/office/officeart/2005/8/layout/process1"/>
    <dgm:cxn modelId="{16E38401-DDC2-0640-B23B-66DF0CFD1271}" type="presParOf" srcId="{E3DFC938-9DD1-B648-AB08-FCBAB3CFF7BE}" destId="{0F25DFF4-53F9-2645-A3F1-DCF2ADA9AE01}" srcOrd="0" destOrd="0" presId="urn:microsoft.com/office/officeart/2005/8/layout/process1"/>
    <dgm:cxn modelId="{BFA29388-4785-5C42-B32A-9C4D7299CCD1}" type="presParOf" srcId="{E3DFC938-9DD1-B648-AB08-FCBAB3CFF7BE}" destId="{3FDC1670-2402-B549-89B5-EB53BC765F31}" srcOrd="1" destOrd="0" presId="urn:microsoft.com/office/officeart/2005/8/layout/process1"/>
    <dgm:cxn modelId="{CC3E59E4-86BF-4E44-9A26-AB8C194B5814}" type="presParOf" srcId="{3FDC1670-2402-B549-89B5-EB53BC765F31}" destId="{D5FB9878-BD00-6B40-AA38-223F310728FE}" srcOrd="0" destOrd="0" presId="urn:microsoft.com/office/officeart/2005/8/layout/process1"/>
    <dgm:cxn modelId="{335D09EB-AF91-8F4C-868A-B26B7394C6B5}" type="presParOf" srcId="{E3DFC938-9DD1-B648-AB08-FCBAB3CFF7BE}" destId="{5B3C7355-BB62-7043-8849-3361458BA76D}" srcOrd="2" destOrd="0" presId="urn:microsoft.com/office/officeart/2005/8/layout/process1"/>
    <dgm:cxn modelId="{048C4BA6-B1BB-B64F-94DF-BDF7AE6CBF16}" type="presParOf" srcId="{E3DFC938-9DD1-B648-AB08-FCBAB3CFF7BE}" destId="{27A332B9-C3A5-C74A-828F-614B62C412AC}" srcOrd="3" destOrd="0" presId="urn:microsoft.com/office/officeart/2005/8/layout/process1"/>
    <dgm:cxn modelId="{91F4A70B-4A0E-C548-BBD1-4E0F4C0C73A9}" type="presParOf" srcId="{27A332B9-C3A5-C74A-828F-614B62C412AC}" destId="{8F5B25DD-EB01-C24F-9863-7D952293222B}" srcOrd="0" destOrd="0" presId="urn:microsoft.com/office/officeart/2005/8/layout/process1"/>
    <dgm:cxn modelId="{546269D0-CADC-F34A-893C-F3F6A826AFE1}" type="presParOf" srcId="{E3DFC938-9DD1-B648-AB08-FCBAB3CFF7BE}" destId="{D383BAC1-F312-DB43-A0F8-17E95794F38B}" srcOrd="4" destOrd="0" presId="urn:microsoft.com/office/officeart/2005/8/layout/process1"/>
    <dgm:cxn modelId="{F88B1BAC-96F4-9A47-BE18-8300E33F45B2}" type="presParOf" srcId="{E3DFC938-9DD1-B648-AB08-FCBAB3CFF7BE}" destId="{895B7463-330B-F448-AD72-03808CFD8997}" srcOrd="5" destOrd="0" presId="urn:microsoft.com/office/officeart/2005/8/layout/process1"/>
    <dgm:cxn modelId="{048CD016-AB40-3843-9DD5-9198911E412D}" type="presParOf" srcId="{895B7463-330B-F448-AD72-03808CFD8997}" destId="{39DD2F7D-8C59-EC41-8FC9-0358EEF3CBB5}" srcOrd="0" destOrd="0" presId="urn:microsoft.com/office/officeart/2005/8/layout/process1"/>
    <dgm:cxn modelId="{CC508D75-E085-7A46-9EEB-4C1355D25535}" type="presParOf" srcId="{E3DFC938-9DD1-B648-AB08-FCBAB3CFF7BE}" destId="{A29CB0A2-9D76-3141-803E-130DEAB6600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6050D0-9CDA-944B-B2A6-8F73EA0DEA4D}" type="doc">
      <dgm:prSet loTypeId="urn:microsoft.com/office/officeart/2005/8/layout/process1" loCatId="" qsTypeId="urn:microsoft.com/office/officeart/2005/8/quickstyle/simple5" qsCatId="simple" csTypeId="urn:microsoft.com/office/officeart/2005/8/colors/accent0_3" csCatId="mainScheme" phldr="1"/>
      <dgm:spPr/>
    </dgm:pt>
    <dgm:pt modelId="{907FEB49-C0E8-5D4A-AF7A-C65E0DA75348}">
      <dgm:prSet phldrT="[Tex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GB" dirty="0">
              <a:solidFill>
                <a:srgbClr val="02050A"/>
              </a:solidFill>
            </a:rPr>
            <a:t>Recruitment and baseline measures</a:t>
          </a:r>
        </a:p>
      </dgm:t>
    </dgm:pt>
    <dgm:pt modelId="{E6A43E95-DCA1-144C-B7E9-77816EC7CA89}" type="parTrans" cxnId="{E616EB42-F897-144E-A4B0-D6E1C3E0D957}">
      <dgm:prSet/>
      <dgm:spPr/>
      <dgm:t>
        <a:bodyPr/>
        <a:lstStyle/>
        <a:p>
          <a:endParaRPr lang="en-GB"/>
        </a:p>
      </dgm:t>
    </dgm:pt>
    <dgm:pt modelId="{0E771EB0-5FDB-B44B-8677-D20242916BB6}" type="sibTrans" cxnId="{E616EB42-F897-144E-A4B0-D6E1C3E0D957}">
      <dgm:prSet/>
      <dgm:spPr/>
      <dgm:t>
        <a:bodyPr/>
        <a:lstStyle/>
        <a:p>
          <a:endParaRPr lang="en-GB"/>
        </a:p>
      </dgm:t>
    </dgm:pt>
    <dgm:pt modelId="{AECA1C4C-52C5-CD4A-8328-FDBD0BE09C23}">
      <dgm:prSet phldrT="[Tex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GB" dirty="0">
              <a:solidFill>
                <a:srgbClr val="02050A"/>
              </a:solidFill>
            </a:rPr>
            <a:t>Initial Health Review</a:t>
          </a:r>
        </a:p>
      </dgm:t>
    </dgm:pt>
    <dgm:pt modelId="{70A9555D-A618-BE43-91B5-4E0837F5B429}" type="parTrans" cxnId="{3B5E29E5-C96E-304D-BB4C-4D83AB535DF6}">
      <dgm:prSet/>
      <dgm:spPr/>
      <dgm:t>
        <a:bodyPr/>
        <a:lstStyle/>
        <a:p>
          <a:endParaRPr lang="en-GB"/>
        </a:p>
      </dgm:t>
    </dgm:pt>
    <dgm:pt modelId="{4AE7FEC5-4339-B441-B823-C99E789FC7B3}" type="sibTrans" cxnId="{3B5E29E5-C96E-304D-BB4C-4D83AB535DF6}">
      <dgm:prSet/>
      <dgm:spPr/>
      <dgm:t>
        <a:bodyPr/>
        <a:lstStyle/>
        <a:p>
          <a:endParaRPr lang="en-GB"/>
        </a:p>
      </dgm:t>
    </dgm:pt>
    <dgm:pt modelId="{B0CCA171-C7ED-D04B-A7A4-1202A3AEEA26}">
      <dgm:prSet phldrT="[Tex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GB" dirty="0">
              <a:solidFill>
                <a:srgbClr val="02050A"/>
              </a:solidFill>
            </a:rPr>
            <a:t>Structured follow-up &amp;  support</a:t>
          </a:r>
        </a:p>
      </dgm:t>
    </dgm:pt>
    <dgm:pt modelId="{EA995D57-6E9D-6C49-8253-44D8CFECF2B4}" type="parTrans" cxnId="{50E81180-7F75-FA4B-8E2F-A03F6E715777}">
      <dgm:prSet/>
      <dgm:spPr/>
      <dgm:t>
        <a:bodyPr/>
        <a:lstStyle/>
        <a:p>
          <a:endParaRPr lang="en-GB"/>
        </a:p>
      </dgm:t>
    </dgm:pt>
    <dgm:pt modelId="{4CCBFF69-BC47-1944-9BDF-1389C88758D8}" type="sibTrans" cxnId="{50E81180-7F75-FA4B-8E2F-A03F6E715777}">
      <dgm:prSet/>
      <dgm:spPr/>
      <dgm:t>
        <a:bodyPr/>
        <a:lstStyle/>
        <a:p>
          <a:endParaRPr lang="en-GB"/>
        </a:p>
      </dgm:t>
    </dgm:pt>
    <dgm:pt modelId="{7957199B-B517-0D45-8CEE-A2EF005B34B7}">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GB" dirty="0">
              <a:solidFill>
                <a:srgbClr val="02050A"/>
              </a:solidFill>
            </a:rPr>
            <a:t>6-month Final Health Review</a:t>
          </a:r>
        </a:p>
      </dgm:t>
    </dgm:pt>
    <dgm:pt modelId="{6C9F51F6-DF59-6646-B507-D9A3B001E6FF}" type="parTrans" cxnId="{C6E5C698-0EDE-4847-95C0-38BF18994A38}">
      <dgm:prSet/>
      <dgm:spPr/>
      <dgm:t>
        <a:bodyPr/>
        <a:lstStyle/>
        <a:p>
          <a:endParaRPr lang="en-GB"/>
        </a:p>
      </dgm:t>
    </dgm:pt>
    <dgm:pt modelId="{09A0349F-F2C2-1B49-8DA7-2DFEA8D3238F}" type="sibTrans" cxnId="{C6E5C698-0EDE-4847-95C0-38BF18994A38}">
      <dgm:prSet/>
      <dgm:spPr/>
      <dgm:t>
        <a:bodyPr/>
        <a:lstStyle/>
        <a:p>
          <a:endParaRPr lang="en-GB"/>
        </a:p>
      </dgm:t>
    </dgm:pt>
    <dgm:pt modelId="{E3DFC938-9DD1-B648-AB08-FCBAB3CFF7BE}" type="pres">
      <dgm:prSet presAssocID="{7D6050D0-9CDA-944B-B2A6-8F73EA0DEA4D}" presName="Name0" presStyleCnt="0">
        <dgm:presLayoutVars>
          <dgm:dir/>
          <dgm:resizeHandles val="exact"/>
        </dgm:presLayoutVars>
      </dgm:prSet>
      <dgm:spPr/>
    </dgm:pt>
    <dgm:pt modelId="{0F25DFF4-53F9-2645-A3F1-DCF2ADA9AE01}" type="pres">
      <dgm:prSet presAssocID="{907FEB49-C0E8-5D4A-AF7A-C65E0DA75348}" presName="node" presStyleLbl="node1" presStyleIdx="0" presStyleCnt="4">
        <dgm:presLayoutVars>
          <dgm:bulletEnabled val="1"/>
        </dgm:presLayoutVars>
      </dgm:prSet>
      <dgm:spPr/>
    </dgm:pt>
    <dgm:pt modelId="{3FDC1670-2402-B549-89B5-EB53BC765F31}" type="pres">
      <dgm:prSet presAssocID="{0E771EB0-5FDB-B44B-8677-D20242916BB6}" presName="sibTrans" presStyleLbl="sibTrans2D1" presStyleIdx="0" presStyleCnt="3"/>
      <dgm:spPr/>
    </dgm:pt>
    <dgm:pt modelId="{D5FB9878-BD00-6B40-AA38-223F310728FE}" type="pres">
      <dgm:prSet presAssocID="{0E771EB0-5FDB-B44B-8677-D20242916BB6}" presName="connectorText" presStyleLbl="sibTrans2D1" presStyleIdx="0" presStyleCnt="3"/>
      <dgm:spPr/>
    </dgm:pt>
    <dgm:pt modelId="{5B3C7355-BB62-7043-8849-3361458BA76D}" type="pres">
      <dgm:prSet presAssocID="{AECA1C4C-52C5-CD4A-8328-FDBD0BE09C23}" presName="node" presStyleLbl="node1" presStyleIdx="1" presStyleCnt="4">
        <dgm:presLayoutVars>
          <dgm:bulletEnabled val="1"/>
        </dgm:presLayoutVars>
      </dgm:prSet>
      <dgm:spPr/>
    </dgm:pt>
    <dgm:pt modelId="{27A332B9-C3A5-C74A-828F-614B62C412AC}" type="pres">
      <dgm:prSet presAssocID="{4AE7FEC5-4339-B441-B823-C99E789FC7B3}" presName="sibTrans" presStyleLbl="sibTrans2D1" presStyleIdx="1" presStyleCnt="3"/>
      <dgm:spPr/>
    </dgm:pt>
    <dgm:pt modelId="{8F5B25DD-EB01-C24F-9863-7D952293222B}" type="pres">
      <dgm:prSet presAssocID="{4AE7FEC5-4339-B441-B823-C99E789FC7B3}" presName="connectorText" presStyleLbl="sibTrans2D1" presStyleIdx="1" presStyleCnt="3"/>
      <dgm:spPr/>
    </dgm:pt>
    <dgm:pt modelId="{D383BAC1-F312-DB43-A0F8-17E95794F38B}" type="pres">
      <dgm:prSet presAssocID="{B0CCA171-C7ED-D04B-A7A4-1202A3AEEA26}" presName="node" presStyleLbl="node1" presStyleIdx="2" presStyleCnt="4">
        <dgm:presLayoutVars>
          <dgm:bulletEnabled val="1"/>
        </dgm:presLayoutVars>
      </dgm:prSet>
      <dgm:spPr/>
    </dgm:pt>
    <dgm:pt modelId="{895B7463-330B-F448-AD72-03808CFD8997}" type="pres">
      <dgm:prSet presAssocID="{4CCBFF69-BC47-1944-9BDF-1389C88758D8}" presName="sibTrans" presStyleLbl="sibTrans2D1" presStyleIdx="2" presStyleCnt="3"/>
      <dgm:spPr/>
    </dgm:pt>
    <dgm:pt modelId="{39DD2F7D-8C59-EC41-8FC9-0358EEF3CBB5}" type="pres">
      <dgm:prSet presAssocID="{4CCBFF69-BC47-1944-9BDF-1389C88758D8}" presName="connectorText" presStyleLbl="sibTrans2D1" presStyleIdx="2" presStyleCnt="3"/>
      <dgm:spPr/>
    </dgm:pt>
    <dgm:pt modelId="{A29CB0A2-9D76-3141-803E-130DEAB66001}" type="pres">
      <dgm:prSet presAssocID="{7957199B-B517-0D45-8CEE-A2EF005B34B7}" presName="node" presStyleLbl="node1" presStyleIdx="3" presStyleCnt="4">
        <dgm:presLayoutVars>
          <dgm:bulletEnabled val="1"/>
        </dgm:presLayoutVars>
      </dgm:prSet>
      <dgm:spPr/>
    </dgm:pt>
  </dgm:ptLst>
  <dgm:cxnLst>
    <dgm:cxn modelId="{9B4CAA16-7B46-094F-9405-56A2BA5CA636}" type="presOf" srcId="{4AE7FEC5-4339-B441-B823-C99E789FC7B3}" destId="{8F5B25DD-EB01-C24F-9863-7D952293222B}" srcOrd="1" destOrd="0" presId="urn:microsoft.com/office/officeart/2005/8/layout/process1"/>
    <dgm:cxn modelId="{E616EB42-F897-144E-A4B0-D6E1C3E0D957}" srcId="{7D6050D0-9CDA-944B-B2A6-8F73EA0DEA4D}" destId="{907FEB49-C0E8-5D4A-AF7A-C65E0DA75348}" srcOrd="0" destOrd="0" parTransId="{E6A43E95-DCA1-144C-B7E9-77816EC7CA89}" sibTransId="{0E771EB0-5FDB-B44B-8677-D20242916BB6}"/>
    <dgm:cxn modelId="{C31A0C50-210A-014F-8519-FD6A0F393E97}" type="presOf" srcId="{4AE7FEC5-4339-B441-B823-C99E789FC7B3}" destId="{27A332B9-C3A5-C74A-828F-614B62C412AC}" srcOrd="0" destOrd="0" presId="urn:microsoft.com/office/officeart/2005/8/layout/process1"/>
    <dgm:cxn modelId="{9DFC8D59-0DB3-9E4E-BF21-E73D8AD3FAE8}" type="presOf" srcId="{AECA1C4C-52C5-CD4A-8328-FDBD0BE09C23}" destId="{5B3C7355-BB62-7043-8849-3361458BA76D}" srcOrd="0" destOrd="0" presId="urn:microsoft.com/office/officeart/2005/8/layout/process1"/>
    <dgm:cxn modelId="{F7DBFA7D-6744-D744-ACF0-74AE23495598}" type="presOf" srcId="{907FEB49-C0E8-5D4A-AF7A-C65E0DA75348}" destId="{0F25DFF4-53F9-2645-A3F1-DCF2ADA9AE01}" srcOrd="0" destOrd="0" presId="urn:microsoft.com/office/officeart/2005/8/layout/process1"/>
    <dgm:cxn modelId="{DC20F67E-4523-D24B-AFBC-C548F67661B2}" type="presOf" srcId="{4CCBFF69-BC47-1944-9BDF-1389C88758D8}" destId="{39DD2F7D-8C59-EC41-8FC9-0358EEF3CBB5}" srcOrd="1" destOrd="0" presId="urn:microsoft.com/office/officeart/2005/8/layout/process1"/>
    <dgm:cxn modelId="{50E81180-7F75-FA4B-8E2F-A03F6E715777}" srcId="{7D6050D0-9CDA-944B-B2A6-8F73EA0DEA4D}" destId="{B0CCA171-C7ED-D04B-A7A4-1202A3AEEA26}" srcOrd="2" destOrd="0" parTransId="{EA995D57-6E9D-6C49-8253-44D8CFECF2B4}" sibTransId="{4CCBFF69-BC47-1944-9BDF-1389C88758D8}"/>
    <dgm:cxn modelId="{0232D495-C547-1549-BD80-96ACFCD56D2A}" type="presOf" srcId="{7D6050D0-9CDA-944B-B2A6-8F73EA0DEA4D}" destId="{E3DFC938-9DD1-B648-AB08-FCBAB3CFF7BE}" srcOrd="0" destOrd="0" presId="urn:microsoft.com/office/officeart/2005/8/layout/process1"/>
    <dgm:cxn modelId="{C6E5C698-0EDE-4847-95C0-38BF18994A38}" srcId="{7D6050D0-9CDA-944B-B2A6-8F73EA0DEA4D}" destId="{7957199B-B517-0D45-8CEE-A2EF005B34B7}" srcOrd="3" destOrd="0" parTransId="{6C9F51F6-DF59-6646-B507-D9A3B001E6FF}" sibTransId="{09A0349F-F2C2-1B49-8DA7-2DFEA8D3238F}"/>
    <dgm:cxn modelId="{8FDE1AAB-EE18-7845-BD29-3A5BC3E13D90}" type="presOf" srcId="{7957199B-B517-0D45-8CEE-A2EF005B34B7}" destId="{A29CB0A2-9D76-3141-803E-130DEAB66001}" srcOrd="0" destOrd="0" presId="urn:microsoft.com/office/officeart/2005/8/layout/process1"/>
    <dgm:cxn modelId="{1CC970AC-F090-414F-87AF-31A09AD02172}" type="presOf" srcId="{4CCBFF69-BC47-1944-9BDF-1389C88758D8}" destId="{895B7463-330B-F448-AD72-03808CFD8997}" srcOrd="0" destOrd="0" presId="urn:microsoft.com/office/officeart/2005/8/layout/process1"/>
    <dgm:cxn modelId="{AD3DBEBB-785B-5740-B8BE-FF757A4D8538}" type="presOf" srcId="{B0CCA171-C7ED-D04B-A7A4-1202A3AEEA26}" destId="{D383BAC1-F312-DB43-A0F8-17E95794F38B}" srcOrd="0" destOrd="0" presId="urn:microsoft.com/office/officeart/2005/8/layout/process1"/>
    <dgm:cxn modelId="{058BBBBD-8C25-D545-8D39-1799D5319F26}" type="presOf" srcId="{0E771EB0-5FDB-B44B-8677-D20242916BB6}" destId="{D5FB9878-BD00-6B40-AA38-223F310728FE}" srcOrd="1" destOrd="0" presId="urn:microsoft.com/office/officeart/2005/8/layout/process1"/>
    <dgm:cxn modelId="{3B5E29E5-C96E-304D-BB4C-4D83AB535DF6}" srcId="{7D6050D0-9CDA-944B-B2A6-8F73EA0DEA4D}" destId="{AECA1C4C-52C5-CD4A-8328-FDBD0BE09C23}" srcOrd="1" destOrd="0" parTransId="{70A9555D-A618-BE43-91B5-4E0837F5B429}" sibTransId="{4AE7FEC5-4339-B441-B823-C99E789FC7B3}"/>
    <dgm:cxn modelId="{C59F87EA-F55B-E046-AA5F-8799533E98DC}" type="presOf" srcId="{0E771EB0-5FDB-B44B-8677-D20242916BB6}" destId="{3FDC1670-2402-B549-89B5-EB53BC765F31}" srcOrd="0" destOrd="0" presId="urn:microsoft.com/office/officeart/2005/8/layout/process1"/>
    <dgm:cxn modelId="{16E38401-DDC2-0640-B23B-66DF0CFD1271}" type="presParOf" srcId="{E3DFC938-9DD1-B648-AB08-FCBAB3CFF7BE}" destId="{0F25DFF4-53F9-2645-A3F1-DCF2ADA9AE01}" srcOrd="0" destOrd="0" presId="urn:microsoft.com/office/officeart/2005/8/layout/process1"/>
    <dgm:cxn modelId="{BFA29388-4785-5C42-B32A-9C4D7299CCD1}" type="presParOf" srcId="{E3DFC938-9DD1-B648-AB08-FCBAB3CFF7BE}" destId="{3FDC1670-2402-B549-89B5-EB53BC765F31}" srcOrd="1" destOrd="0" presId="urn:microsoft.com/office/officeart/2005/8/layout/process1"/>
    <dgm:cxn modelId="{CC3E59E4-86BF-4E44-9A26-AB8C194B5814}" type="presParOf" srcId="{3FDC1670-2402-B549-89B5-EB53BC765F31}" destId="{D5FB9878-BD00-6B40-AA38-223F310728FE}" srcOrd="0" destOrd="0" presId="urn:microsoft.com/office/officeart/2005/8/layout/process1"/>
    <dgm:cxn modelId="{335D09EB-AF91-8F4C-868A-B26B7394C6B5}" type="presParOf" srcId="{E3DFC938-9DD1-B648-AB08-FCBAB3CFF7BE}" destId="{5B3C7355-BB62-7043-8849-3361458BA76D}" srcOrd="2" destOrd="0" presId="urn:microsoft.com/office/officeart/2005/8/layout/process1"/>
    <dgm:cxn modelId="{048C4BA6-B1BB-B64F-94DF-BDF7AE6CBF16}" type="presParOf" srcId="{E3DFC938-9DD1-B648-AB08-FCBAB3CFF7BE}" destId="{27A332B9-C3A5-C74A-828F-614B62C412AC}" srcOrd="3" destOrd="0" presId="urn:microsoft.com/office/officeart/2005/8/layout/process1"/>
    <dgm:cxn modelId="{91F4A70B-4A0E-C548-BBD1-4E0F4C0C73A9}" type="presParOf" srcId="{27A332B9-C3A5-C74A-828F-614B62C412AC}" destId="{8F5B25DD-EB01-C24F-9863-7D952293222B}" srcOrd="0" destOrd="0" presId="urn:microsoft.com/office/officeart/2005/8/layout/process1"/>
    <dgm:cxn modelId="{546269D0-CADC-F34A-893C-F3F6A826AFE1}" type="presParOf" srcId="{E3DFC938-9DD1-B648-AB08-FCBAB3CFF7BE}" destId="{D383BAC1-F312-DB43-A0F8-17E95794F38B}" srcOrd="4" destOrd="0" presId="urn:microsoft.com/office/officeart/2005/8/layout/process1"/>
    <dgm:cxn modelId="{F88B1BAC-96F4-9A47-BE18-8300E33F45B2}" type="presParOf" srcId="{E3DFC938-9DD1-B648-AB08-FCBAB3CFF7BE}" destId="{895B7463-330B-F448-AD72-03808CFD8997}" srcOrd="5" destOrd="0" presId="urn:microsoft.com/office/officeart/2005/8/layout/process1"/>
    <dgm:cxn modelId="{048CD016-AB40-3843-9DD5-9198911E412D}" type="presParOf" srcId="{895B7463-330B-F448-AD72-03808CFD8997}" destId="{39DD2F7D-8C59-EC41-8FC9-0358EEF3CBB5}" srcOrd="0" destOrd="0" presId="urn:microsoft.com/office/officeart/2005/8/layout/process1"/>
    <dgm:cxn modelId="{CC508D75-E085-7A46-9EEB-4C1355D25535}" type="presParOf" srcId="{E3DFC938-9DD1-B648-AB08-FCBAB3CFF7BE}" destId="{A29CB0A2-9D76-3141-803E-130DEAB66001}"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5DFF4-53F9-2645-A3F1-DCF2ADA9AE01}">
      <dsp:nvSpPr>
        <dsp:cNvPr id="0" name=""/>
        <dsp:cNvSpPr/>
      </dsp:nvSpPr>
      <dsp:spPr>
        <a:xfrm>
          <a:off x="36855" y="1042823"/>
          <a:ext cx="1221864" cy="973673"/>
        </a:xfrm>
        <a:prstGeom prst="roundRect">
          <a:avLst>
            <a:gd name="adj" fmla="val 1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02050A"/>
              </a:solidFill>
            </a:rPr>
            <a:t>Recruitment and baseline measures</a:t>
          </a:r>
        </a:p>
      </dsp:txBody>
      <dsp:txXfrm>
        <a:off x="65373" y="1071341"/>
        <a:ext cx="1164828" cy="916637"/>
      </dsp:txXfrm>
    </dsp:sp>
    <dsp:sp modelId="{3FDC1670-2402-B549-89B5-EB53BC765F31}">
      <dsp:nvSpPr>
        <dsp:cNvPr id="0" name=""/>
        <dsp:cNvSpPr/>
      </dsp:nvSpPr>
      <dsp:spPr>
        <a:xfrm>
          <a:off x="1372391" y="1378149"/>
          <a:ext cx="240983" cy="303022"/>
        </a:xfrm>
        <a:prstGeom prst="righ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372391" y="1438753"/>
        <a:ext cx="168688" cy="181814"/>
      </dsp:txXfrm>
    </dsp:sp>
    <dsp:sp modelId="{5B3C7355-BB62-7043-8849-3361458BA76D}">
      <dsp:nvSpPr>
        <dsp:cNvPr id="0" name=""/>
        <dsp:cNvSpPr/>
      </dsp:nvSpPr>
      <dsp:spPr>
        <a:xfrm>
          <a:off x="1713405" y="1042823"/>
          <a:ext cx="1221864" cy="973673"/>
        </a:xfrm>
        <a:prstGeom prst="roundRect">
          <a:avLst>
            <a:gd name="adj" fmla="val 1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err="1">
              <a:solidFill>
                <a:srgbClr val="02050A"/>
              </a:solidFill>
            </a:rPr>
            <a:t>MedsCheck</a:t>
          </a:r>
          <a:endParaRPr lang="en-GB" sz="1500" kern="1200" dirty="0">
            <a:solidFill>
              <a:srgbClr val="02050A"/>
            </a:solidFill>
          </a:endParaRPr>
        </a:p>
      </dsp:txBody>
      <dsp:txXfrm>
        <a:off x="1741923" y="1071341"/>
        <a:ext cx="1164828" cy="916637"/>
      </dsp:txXfrm>
    </dsp:sp>
    <dsp:sp modelId="{27A332B9-C3A5-C74A-828F-614B62C412AC}">
      <dsp:nvSpPr>
        <dsp:cNvPr id="0" name=""/>
        <dsp:cNvSpPr/>
      </dsp:nvSpPr>
      <dsp:spPr>
        <a:xfrm>
          <a:off x="3057456" y="1378149"/>
          <a:ext cx="259035" cy="303022"/>
        </a:xfrm>
        <a:prstGeom prst="righ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057456" y="1438753"/>
        <a:ext cx="181325" cy="181814"/>
      </dsp:txXfrm>
    </dsp:sp>
    <dsp:sp modelId="{D383BAC1-F312-DB43-A0F8-17E95794F38B}">
      <dsp:nvSpPr>
        <dsp:cNvPr id="0" name=""/>
        <dsp:cNvSpPr/>
      </dsp:nvSpPr>
      <dsp:spPr>
        <a:xfrm>
          <a:off x="3424015" y="1042823"/>
          <a:ext cx="1221864" cy="973673"/>
        </a:xfrm>
        <a:prstGeom prst="roundRect">
          <a:avLst>
            <a:gd name="adj" fmla="val 1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02050A"/>
              </a:solidFill>
            </a:rPr>
            <a:t>Ongoing usual care</a:t>
          </a:r>
        </a:p>
      </dsp:txBody>
      <dsp:txXfrm>
        <a:off x="3452533" y="1071341"/>
        <a:ext cx="1164828" cy="916637"/>
      </dsp:txXfrm>
    </dsp:sp>
    <dsp:sp modelId="{895B7463-330B-F448-AD72-03808CFD8997}">
      <dsp:nvSpPr>
        <dsp:cNvPr id="0" name=""/>
        <dsp:cNvSpPr/>
      </dsp:nvSpPr>
      <dsp:spPr>
        <a:xfrm>
          <a:off x="4768067" y="1378149"/>
          <a:ext cx="259035" cy="303022"/>
        </a:xfrm>
        <a:prstGeom prst="righ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768067" y="1438753"/>
        <a:ext cx="181325" cy="181814"/>
      </dsp:txXfrm>
    </dsp:sp>
    <dsp:sp modelId="{A29CB0A2-9D76-3141-803E-130DEAB66001}">
      <dsp:nvSpPr>
        <dsp:cNvPr id="0" name=""/>
        <dsp:cNvSpPr/>
      </dsp:nvSpPr>
      <dsp:spPr>
        <a:xfrm>
          <a:off x="5134626" y="1042823"/>
          <a:ext cx="1221864" cy="973673"/>
        </a:xfrm>
        <a:prstGeom prst="roundRect">
          <a:avLst>
            <a:gd name="adj" fmla="val 1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02050A"/>
              </a:solidFill>
            </a:rPr>
            <a:t>6-month follow-up</a:t>
          </a:r>
        </a:p>
      </dsp:txBody>
      <dsp:txXfrm>
        <a:off x="5163144" y="1071341"/>
        <a:ext cx="1164828" cy="916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5DFF4-53F9-2645-A3F1-DCF2ADA9AE01}">
      <dsp:nvSpPr>
        <dsp:cNvPr id="0" name=""/>
        <dsp:cNvSpPr/>
      </dsp:nvSpPr>
      <dsp:spPr>
        <a:xfrm>
          <a:off x="2807" y="1412820"/>
          <a:ext cx="1227562" cy="978214"/>
        </a:xfrm>
        <a:prstGeom prst="roundRect">
          <a:avLst>
            <a:gd name="adj" fmla="val 10000"/>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02050A"/>
              </a:solidFill>
            </a:rPr>
            <a:t>Recruitment and baseline measures</a:t>
          </a:r>
        </a:p>
      </dsp:txBody>
      <dsp:txXfrm>
        <a:off x="31458" y="1441471"/>
        <a:ext cx="1170260" cy="920912"/>
      </dsp:txXfrm>
    </dsp:sp>
    <dsp:sp modelId="{3FDC1670-2402-B549-89B5-EB53BC765F31}">
      <dsp:nvSpPr>
        <dsp:cNvPr id="0" name=""/>
        <dsp:cNvSpPr/>
      </dsp:nvSpPr>
      <dsp:spPr>
        <a:xfrm>
          <a:off x="1353126" y="1749710"/>
          <a:ext cx="260243" cy="304435"/>
        </a:xfrm>
        <a:prstGeom prst="righ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353126" y="1810597"/>
        <a:ext cx="182170" cy="182661"/>
      </dsp:txXfrm>
    </dsp:sp>
    <dsp:sp modelId="{5B3C7355-BB62-7043-8849-3361458BA76D}">
      <dsp:nvSpPr>
        <dsp:cNvPr id="0" name=""/>
        <dsp:cNvSpPr/>
      </dsp:nvSpPr>
      <dsp:spPr>
        <a:xfrm>
          <a:off x="1721395" y="1412820"/>
          <a:ext cx="1227562" cy="978214"/>
        </a:xfrm>
        <a:prstGeom prst="roundRect">
          <a:avLst>
            <a:gd name="adj" fmla="val 10000"/>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02050A"/>
              </a:solidFill>
            </a:rPr>
            <a:t>Initial Health Review</a:t>
          </a:r>
        </a:p>
      </dsp:txBody>
      <dsp:txXfrm>
        <a:off x="1750046" y="1441471"/>
        <a:ext cx="1170260" cy="920912"/>
      </dsp:txXfrm>
    </dsp:sp>
    <dsp:sp modelId="{27A332B9-C3A5-C74A-828F-614B62C412AC}">
      <dsp:nvSpPr>
        <dsp:cNvPr id="0" name=""/>
        <dsp:cNvSpPr/>
      </dsp:nvSpPr>
      <dsp:spPr>
        <a:xfrm>
          <a:off x="3071714" y="1749710"/>
          <a:ext cx="260243" cy="304435"/>
        </a:xfrm>
        <a:prstGeom prst="righ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071714" y="1810597"/>
        <a:ext cx="182170" cy="182661"/>
      </dsp:txXfrm>
    </dsp:sp>
    <dsp:sp modelId="{D383BAC1-F312-DB43-A0F8-17E95794F38B}">
      <dsp:nvSpPr>
        <dsp:cNvPr id="0" name=""/>
        <dsp:cNvSpPr/>
      </dsp:nvSpPr>
      <dsp:spPr>
        <a:xfrm>
          <a:off x="3439983" y="1412820"/>
          <a:ext cx="1227562" cy="978214"/>
        </a:xfrm>
        <a:prstGeom prst="roundRect">
          <a:avLst>
            <a:gd name="adj" fmla="val 10000"/>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02050A"/>
              </a:solidFill>
            </a:rPr>
            <a:t>Structured follow-up &amp;  support</a:t>
          </a:r>
        </a:p>
      </dsp:txBody>
      <dsp:txXfrm>
        <a:off x="3468634" y="1441471"/>
        <a:ext cx="1170260" cy="920912"/>
      </dsp:txXfrm>
    </dsp:sp>
    <dsp:sp modelId="{895B7463-330B-F448-AD72-03808CFD8997}">
      <dsp:nvSpPr>
        <dsp:cNvPr id="0" name=""/>
        <dsp:cNvSpPr/>
      </dsp:nvSpPr>
      <dsp:spPr>
        <a:xfrm>
          <a:off x="4790302" y="1749710"/>
          <a:ext cx="260243" cy="304435"/>
        </a:xfrm>
        <a:prstGeom prst="rightArrow">
          <a:avLst>
            <a:gd name="adj1" fmla="val 60000"/>
            <a:gd name="adj2" fmla="val 50000"/>
          </a:avLst>
        </a:prstGeom>
        <a:gradFill rotWithShape="0">
          <a:gsLst>
            <a:gs pos="0">
              <a:schemeClr val="dk2">
                <a:tint val="60000"/>
                <a:hueOff val="0"/>
                <a:satOff val="0"/>
                <a:lumOff val="0"/>
                <a:alphaOff val="0"/>
                <a:shade val="70000"/>
                <a:satMod val="150000"/>
              </a:schemeClr>
            </a:gs>
            <a:gs pos="34000">
              <a:schemeClr val="dk2">
                <a:tint val="60000"/>
                <a:hueOff val="0"/>
                <a:satOff val="0"/>
                <a:lumOff val="0"/>
                <a:alphaOff val="0"/>
                <a:shade val="70000"/>
                <a:satMod val="140000"/>
              </a:schemeClr>
            </a:gs>
            <a:gs pos="70000">
              <a:schemeClr val="dk2">
                <a:tint val="60000"/>
                <a:hueOff val="0"/>
                <a:satOff val="0"/>
                <a:lumOff val="0"/>
                <a:alphaOff val="0"/>
                <a:tint val="100000"/>
                <a:shade val="90000"/>
                <a:satMod val="140000"/>
              </a:schemeClr>
            </a:gs>
            <a:gs pos="100000">
              <a:schemeClr val="dk2">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tint val="6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790302" y="1810597"/>
        <a:ext cx="182170" cy="182661"/>
      </dsp:txXfrm>
    </dsp:sp>
    <dsp:sp modelId="{A29CB0A2-9D76-3141-803E-130DEAB66001}">
      <dsp:nvSpPr>
        <dsp:cNvPr id="0" name=""/>
        <dsp:cNvSpPr/>
      </dsp:nvSpPr>
      <dsp:spPr>
        <a:xfrm>
          <a:off x="5158571" y="1412820"/>
          <a:ext cx="1227562" cy="978214"/>
        </a:xfrm>
        <a:prstGeom prst="roundRect">
          <a:avLst>
            <a:gd name="adj" fmla="val 10000"/>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dk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rgbClr val="02050A"/>
              </a:solidFill>
            </a:rPr>
            <a:t>6-month Final Health Review</a:t>
          </a:r>
        </a:p>
      </dsp:txBody>
      <dsp:txXfrm>
        <a:off x="5187222" y="1441471"/>
        <a:ext cx="1170260" cy="9209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1DA9EFC-CF96-7E46-8884-D01C20C6C762}" type="datetimeFigureOut">
              <a:rPr lang="en-US" smtClean="0"/>
              <a:t>4/7/2022</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DDBCD9A-28E4-134A-B109-B1783EF5C1D4}" type="slidenum">
              <a:rPr lang="en-US" smtClean="0"/>
              <a:t>‹#›</a:t>
            </a:fld>
            <a:endParaRPr lang="en-US" dirty="0"/>
          </a:p>
        </p:txBody>
      </p:sp>
    </p:spTree>
    <p:extLst>
      <p:ext uri="{BB962C8B-B14F-4D97-AF65-F5344CB8AC3E}">
        <p14:creationId xmlns:p14="http://schemas.microsoft.com/office/powerpoint/2010/main" val="46226052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01:00:43.634"/>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564 759 16383,'56'-10'0,"1"1"0,-13 8 0,12 0 0,7 1 0,2 0 0,2-1 0,-11-3 0,-7-4 0,-14-3 0,-11-1 0,-6-4 0,-5 1 0,0-3 0,-2 0 0,-3 2 0,-5 2 0,1 0 0,0-8 0,-1 4 0,1-7 0,-2 3 0,-1 0 0,0-1 0,-3-1 0,0 3 0,-1-1 0,-1 1 0,2 2 0,-3 2 0,0 1 0,-3 1 0,-3-2 0,-1 0 0,-4-4 0,-1 3 0,-1-3 0,-3 2 0,0 4 0,-6 0 0,0 3 0,-3-2 0,-6-4 0,4 2 0,-5-4 0,5 7 0,2 4 0,0-2 0,1 2 0,-2-1 0,3 2 0,2 3 0,5 2 0,5 1 0,1 0 0,-1 2 0,-4-2 0,-9 2 0,-3-2 0,-2 2 0,2-2 0,2 1 0,4-1 0,1 2 0,-7 0 0,9 1 0,-6 4 0,6 1 0,1 3 0,-4 1 0,4 3 0,1 0 0,-1 0 0,0 2 0,0-2 0,-3 2 0,6-1 0,0 0 0,1 10 0,7-7 0,-1 9 0,7-9 0,1 2 0,1-1 0,1-1 0,2-1 0,1 1 0,2 2 0,3 2 0,0-1 0,0 4 0,0-3 0,2 4 0,1-3 0,2 0 0,2-1 0,-1-4 0,4-1 0,2 2 0,3-1 0,8 2 0,-3-4 0,1-1 0,-8-6 0,-7-3 0,4 3 0,-4-3 0,10 4 0,-3-4 0,2 0 0,-2 0 0,1-2 0,-3 1 0,4-1 0,-1-1 0,3 2 0,-2 0 0,-1-1 0,-2 1 0,-4-2 0,0 1 0,2-1 0,1 1 0,3 0 0,-2 0 0,1 1 0,1-1 0,0 0 0,2 1 0,-2-2 0,1 1 0,2-1 0,-3-1 0,2 0 0,-5 0 0,-4-1 0,6-6 0,-4 0 0,3-6 0,-5 4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01:00:46.963"/>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947 158 16383,'-33'-38'0,"4"6"0,9 23 0,-7-1 0,-8-1 0,-5-1 0,-5 4 0,8 3 0,-9 1 0,6 2 0,2 0 0,3 1 0,9 2 0,-5 1 0,1 1 0,-1 0 0,3 0 0,5 1 0,-2 0 0,2 0 0,0-1 0,1 1 0,5 0 0,-3 3 0,2 1 0,3-1 0,-2 5 0,5-2 0,-3 2 0,0 1 0,-3 0 0,1 1 0,1-1 0,3 2 0,2-3 0,2 2 0,1-1 0,-1 7 0,2-4 0,0 4 0,3-8 0,1 4 0,0-1 0,2 5 0,0-3 0,0 0 0,0-2 0,0 0 0,0 3 0,2-3 0,0 5 0,3-5 0,-1 3 0,4-3 0,-1 3 0,1-3 0,2 0 0,-1-3 0,4 1 0,0-4 0,1 0 0,3-1 0,5 1 0,8 2 0,6 0 0,7 0 0,0-2 0,-2-4 0,-1 1 0,-6-4 0,-3 1 0,-4-1 0,-2-1 0,-2-1 0,3 0 0,-1 0 0,3-1 0,5 0 0,-1-1 0,0 1 0,-6-2 0,-2-1 0,-2-1 0,4 0 0,0 0 0,4 1 0,0-1 0,-3-1 0,-3 2 0,-6-1 0,-5 1 0,8-3 0,-9 4 0,8-5 0,-6 1 0,-1 1 0,4-4 0,0 0 0,-3 0 0,1-3 0,-5 4 0,4-7 0,-5 4 0,4-4 0,-6 3 0,-1-3 0,-2 1 0,-2-2 0,-2 1 0,0 2 0,-1-2 0,-2 0 0,-1-1 0,-2-1 0,-1-2 0,-1-1 0,-2 3 0,2-2 0,-3 2 0,2 2 0,-6-1 0,-2-2 0,2 2 0,-1 0 0,3 4 0,2 2 0,1 2 0,2-7 0,2 3 0,1-6 0,-4 3 0,-3-4 0,0 4 0,3 4 0,5 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01:01:26.501"/>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1602 210 16383,'-54'-42'0,"3"4"0,19 19 0,0 2 0,-2-1 0,-1 4 0,-4-2 0,-12 2 0,1 4 0,-7 1 0,3 6 0,8 0 0,4 3 0,4-1 0,0 1 0,-4-3 0,-4 1 0,-4 1 0,-1 1 0,1 0 0,4 1 0,1 4 0,8-3 0,-3 4 0,9-5 0,-17 8 0,17-1 0,-11 6 0,14 0 0,5-3 0,-1 5 0,3-5 0,-4 2 0,1-2 0,0 1 0,0-2 0,-1 4 0,1-1 0,3 0 0,0 1 0,4-6 0,-1 7 0,-3 2 0,6 0 0,-4 4 0,14-6 0,-5 6 0,10 2 0,1-1 0,12 1 0,0-2 0,5-5 0,3 4 0,3-2 0,2 1 0,4-4 0,2-1 0,0-3 0,6 2 0,-2-5 0,2-1 0,1-1 0,-6-1 0,-7 0 0,-6-4 0,2 0 0,-1 1 0,7 1 0,2 2 0,3-2 0,11 4 0,6-1 0,1-2 0,-6 0 0,-10-1 0,-10-2 0,0 1 0,-3-2 0,1 0 0,5 0 0,-3-2 0,9 2 0,2-1 0,3 1 0,5-2 0,-8 1 0,-8 0 0,-11-1 0,8-6 0,-9 4 0,12-9 0,-9 7 0,-2-1 0,10-1 0,-12 4 0,13-5 0,-11 2 0,3 0 0,5-4 0,-10 3 0,6-2 0,-1-1 0,-3 1 0,9-10 0,-9 8 0,5-5 0,-6 4 0,1-2 0,1-3 0,-6 2 0,5-5 0,-8 7 0,3-7 0,1 2 0,-3 2 0,2-6 0,-3 5 0,-1-4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01:01:29.055"/>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0 16383,'0'0'0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4T01:01:53.737"/>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1196 256 16383,'-32'-25'0,"1"2"0,18 14 0,-4-2 0,8 1 0,-3-1 0,2 0 0,0 0 0,-6-5 0,-6 3 0,-6-5 0,-9 2 0,1 2 0,-4-1 0,6 3 0,-7-1 0,4 2 0,-5 4 0,7 1 0,1 5 0,2 0 0,-1 0 0,-6 3 0,7-2 0,0 3 0,10 0 0,-6 1 0,2 1 0,-2-2 0,-3 3 0,3-2 0,0 2 0,-7 3 0,4 0 0,-10 4 0,0 2 0,3-2 0,4 2 0,10-5 0,8 1 0,5-1 0,2 3 0,2 3 0,0 0 0,4 2 0,1-3 0,0 4 0,2 0 0,2 3 0,0-1 0,2 4 0,3-1 0,3 0 0,-3-5 0,2-3 0,3 0 0,1-1 0,8 3 0,-3-4 0,5-2 0,1 0 0,4-2 0,1 2 0,0-1 0,-2-3 0,3 2 0,-6-3 0,7 1 0,-5-1 0,-2-2 0,-2 0 0,0-1 0,-1 0 0,3-2 0,1 1 0,1 0 0,3 0 0,-3-2 0,-1 1 0,-4-2 0,5 0 0,-4 0 0,4-2 0,-4 2 0,2-1 0,5 1 0,-2 0 0,0-1 0,-5 0 0,-6-1 0,1 0 0,-5 0 0,11-2 0,-8 0 0,1 0 0,3-3 0,-12 5 0,18-4 0,-11 2 0,4 0 0,-2-1 0,-1 1 0,-2-1 0,4-4 0,-6 4 0,5-6 0,-3 5 0,1-4 0,0-4 0,-5 3 0,1-3 0,-4-3 0,-1 7 0,-1-11 0,-1 7 0,-1 1 0,1-6 0,-2 6 0,0-7 0,-1 4 0,0-3 0,0 2 0,0 1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601EF2-9916-514F-A8A4-BF96020BCD3E}" type="datetimeFigureOut">
              <a:rPr lang="en-US" smtClean="0"/>
              <a:t>4/7/2022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135540C-7501-3242-AA08-B2CEB7F88568}" type="slidenum">
              <a:rPr lang="en-US" smtClean="0"/>
              <a:t>‹#›</a:t>
            </a:fld>
            <a:endParaRPr lang="en-US" dirty="0"/>
          </a:p>
        </p:txBody>
      </p:sp>
    </p:spTree>
    <p:extLst>
      <p:ext uri="{BB962C8B-B14F-4D97-AF65-F5344CB8AC3E}">
        <p14:creationId xmlns:p14="http://schemas.microsoft.com/office/powerpoint/2010/main" val="24512226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exels.com/search/suppor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5350" y="850900"/>
            <a:ext cx="3055938" cy="2292350"/>
          </a:xfrm>
        </p:spPr>
      </p:sp>
      <p:sp>
        <p:nvSpPr>
          <p:cNvPr id="3" name="Notes Placeholder 2"/>
          <p:cNvSpPr>
            <a:spLocks noGrp="1"/>
          </p:cNvSpPr>
          <p:nvPr>
            <p:ph type="body" idx="1"/>
          </p:nvPr>
        </p:nvSpPr>
        <p:spPr/>
        <p:txBody>
          <a:bodyPr/>
          <a:lstStyle/>
          <a:p>
            <a:r>
              <a:rPr lang="en-NZ" dirty="0"/>
              <a:t>Add your name and introduce yourself</a:t>
            </a:r>
          </a:p>
          <a:p>
            <a:r>
              <a:rPr lang="en-NZ" dirty="0"/>
              <a:t>Also let people know about following us on social media – all handles on last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4E2841-FFFD-4A59-BE8D-6DD6D3A261CD}" type="slidenum">
              <a:rPr kumimoji="0" lang="en-NZ"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NZ" sz="1200" b="0" i="0" u="none" strike="noStrike" kern="1200" cap="none" spc="0" normalizeH="0" baseline="0" noProof="0" dirty="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0189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Source: </a:t>
            </a:r>
            <a:r>
              <a:rPr lang="en-AU" dirty="0">
                <a:hlinkClick r:id="rId3"/>
              </a:rPr>
              <a:t>https://www.pexels.com/search/support/?</a:t>
            </a:r>
            <a:endParaRPr lang="en-AU" dirty="0"/>
          </a:p>
          <a:p>
            <a:r>
              <a:rPr lang="en-AU" dirty="0"/>
              <a:t>Opportunity to share what pharmacists</a:t>
            </a:r>
            <a:r>
              <a:rPr lang="en-AU" baseline="0" dirty="0"/>
              <a:t> have done / currently do to support mental health consumers? Work in health promotion?</a:t>
            </a:r>
            <a:endParaRPr lang="en-AU" dirty="0"/>
          </a:p>
        </p:txBody>
      </p:sp>
      <p:sp>
        <p:nvSpPr>
          <p:cNvPr id="4" name="Slide Number Placeholder 3"/>
          <p:cNvSpPr>
            <a:spLocks noGrp="1"/>
          </p:cNvSpPr>
          <p:nvPr>
            <p:ph type="sldNum" sz="quarter" idx="5"/>
          </p:nvPr>
        </p:nvSpPr>
        <p:spPr/>
        <p:txBody>
          <a:bodyPr/>
          <a:lstStyle/>
          <a:p>
            <a:fld id="{6135540C-7501-3242-AA08-B2CEB7F88568}" type="slidenum">
              <a:rPr lang="en-US" smtClean="0"/>
              <a:t>10</a:t>
            </a:fld>
            <a:endParaRPr lang="en-US" dirty="0"/>
          </a:p>
        </p:txBody>
      </p:sp>
    </p:spTree>
    <p:extLst>
      <p:ext uri="{BB962C8B-B14F-4D97-AF65-F5344CB8AC3E}">
        <p14:creationId xmlns:p14="http://schemas.microsoft.com/office/powerpoint/2010/main" val="314230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that the provision of the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PharMIbridge</a:t>
            </a:r>
            <a:r>
              <a:rPr lang="en-GB" sz="1200" dirty="0">
                <a:effectLst/>
                <a:latin typeface="Calibri" panose="020F0502020204030204" pitchFamily="34" charset="0"/>
                <a:ea typeface="Calibri" panose="020F0502020204030204" pitchFamily="34" charset="0"/>
                <a:cs typeface="Times New Roman" panose="02020603050405020304" pitchFamily="18" charset="0"/>
              </a:rPr>
              <a:t> intervention will be cost-effective compared to standard care from a health care sector perspective with regard to RCT-based costs and outcomes</a:t>
            </a:r>
            <a:endParaRPr lang="en-AU" dirty="0"/>
          </a:p>
        </p:txBody>
      </p:sp>
      <p:sp>
        <p:nvSpPr>
          <p:cNvPr id="4" name="Slide Number Placeholder 3"/>
          <p:cNvSpPr>
            <a:spLocks noGrp="1"/>
          </p:cNvSpPr>
          <p:nvPr>
            <p:ph type="sldNum" sz="quarter" idx="5"/>
          </p:nvPr>
        </p:nvSpPr>
        <p:spPr/>
        <p:txBody>
          <a:bodyPr/>
          <a:lstStyle/>
          <a:p>
            <a:fld id="{6135540C-7501-3242-AA08-B2CEB7F88568}" type="slidenum">
              <a:rPr lang="en-US" smtClean="0"/>
              <a:t>11</a:t>
            </a:fld>
            <a:endParaRPr lang="en-US" dirty="0"/>
          </a:p>
        </p:txBody>
      </p:sp>
    </p:spTree>
    <p:extLst>
      <p:ext uri="{BB962C8B-B14F-4D97-AF65-F5344CB8AC3E}">
        <p14:creationId xmlns:p14="http://schemas.microsoft.com/office/powerpoint/2010/main" val="307914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that the provision of the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PharMIbridge</a:t>
            </a:r>
            <a:r>
              <a:rPr lang="en-GB" sz="1200" dirty="0">
                <a:effectLst/>
                <a:latin typeface="Calibri" panose="020F0502020204030204" pitchFamily="34" charset="0"/>
                <a:ea typeface="Calibri" panose="020F0502020204030204" pitchFamily="34" charset="0"/>
                <a:cs typeface="Times New Roman" panose="02020603050405020304" pitchFamily="18" charset="0"/>
              </a:rPr>
              <a:t> intervention will be cost-effective compared to standard care from a health care sector perspective with regard to RCT-based costs and outcomes</a:t>
            </a:r>
            <a:endParaRPr lang="en-AU" dirty="0"/>
          </a:p>
        </p:txBody>
      </p:sp>
      <p:sp>
        <p:nvSpPr>
          <p:cNvPr id="4" name="Slide Number Placeholder 3"/>
          <p:cNvSpPr>
            <a:spLocks noGrp="1"/>
          </p:cNvSpPr>
          <p:nvPr>
            <p:ph type="sldNum" sz="quarter" idx="5"/>
          </p:nvPr>
        </p:nvSpPr>
        <p:spPr/>
        <p:txBody>
          <a:bodyPr/>
          <a:lstStyle/>
          <a:p>
            <a:fld id="{6135540C-7501-3242-AA08-B2CEB7F88568}" type="slidenum">
              <a:rPr lang="en-US" smtClean="0"/>
              <a:t>12</a:t>
            </a:fld>
            <a:endParaRPr lang="en-US" dirty="0"/>
          </a:p>
        </p:txBody>
      </p:sp>
    </p:spTree>
    <p:extLst>
      <p:ext uri="{BB962C8B-B14F-4D97-AF65-F5344CB8AC3E}">
        <p14:creationId xmlns:p14="http://schemas.microsoft.com/office/powerpoint/2010/main" val="1347563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35540C-7501-3242-AA08-B2CEB7F88568}" type="slidenum">
              <a:rPr lang="en-US" smtClean="0"/>
              <a:t>13</a:t>
            </a:fld>
            <a:endParaRPr lang="en-US" dirty="0"/>
          </a:p>
        </p:txBody>
      </p:sp>
    </p:spTree>
    <p:extLst>
      <p:ext uri="{BB962C8B-B14F-4D97-AF65-F5344CB8AC3E}">
        <p14:creationId xmlns:p14="http://schemas.microsoft.com/office/powerpoint/2010/main" val="340061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35540C-7501-3242-AA08-B2CEB7F88568}" type="slidenum">
              <a:rPr lang="en-US" smtClean="0"/>
              <a:t>14</a:t>
            </a:fld>
            <a:endParaRPr lang="en-US" dirty="0"/>
          </a:p>
        </p:txBody>
      </p:sp>
    </p:spTree>
    <p:extLst>
      <p:ext uri="{BB962C8B-B14F-4D97-AF65-F5344CB8AC3E}">
        <p14:creationId xmlns:p14="http://schemas.microsoft.com/office/powerpoint/2010/main" val="251644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everyone</a:t>
            </a:r>
            <a:endParaRPr lang="en-US" dirty="0"/>
          </a:p>
        </p:txBody>
      </p:sp>
      <p:sp>
        <p:nvSpPr>
          <p:cNvPr id="4" name="Slide Number Placeholder 3"/>
          <p:cNvSpPr>
            <a:spLocks noGrp="1"/>
          </p:cNvSpPr>
          <p:nvPr>
            <p:ph type="sldNum" sz="quarter" idx="5"/>
          </p:nvPr>
        </p:nvSpPr>
        <p:spPr/>
        <p:txBody>
          <a:bodyPr/>
          <a:lstStyle/>
          <a:p>
            <a:fld id="{6135540C-7501-3242-AA08-B2CEB7F88568}" type="slidenum">
              <a:rPr lang="en-US" smtClean="0"/>
              <a:t>0</a:t>
            </a:fld>
            <a:endParaRPr lang="en-US" dirty="0"/>
          </a:p>
        </p:txBody>
      </p:sp>
    </p:spTree>
    <p:extLst>
      <p:ext uri="{BB962C8B-B14F-4D97-AF65-F5344CB8AC3E}">
        <p14:creationId xmlns:p14="http://schemas.microsoft.com/office/powerpoint/2010/main" val="87357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35540C-7501-3242-AA08-B2CEB7F88568}" type="slidenum">
              <a:rPr lang="en-US" smtClean="0"/>
              <a:t>3</a:t>
            </a:fld>
            <a:endParaRPr lang="en-US" dirty="0"/>
          </a:p>
        </p:txBody>
      </p:sp>
    </p:spTree>
    <p:extLst>
      <p:ext uri="{BB962C8B-B14F-4D97-AF65-F5344CB8AC3E}">
        <p14:creationId xmlns:p14="http://schemas.microsoft.com/office/powerpoint/2010/main" val="97734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35540C-7501-3242-AA08-B2CEB7F88568}" type="slidenum">
              <a:rPr lang="en-US" smtClean="0"/>
              <a:t>4</a:t>
            </a:fld>
            <a:endParaRPr lang="en-US" dirty="0"/>
          </a:p>
        </p:txBody>
      </p:sp>
    </p:spTree>
    <p:extLst>
      <p:ext uri="{BB962C8B-B14F-4D97-AF65-F5344CB8AC3E}">
        <p14:creationId xmlns:p14="http://schemas.microsoft.com/office/powerpoint/2010/main" val="146378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35540C-7501-3242-AA08-B2CEB7F88568}" type="slidenum">
              <a:rPr lang="en-US" smtClean="0"/>
              <a:t>5</a:t>
            </a:fld>
            <a:endParaRPr lang="en-US" dirty="0"/>
          </a:p>
        </p:txBody>
      </p:sp>
    </p:spTree>
    <p:extLst>
      <p:ext uri="{BB962C8B-B14F-4D97-AF65-F5344CB8AC3E}">
        <p14:creationId xmlns:p14="http://schemas.microsoft.com/office/powerpoint/2010/main" val="116960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35540C-7501-3242-AA08-B2CEB7F88568}" type="slidenum">
              <a:rPr lang="en-US" smtClean="0"/>
              <a:t>6</a:t>
            </a:fld>
            <a:endParaRPr lang="en-US" dirty="0"/>
          </a:p>
        </p:txBody>
      </p:sp>
    </p:spTree>
    <p:extLst>
      <p:ext uri="{BB962C8B-B14F-4D97-AF65-F5344CB8AC3E}">
        <p14:creationId xmlns:p14="http://schemas.microsoft.com/office/powerpoint/2010/main" val="407566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provided to pharmacies include:</a:t>
            </a:r>
          </a:p>
          <a:p>
            <a:pPr marL="171450" indent="-171450">
              <a:buFont typeface="Arial" panose="020B0604020202020204" pitchFamily="34" charset="0"/>
              <a:buChar char="•"/>
            </a:pPr>
            <a:r>
              <a:rPr lang="en-US" dirty="0"/>
              <a:t>Postcards (male/female)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Consumer flyers (A4 male/female)</a:t>
            </a:r>
          </a:p>
          <a:p>
            <a:pPr marL="171450" indent="-171450">
              <a:buFont typeface="Arial" panose="020B0604020202020204" pitchFamily="34" charset="0"/>
              <a:buChar char="•"/>
            </a:pPr>
            <a:r>
              <a:rPr lang="en-US" dirty="0"/>
              <a:t>Consumer information sheets</a:t>
            </a:r>
          </a:p>
          <a:p>
            <a:pPr marL="171450" indent="-171450">
              <a:buFont typeface="Arial" panose="020B0604020202020204" pitchFamily="34" charset="0"/>
              <a:buChar char="•"/>
            </a:pPr>
            <a:r>
              <a:rPr lang="en-US" dirty="0"/>
              <a:t>Appointment cards</a:t>
            </a:r>
          </a:p>
          <a:p>
            <a:pPr marL="171450" indent="-171450">
              <a:buFont typeface="Arial" panose="020B0604020202020204" pitchFamily="34" charset="0"/>
              <a:buChar char="•"/>
            </a:pPr>
            <a:r>
              <a:rPr lang="en-US" dirty="0"/>
              <a:t>Polo shirts</a:t>
            </a:r>
          </a:p>
          <a:p>
            <a:pPr marL="171450" indent="-171450">
              <a:buFont typeface="Arial" panose="020B0604020202020204" pitchFamily="34" charset="0"/>
              <a:buChar char="•"/>
            </a:pPr>
            <a:r>
              <a:rPr lang="en-US" dirty="0"/>
              <a:t>Tablet for data collection</a:t>
            </a:r>
          </a:p>
          <a:p>
            <a:pPr marL="171450" indent="-171450">
              <a:buFont typeface="Arial" panose="020B0604020202020204" pitchFamily="34" charset="0"/>
              <a:buChar char="•"/>
            </a:pPr>
            <a:r>
              <a:rPr lang="en-US" dirty="0"/>
              <a:t>Consent forms (MBS/PBS and back up study consent forms)</a:t>
            </a:r>
          </a:p>
          <a:p>
            <a:pPr marL="171450" indent="-171450">
              <a:buFont typeface="Arial" panose="020B0604020202020204" pitchFamily="34" charset="0"/>
              <a:buChar char="•"/>
            </a:pPr>
            <a:r>
              <a:rPr lang="en-US" dirty="0"/>
              <a:t>Back up hard copies of all study materials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135540C-7501-3242-AA08-B2CEB7F88568}" type="slidenum">
              <a:rPr lang="en-US" smtClean="0"/>
              <a:t>7</a:t>
            </a:fld>
            <a:endParaRPr lang="en-US" dirty="0"/>
          </a:p>
        </p:txBody>
      </p:sp>
    </p:spTree>
    <p:extLst>
      <p:ext uri="{BB962C8B-B14F-4D97-AF65-F5344CB8AC3E}">
        <p14:creationId xmlns:p14="http://schemas.microsoft.com/office/powerpoint/2010/main" val="10319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30000"/>
              </a:lnSpc>
              <a:spcBef>
                <a:spcPts val="1000"/>
              </a:spcBef>
              <a:buFont typeface="Arial" panose="020B0604020202020204" pitchFamily="34" charset="0"/>
              <a:buChar char="•"/>
              <a:defRPr/>
            </a:pPr>
            <a:r>
              <a:rPr lang="en-US" sz="1200" dirty="0">
                <a:solidFill>
                  <a:sysClr val="windowText" lastClr="000000"/>
                </a:solidFill>
                <a:cs typeface="Calibri" panose="020F0502020204030204" pitchFamily="34" charset="0"/>
              </a:rPr>
              <a:t>RCT pharmacies have been </a:t>
            </a:r>
            <a:r>
              <a:rPr lang="en-US" sz="1200" dirty="0" err="1">
                <a:solidFill>
                  <a:sysClr val="windowText" lastClr="000000"/>
                </a:solidFill>
                <a:cs typeface="Calibri" panose="020F0502020204030204" pitchFamily="34" charset="0"/>
              </a:rPr>
              <a:t>randomised</a:t>
            </a:r>
            <a:r>
              <a:rPr lang="en-US" sz="1200" dirty="0">
                <a:solidFill>
                  <a:sysClr val="windowText" lastClr="000000"/>
                </a:solidFill>
                <a:cs typeface="Calibri" panose="020F0502020204030204" pitchFamily="34" charset="0"/>
              </a:rPr>
              <a:t> to either the Intervention Group (</a:t>
            </a:r>
            <a:r>
              <a:rPr lang="en-US" sz="1200" i="1" dirty="0">
                <a:solidFill>
                  <a:sysClr val="windowText" lastClr="000000"/>
                </a:solidFill>
                <a:cs typeface="Calibri" panose="020F0502020204030204" pitchFamily="34" charset="0"/>
              </a:rPr>
              <a:t>PharMIbridge</a:t>
            </a:r>
            <a:r>
              <a:rPr lang="en-US" sz="1200" dirty="0">
                <a:solidFill>
                  <a:sysClr val="windowText" lastClr="000000"/>
                </a:solidFill>
                <a:cs typeface="Calibri" panose="020F0502020204030204" pitchFamily="34" charset="0"/>
              </a:rPr>
              <a:t> service) or the Comparator Group (study-funded </a:t>
            </a:r>
            <a:r>
              <a:rPr lang="en-US" sz="1200" dirty="0" err="1">
                <a:solidFill>
                  <a:sysClr val="windowText" lastClr="000000"/>
                </a:solidFill>
                <a:cs typeface="Calibri" panose="020F0502020204030204" pitchFamily="34" charset="0"/>
              </a:rPr>
              <a:t>MedsCheck</a:t>
            </a:r>
            <a:r>
              <a:rPr lang="en-US" sz="1200" dirty="0">
                <a:solidFill>
                  <a:sysClr val="windowText" lastClr="000000"/>
                </a:solidFill>
                <a:cs typeface="Calibri" panose="020F0502020204030204" pitchFamily="34" charset="0"/>
              </a:rPr>
              <a:t> service) </a:t>
            </a:r>
          </a:p>
          <a:p>
            <a:pPr marL="457200" indent="-457200">
              <a:lnSpc>
                <a:spcPct val="130000"/>
              </a:lnSpc>
              <a:spcBef>
                <a:spcPts val="1000"/>
              </a:spcBef>
              <a:buFont typeface="Arial" panose="020B0604020202020204" pitchFamily="34" charset="0"/>
              <a:buChar char="•"/>
              <a:defRPr/>
            </a:pPr>
            <a:r>
              <a:rPr lang="en-AU" sz="1200" dirty="0">
                <a:solidFill>
                  <a:sysClr val="windowText" lastClr="000000"/>
                </a:solidFill>
                <a:cs typeface="Calibri" panose="020F0502020204030204" pitchFamily="34" charset="0"/>
              </a:rPr>
              <a:t>IG pharmacists will work with participants over a 6-month period CG pharmacists will follow-up with participants at 6-months</a:t>
            </a:r>
          </a:p>
          <a:p>
            <a:pPr marL="457200" lvl="0" indent="-457200">
              <a:lnSpc>
                <a:spcPct val="130000"/>
              </a:lnSpc>
              <a:spcBef>
                <a:spcPts val="1000"/>
              </a:spcBef>
              <a:buFont typeface="Arial" panose="020B0604020202020204" pitchFamily="34" charset="0"/>
              <a:buChar char="•"/>
              <a:defRPr/>
            </a:pPr>
            <a:r>
              <a:rPr lang="en-AU" sz="1200" dirty="0">
                <a:solidFill>
                  <a:sysClr val="windowText" lastClr="000000"/>
                </a:solidFill>
                <a:cs typeface="Calibri" panose="020F0502020204030204" pitchFamily="34" charset="0"/>
              </a:rPr>
              <a:t>Service delivery supported by </a:t>
            </a:r>
            <a:r>
              <a:rPr lang="en-AU" sz="1200" dirty="0" err="1">
                <a:solidFill>
                  <a:sysClr val="windowText" lastClr="000000"/>
                </a:solidFill>
                <a:cs typeface="Calibri" panose="020F0502020204030204" pitchFamily="34" charset="0"/>
              </a:rPr>
              <a:t>GuildCare</a:t>
            </a:r>
            <a:r>
              <a:rPr lang="en-AU" sz="1200" dirty="0">
                <a:solidFill>
                  <a:sysClr val="windowText" lastClr="000000"/>
                </a:solidFill>
                <a:cs typeface="Calibri" panose="020F0502020204030204" pitchFamily="34" charset="0"/>
              </a:rPr>
              <a:t> NG</a:t>
            </a:r>
            <a:r>
              <a:rPr lang="en-US" sz="1200" i="1" baseline="30000" dirty="0">
                <a:solidFill>
                  <a:srgbClr val="02070E"/>
                </a:solidFill>
              </a:rPr>
              <a:t>TM</a:t>
            </a:r>
            <a:endParaRPr lang="en-AU" sz="1200" dirty="0">
              <a:solidFill>
                <a:sysClr val="windowText" lastClr="000000"/>
              </a:solidFill>
              <a:cs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6135540C-7501-3242-AA08-B2CEB7F88568}" type="slidenum">
              <a:rPr lang="en-US" smtClean="0"/>
              <a:t>8</a:t>
            </a:fld>
            <a:endParaRPr lang="en-US" dirty="0"/>
          </a:p>
        </p:txBody>
      </p:sp>
    </p:spTree>
    <p:extLst>
      <p:ext uri="{BB962C8B-B14F-4D97-AF65-F5344CB8AC3E}">
        <p14:creationId xmlns:p14="http://schemas.microsoft.com/office/powerpoint/2010/main" val="164179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provided to pharmacies include:</a:t>
            </a:r>
          </a:p>
          <a:p>
            <a:pPr marL="171450" indent="-171450">
              <a:buFont typeface="Arial" panose="020B0604020202020204" pitchFamily="34" charset="0"/>
              <a:buChar char="•"/>
            </a:pPr>
            <a:r>
              <a:rPr lang="en-US" dirty="0"/>
              <a:t>Postcards (male/female)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Consumer flyers (A4 male/female)</a:t>
            </a:r>
          </a:p>
          <a:p>
            <a:pPr marL="171450" indent="-171450">
              <a:buFont typeface="Arial" panose="020B0604020202020204" pitchFamily="34" charset="0"/>
              <a:buChar char="•"/>
            </a:pPr>
            <a:r>
              <a:rPr lang="en-US" dirty="0"/>
              <a:t>Consumer information sheets</a:t>
            </a:r>
          </a:p>
          <a:p>
            <a:pPr marL="171450" indent="-171450">
              <a:buFont typeface="Arial" panose="020B0604020202020204" pitchFamily="34" charset="0"/>
              <a:buChar char="•"/>
            </a:pPr>
            <a:r>
              <a:rPr lang="en-US" dirty="0"/>
              <a:t>Appointment cards</a:t>
            </a:r>
          </a:p>
          <a:p>
            <a:pPr marL="171450" indent="-171450">
              <a:buFont typeface="Arial" panose="020B0604020202020204" pitchFamily="34" charset="0"/>
              <a:buChar char="•"/>
            </a:pPr>
            <a:r>
              <a:rPr lang="en-US" dirty="0"/>
              <a:t>Polo shirts</a:t>
            </a:r>
          </a:p>
          <a:p>
            <a:pPr marL="171450" indent="-171450">
              <a:buFont typeface="Arial" panose="020B0604020202020204" pitchFamily="34" charset="0"/>
              <a:buChar char="•"/>
            </a:pPr>
            <a:r>
              <a:rPr lang="en-US" dirty="0"/>
              <a:t>Tablet for data collection</a:t>
            </a:r>
          </a:p>
          <a:p>
            <a:pPr marL="171450" indent="-171450">
              <a:buFont typeface="Arial" panose="020B0604020202020204" pitchFamily="34" charset="0"/>
              <a:buChar char="•"/>
            </a:pPr>
            <a:r>
              <a:rPr lang="en-US" dirty="0"/>
              <a:t>Consent forms (MBS/PBS and back up study consent forms)</a:t>
            </a:r>
          </a:p>
          <a:p>
            <a:pPr marL="171450" indent="-171450">
              <a:buFont typeface="Arial" panose="020B0604020202020204" pitchFamily="34" charset="0"/>
              <a:buChar char="•"/>
            </a:pPr>
            <a:r>
              <a:rPr lang="en-US" dirty="0"/>
              <a:t>Back up hard copies of all study materials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135540C-7501-3242-AA08-B2CEB7F88568}" type="slidenum">
              <a:rPr lang="en-US" smtClean="0"/>
              <a:t>9</a:t>
            </a:fld>
            <a:endParaRPr lang="en-US" dirty="0"/>
          </a:p>
        </p:txBody>
      </p:sp>
    </p:spTree>
    <p:extLst>
      <p:ext uri="{BB962C8B-B14F-4D97-AF65-F5344CB8AC3E}">
        <p14:creationId xmlns:p14="http://schemas.microsoft.com/office/powerpoint/2010/main" val="2069283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cxnSp>
        <p:nvCxnSpPr>
          <p:cNvPr id="11" name="Straight Connector 10"/>
          <p:cNvCxnSpPr/>
          <p:nvPr userDrawn="1"/>
        </p:nvCxnSpPr>
        <p:spPr>
          <a:xfrm>
            <a:off x="457200" y="1510500"/>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stretch>
            <a:fillRect/>
          </a:stretch>
        </p:blipFill>
        <p:spPr>
          <a:xfrm>
            <a:off x="457200" y="350140"/>
            <a:ext cx="1958121" cy="607825"/>
          </a:xfrm>
          <a:prstGeom prst="rect">
            <a:avLst/>
          </a:prstGeom>
        </p:spPr>
      </p:pic>
    </p:spTree>
    <p:extLst>
      <p:ext uri="{BB962C8B-B14F-4D97-AF65-F5344CB8AC3E}">
        <p14:creationId xmlns:p14="http://schemas.microsoft.com/office/powerpoint/2010/main" val="385129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No footer inform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5" name="Straight Connector 4"/>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71304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
        <p:nvSpPr>
          <p:cNvPr id="8" name="Picture Placeholder 2"/>
          <p:cNvSpPr>
            <a:spLocks noGrp="1"/>
          </p:cNvSpPr>
          <p:nvPr>
            <p:ph type="pic" idx="1"/>
          </p:nvPr>
        </p:nvSpPr>
        <p:spPr>
          <a:xfrm>
            <a:off x="457200" y="1168153"/>
            <a:ext cx="8229600" cy="5166529"/>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329"/>
            <a:ext cx="8229600" cy="990600"/>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grpSp>
        <p:nvGrpSpPr>
          <p:cNvPr id="6" name="Group 5"/>
          <p:cNvGrpSpPr/>
          <p:nvPr userDrawn="1"/>
        </p:nvGrpSpPr>
        <p:grpSpPr>
          <a:xfrm>
            <a:off x="4054567" y="6300313"/>
            <a:ext cx="2064222" cy="514957"/>
            <a:chOff x="4054567" y="6300313"/>
            <a:chExt cx="2064222" cy="514957"/>
          </a:xfrm>
        </p:grpSpPr>
        <p:pic>
          <p:nvPicPr>
            <p:cNvPr id="7" name="Picture 6"/>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054567" y="6466868"/>
              <a:ext cx="1216660" cy="341630"/>
            </a:xfrm>
            <a:prstGeom prst="rect">
              <a:avLst/>
            </a:prstGeom>
            <a:noFill/>
          </p:spPr>
        </p:pic>
        <p:pic>
          <p:nvPicPr>
            <p:cNvPr id="8" name="Picture 7"/>
            <p:cNvPicPr/>
            <p:nvPr userDrawn="1"/>
          </p:nvPicPr>
          <p:blipFill>
            <a:blip r:embed="rId3" cstate="email">
              <a:extLst>
                <a:ext uri="{28A0092B-C50C-407E-A947-70E740481C1C}">
                  <a14:useLocalDpi xmlns:a14="http://schemas.microsoft.com/office/drawing/2010/main" val="0"/>
                </a:ext>
              </a:extLst>
            </a:blip>
            <a:stretch>
              <a:fillRect/>
            </a:stretch>
          </p:blipFill>
          <p:spPr>
            <a:xfrm>
              <a:off x="5269316" y="6300313"/>
              <a:ext cx="849473" cy="514957"/>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ue Footer">
    <p:spTree>
      <p:nvGrpSpPr>
        <p:cNvPr id="1" name=""/>
        <p:cNvGrpSpPr/>
        <p:nvPr/>
      </p:nvGrpSpPr>
      <p:grpSpPr>
        <a:xfrm>
          <a:off x="0" y="0"/>
          <a:ext cx="0" cy="0"/>
          <a:chOff x="0" y="0"/>
          <a:chExt cx="0" cy="0"/>
        </a:xfrm>
      </p:grpSpPr>
      <p:sp>
        <p:nvSpPr>
          <p:cNvPr id="8" name="Rectangle 7"/>
          <p:cNvSpPr/>
          <p:nvPr userDrawn="1"/>
        </p:nvSpPr>
        <p:spPr>
          <a:xfrm>
            <a:off x="0" y="6589874"/>
            <a:ext cx="9250516" cy="27587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10" name="Straight Connector 9"/>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een Footer">
    <p:spTree>
      <p:nvGrpSpPr>
        <p:cNvPr id="1" name=""/>
        <p:cNvGrpSpPr/>
        <p:nvPr/>
      </p:nvGrpSpPr>
      <p:grpSpPr>
        <a:xfrm>
          <a:off x="0" y="0"/>
          <a:ext cx="0" cy="0"/>
          <a:chOff x="0" y="0"/>
          <a:chExt cx="0" cy="0"/>
        </a:xfrm>
      </p:grpSpPr>
      <p:sp>
        <p:nvSpPr>
          <p:cNvPr id="6" name="Rectangle 5"/>
          <p:cNvSpPr/>
          <p:nvPr userDrawn="1"/>
        </p:nvSpPr>
        <p:spPr>
          <a:xfrm>
            <a:off x="0" y="6589874"/>
            <a:ext cx="9283290" cy="27587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range Footer">
    <p:spTree>
      <p:nvGrpSpPr>
        <p:cNvPr id="1" name=""/>
        <p:cNvGrpSpPr/>
        <p:nvPr/>
      </p:nvGrpSpPr>
      <p:grpSpPr>
        <a:xfrm>
          <a:off x="0" y="0"/>
          <a:ext cx="0" cy="0"/>
          <a:chOff x="0" y="0"/>
          <a:chExt cx="0" cy="0"/>
        </a:xfrm>
      </p:grpSpPr>
      <p:sp>
        <p:nvSpPr>
          <p:cNvPr id="6" name="Rectangle 5"/>
          <p:cNvSpPr/>
          <p:nvPr userDrawn="1"/>
        </p:nvSpPr>
        <p:spPr>
          <a:xfrm>
            <a:off x="-1" y="6589874"/>
            <a:ext cx="9299677" cy="27587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aroon Footer">
    <p:spTree>
      <p:nvGrpSpPr>
        <p:cNvPr id="1" name=""/>
        <p:cNvGrpSpPr/>
        <p:nvPr/>
      </p:nvGrpSpPr>
      <p:grpSpPr>
        <a:xfrm>
          <a:off x="0" y="0"/>
          <a:ext cx="0" cy="0"/>
          <a:chOff x="0" y="0"/>
          <a:chExt cx="0" cy="0"/>
        </a:xfrm>
      </p:grpSpPr>
      <p:sp>
        <p:nvSpPr>
          <p:cNvPr id="6" name="Rectangle 5"/>
          <p:cNvSpPr/>
          <p:nvPr userDrawn="1"/>
        </p:nvSpPr>
        <p:spPr>
          <a:xfrm>
            <a:off x="0" y="6589874"/>
            <a:ext cx="9324258" cy="27587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urple Footer">
    <p:spTree>
      <p:nvGrpSpPr>
        <p:cNvPr id="1" name=""/>
        <p:cNvGrpSpPr/>
        <p:nvPr/>
      </p:nvGrpSpPr>
      <p:grpSpPr>
        <a:xfrm>
          <a:off x="0" y="0"/>
          <a:ext cx="0" cy="0"/>
          <a:chOff x="0" y="0"/>
          <a:chExt cx="0" cy="0"/>
        </a:xfrm>
      </p:grpSpPr>
      <p:sp>
        <p:nvSpPr>
          <p:cNvPr id="6" name="Rectangle 5"/>
          <p:cNvSpPr/>
          <p:nvPr userDrawn="1"/>
        </p:nvSpPr>
        <p:spPr>
          <a:xfrm>
            <a:off x="-1" y="6589874"/>
            <a:ext cx="9242323" cy="27587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p:cNvSpPr/>
          <p:nvPr userDrawn="1"/>
        </p:nvSpPr>
        <p:spPr>
          <a:xfrm>
            <a:off x="0" y="6464077"/>
            <a:ext cx="9283290" cy="39392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2996" y="1371601"/>
            <a:ext cx="7848600" cy="1927225"/>
          </a:xfrm>
        </p:spPr>
        <p:txBody>
          <a:bodyPr wrap="square" lIns="0" anchor="b">
            <a:noAutofit/>
          </a:bodyPr>
          <a:lstStyle>
            <a:lvl1pPr>
              <a:defRPr sz="3200" cap="all" baseline="0">
                <a:solidFill>
                  <a:srgbClr val="000000"/>
                </a:solidFill>
              </a:defRPr>
            </a:lvl1pPr>
          </a:lstStyle>
          <a:p>
            <a:r>
              <a:rPr lang="en-US"/>
              <a:t>Click to edit Master title style</a:t>
            </a:r>
            <a:endParaRPr lang="en-US" dirty="0"/>
          </a:p>
        </p:txBody>
      </p:sp>
      <p:sp>
        <p:nvSpPr>
          <p:cNvPr id="3" name="Subtitle 2"/>
          <p:cNvSpPr>
            <a:spLocks noGrp="1"/>
          </p:cNvSpPr>
          <p:nvPr>
            <p:ph type="subTitle" idx="1"/>
          </p:nvPr>
        </p:nvSpPr>
        <p:spPr>
          <a:xfrm>
            <a:off x="542996" y="3505200"/>
            <a:ext cx="6400800" cy="1752600"/>
          </a:xfrm>
        </p:spPr>
        <p:txBody>
          <a:bodyPr lIns="0"/>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457200" y="3400109"/>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90913" y="292689"/>
            <a:ext cx="21621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TPGOA_primary_logo_colour"/>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708297" y="519383"/>
            <a:ext cx="1978503" cy="48958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Logo as Watermar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10769" y="354325"/>
            <a:ext cx="1958121" cy="607825"/>
          </a:xfrm>
          <a:prstGeom prst="rect">
            <a:avLst/>
          </a:prstGeom>
        </p:spPr>
      </p:pic>
    </p:spTree>
    <p:extLst>
      <p:ext uri="{BB962C8B-B14F-4D97-AF65-F5344CB8AC3E}">
        <p14:creationId xmlns:p14="http://schemas.microsoft.com/office/powerpoint/2010/main" val="3480527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2996" y="1371601"/>
            <a:ext cx="7848600" cy="1927225"/>
          </a:xfrm>
        </p:spPr>
        <p:txBody>
          <a:bodyPr wrap="square" lIns="0" anchor="b">
            <a:noAutofit/>
          </a:bodyPr>
          <a:lstStyle>
            <a:lvl1pPr>
              <a:defRPr sz="3200" cap="all" baseline="0">
                <a:solidFill>
                  <a:srgbClr val="000000"/>
                </a:solidFill>
              </a:defRPr>
            </a:lvl1pPr>
          </a:lstStyle>
          <a:p>
            <a:r>
              <a:rPr lang="en-US"/>
              <a:t>Click to edit Master title style</a:t>
            </a:r>
            <a:endParaRPr lang="en-US" dirty="0"/>
          </a:p>
        </p:txBody>
      </p:sp>
      <p:sp>
        <p:nvSpPr>
          <p:cNvPr id="3" name="Subtitle 2"/>
          <p:cNvSpPr>
            <a:spLocks noGrp="1"/>
          </p:cNvSpPr>
          <p:nvPr>
            <p:ph type="subTitle" idx="1"/>
          </p:nvPr>
        </p:nvSpPr>
        <p:spPr>
          <a:xfrm>
            <a:off x="542996" y="3505200"/>
            <a:ext cx="6400800" cy="1752600"/>
          </a:xfrm>
        </p:spPr>
        <p:txBody>
          <a:bodyPr lIns="0"/>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p:cNvCxnSpPr/>
          <p:nvPr/>
        </p:nvCxnSpPr>
        <p:spPr>
          <a:xfrm>
            <a:off x="457200" y="3400109"/>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90913" y="292689"/>
            <a:ext cx="21621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TPGOA_primary_logo_colour"/>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708297" y="519383"/>
            <a:ext cx="1978503" cy="489586"/>
          </a:xfrm>
          <a:prstGeom prst="rect">
            <a:avLst/>
          </a:prstGeom>
          <a:noFill/>
          <a:ln>
            <a:noFill/>
          </a:ln>
        </p:spPr>
      </p:pic>
    </p:spTree>
    <p:extLst>
      <p:ext uri="{BB962C8B-B14F-4D97-AF65-F5344CB8AC3E}">
        <p14:creationId xmlns:p14="http://schemas.microsoft.com/office/powerpoint/2010/main" val="3774886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buClr>
                <a:schemeClr val="accent3"/>
              </a:buClr>
              <a:defRPr sz="2000"/>
            </a:lvl1pPr>
            <a:lvl2pPr>
              <a:buClr>
                <a:schemeClr val="accent3"/>
              </a:buClr>
              <a:defRPr sz="1800"/>
            </a:lvl2pPr>
            <a:lvl3pPr>
              <a:buClr>
                <a:schemeClr val="accent3"/>
              </a:buClr>
              <a:defRPr sz="1600"/>
            </a:lvl3pPr>
            <a:lvl4pPr>
              <a:buClr>
                <a:schemeClr val="accent3"/>
              </a:buClr>
              <a:defRPr sz="1400"/>
            </a:lvl4pPr>
            <a:lvl5pPr>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11" name="Straight Connector 10"/>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010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Gree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2077200"/>
            <a:ext cx="4038600" cy="4116410"/>
          </a:xfrm>
        </p:spPr>
        <p:txBody>
          <a:bodyPr>
            <a:normAutofit/>
          </a:bodyPr>
          <a:lstStyle>
            <a:lvl1pPr>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077200"/>
            <a:ext cx="4038600" cy="4116410"/>
          </a:xfrm>
        </p:spPr>
        <p:txBody>
          <a:bodyPr>
            <a:normAutofit/>
          </a:bodyPr>
          <a:lstStyle>
            <a:lvl1pPr>
              <a:buClr>
                <a:schemeClr val="accent2"/>
              </a:buClr>
              <a:defRPr sz="20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9" name="Straight Connector 8"/>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980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57200" y="1880240"/>
            <a:ext cx="3931920" cy="639763"/>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16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2579520"/>
            <a:ext cx="3931920" cy="3755163"/>
          </a:xfrm>
        </p:spPr>
        <p:txBody>
          <a:bodyPr>
            <a:normAutofit/>
          </a:bodyPr>
          <a:lstStyle>
            <a:lvl1pPr>
              <a:buClr>
                <a:schemeClr val="accent4"/>
              </a:buClr>
              <a:defRPr sz="2000">
                <a:solidFill>
                  <a:srgbClr val="272727"/>
                </a:solidFill>
              </a:defRPr>
            </a:lvl1pPr>
            <a:lvl2pPr>
              <a:buClr>
                <a:schemeClr val="accent4"/>
              </a:buClr>
              <a:defRPr sz="1800">
                <a:solidFill>
                  <a:srgbClr val="272727"/>
                </a:solidFill>
              </a:defRPr>
            </a:lvl2pPr>
            <a:lvl3pPr>
              <a:buClr>
                <a:schemeClr val="accent4"/>
              </a:buClr>
              <a:defRPr sz="1600">
                <a:solidFill>
                  <a:srgbClr val="272727"/>
                </a:solidFill>
              </a:defRPr>
            </a:lvl3pPr>
            <a:lvl4pPr>
              <a:buClr>
                <a:schemeClr val="accent4"/>
              </a:buClr>
              <a:defRPr sz="1400">
                <a:solidFill>
                  <a:srgbClr val="272727"/>
                </a:solidFill>
              </a:defRPr>
            </a:lvl4pPr>
            <a:lvl5pPr>
              <a:buClr>
                <a:schemeClr val="accent4"/>
              </a:buClr>
              <a:defRPr sz="1400">
                <a:solidFill>
                  <a:srgbClr val="272727"/>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54880" y="188024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1600" b="0" kern="1200" dirty="0" smtClean="0">
                <a:solidFill>
                  <a:srgbClr val="00000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4754880" y="2579520"/>
            <a:ext cx="3931920" cy="3755163"/>
          </a:xfrm>
        </p:spPr>
        <p:txBody>
          <a:bodyPr/>
          <a:lstStyle>
            <a:lvl1pPr>
              <a:buClr>
                <a:schemeClr val="accent4"/>
              </a:buClr>
              <a:defRPr sz="2000">
                <a:solidFill>
                  <a:srgbClr val="272727"/>
                </a:solidFill>
              </a:defRPr>
            </a:lvl1pPr>
            <a:lvl2pPr>
              <a:buClr>
                <a:schemeClr val="accent4"/>
              </a:buClr>
              <a:defRPr sz="1800">
                <a:solidFill>
                  <a:srgbClr val="272727"/>
                </a:solidFill>
              </a:defRPr>
            </a:lvl2pPr>
            <a:lvl3pPr>
              <a:buClr>
                <a:schemeClr val="accent4"/>
              </a:buClr>
              <a:defRPr sz="1600">
                <a:solidFill>
                  <a:srgbClr val="272727"/>
                </a:solidFill>
              </a:defRPr>
            </a:lvl3pPr>
            <a:lvl4pPr>
              <a:buClr>
                <a:schemeClr val="accent4"/>
              </a:buClr>
              <a:defRPr sz="1400">
                <a:solidFill>
                  <a:srgbClr val="272727"/>
                </a:solidFill>
              </a:defRPr>
            </a:lvl4pPr>
            <a:lvl5pPr>
              <a:buClr>
                <a:schemeClr val="accent4"/>
              </a:buClr>
              <a:defRPr sz="1400">
                <a:solidFill>
                  <a:srgbClr val="272727"/>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p:cNvCxnSpPr/>
          <p:nvPr/>
        </p:nvCxnSpPr>
        <p:spPr>
          <a:xfrm>
            <a:off x="4572794" y="2163097"/>
            <a:ext cx="0" cy="4171586"/>
          </a:xfrm>
          <a:prstGeom prst="line">
            <a:avLst/>
          </a:prstGeom>
          <a:ln w="635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13" name="Straight Connector 12"/>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920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9" name="Straight Connector 8"/>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34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 Logo as Watermar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10769" y="354325"/>
            <a:ext cx="1958121" cy="607825"/>
          </a:xfrm>
          <a:prstGeom prst="rect">
            <a:avLst/>
          </a:prstGeom>
        </p:spPr>
      </p:pic>
    </p:spTree>
    <p:extLst>
      <p:ext uri="{BB962C8B-B14F-4D97-AF65-F5344CB8AC3E}">
        <p14:creationId xmlns:p14="http://schemas.microsoft.com/office/powerpoint/2010/main" val="1682159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97840"/>
            <a:ext cx="2139696" cy="1261872"/>
          </a:xfrm>
        </p:spPr>
        <p:txBody>
          <a:bodyPr anchor="b">
            <a:noAutofit/>
          </a:bodyPr>
          <a:lstStyle>
            <a:lvl1pPr algn="l">
              <a:defRPr sz="1800" b="0"/>
            </a:lvl1pPr>
          </a:lstStyle>
          <a:p>
            <a:r>
              <a:rPr lang="en-AU" dirty="0"/>
              <a:t>CLICK TO EDIT MASTER TITLE STYLE</a:t>
            </a:r>
            <a:endParaRPr lang="en-US" dirty="0"/>
          </a:p>
        </p:txBody>
      </p:sp>
      <p:sp>
        <p:nvSpPr>
          <p:cNvPr id="3" name="Content Placeholder 2"/>
          <p:cNvSpPr>
            <a:spLocks noGrp="1"/>
          </p:cNvSpPr>
          <p:nvPr>
            <p:ph idx="1"/>
          </p:nvPr>
        </p:nvSpPr>
        <p:spPr>
          <a:xfrm>
            <a:off x="2971800" y="1097840"/>
            <a:ext cx="5715000" cy="5236843"/>
          </a:xfrm>
        </p:spPr>
        <p:txBody>
          <a:bodyPr>
            <a:normAutofit/>
          </a:bodyPr>
          <a:lstStyle>
            <a:lvl1pPr>
              <a:buClr>
                <a:schemeClr val="accent6"/>
              </a:buClr>
              <a:defRPr sz="2400"/>
            </a:lvl1pPr>
            <a:lvl2pPr>
              <a:buClr>
                <a:schemeClr val="accent6"/>
              </a:buClr>
              <a:defRPr sz="2000"/>
            </a:lvl2pPr>
            <a:lvl3pPr>
              <a:buClr>
                <a:schemeClr val="accent6"/>
              </a:buClr>
              <a:defRPr sz="1800"/>
            </a:lvl3pPr>
            <a:lvl4pPr>
              <a:buClr>
                <a:schemeClr val="accent6"/>
              </a:buClr>
              <a:defRPr sz="1600"/>
            </a:lvl4pPr>
            <a:lvl5pPr>
              <a:buClr>
                <a:schemeClr val="accent6"/>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436314"/>
            <a:ext cx="2139696" cy="38983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10" name="Straight Connector 9"/>
          <p:cNvCxnSpPr/>
          <p:nvPr userDrawn="1"/>
        </p:nvCxnSpPr>
        <p:spPr>
          <a:xfrm>
            <a:off x="2794706" y="1196258"/>
            <a:ext cx="0" cy="5138425"/>
          </a:xfrm>
          <a:prstGeom prst="line">
            <a:avLst/>
          </a:prstGeom>
          <a:ln w="635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325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58610" y="1097841"/>
            <a:ext cx="5904390" cy="52368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sp>
        <p:nvSpPr>
          <p:cNvPr id="8" name="Title 1"/>
          <p:cNvSpPr>
            <a:spLocks noGrp="1"/>
          </p:cNvSpPr>
          <p:nvPr>
            <p:ph type="title" hasCustomPrompt="1"/>
          </p:nvPr>
        </p:nvSpPr>
        <p:spPr>
          <a:xfrm>
            <a:off x="457200" y="1097840"/>
            <a:ext cx="2139696" cy="1261872"/>
          </a:xfrm>
        </p:spPr>
        <p:txBody>
          <a:bodyPr anchor="b">
            <a:noAutofit/>
          </a:bodyPr>
          <a:lstStyle>
            <a:lvl1pPr algn="l">
              <a:defRPr sz="1800" b="0"/>
            </a:lvl1pPr>
          </a:lstStyle>
          <a:p>
            <a:r>
              <a:rPr lang="en-AU" dirty="0"/>
              <a:t>CLICK TO EDIT MASTER TITLE STYLE</a:t>
            </a:r>
            <a:endParaRPr lang="en-US" dirty="0"/>
          </a:p>
        </p:txBody>
      </p:sp>
      <p:sp>
        <p:nvSpPr>
          <p:cNvPr id="9" name="Text Placeholder 3"/>
          <p:cNvSpPr>
            <a:spLocks noGrp="1"/>
          </p:cNvSpPr>
          <p:nvPr>
            <p:ph type="body" sz="half" idx="2"/>
          </p:nvPr>
        </p:nvSpPr>
        <p:spPr>
          <a:xfrm>
            <a:off x="457201" y="2436314"/>
            <a:ext cx="2139696" cy="38983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extLst>
      <p:ext uri="{BB962C8B-B14F-4D97-AF65-F5344CB8AC3E}">
        <p14:creationId xmlns:p14="http://schemas.microsoft.com/office/powerpoint/2010/main" val="3647257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No footer inform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5" name="Straight Connector 4"/>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32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buClr>
                <a:schemeClr val="accent3"/>
              </a:buClr>
              <a:defRPr sz="2000"/>
            </a:lvl1pPr>
            <a:lvl2pPr>
              <a:buClr>
                <a:schemeClr val="accent3"/>
              </a:buClr>
              <a:defRPr sz="1800"/>
            </a:lvl2pPr>
            <a:lvl3pPr>
              <a:buClr>
                <a:schemeClr val="accent3"/>
              </a:buClr>
              <a:defRPr sz="1600"/>
            </a:lvl3pPr>
            <a:lvl4pPr>
              <a:buClr>
                <a:schemeClr val="accent3"/>
              </a:buClr>
              <a:defRPr sz="1400"/>
            </a:lvl4pPr>
            <a:lvl5pPr>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11" name="Straight Connector 10"/>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23153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FFFFFF"/>
              </a:solidFill>
              <a:effectLst/>
              <a:uLnTx/>
              <a:uFillTx/>
              <a:latin typeface="Arial"/>
              <a:ea typeface="+mn-ea"/>
              <a:cs typeface="+mn-cs"/>
            </a:endParaRPr>
          </a:p>
        </p:txBody>
      </p:sp>
      <p:sp>
        <p:nvSpPr>
          <p:cNvPr id="8" name="Picture Placeholder 2"/>
          <p:cNvSpPr>
            <a:spLocks noGrp="1"/>
          </p:cNvSpPr>
          <p:nvPr>
            <p:ph type="pic" idx="1"/>
          </p:nvPr>
        </p:nvSpPr>
        <p:spPr>
          <a:xfrm>
            <a:off x="457200" y="1168153"/>
            <a:ext cx="8229600" cy="5166529"/>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740760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329"/>
            <a:ext cx="8229600" cy="990600"/>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6" name="Group 5"/>
          <p:cNvGrpSpPr/>
          <p:nvPr userDrawn="1"/>
        </p:nvGrpSpPr>
        <p:grpSpPr>
          <a:xfrm>
            <a:off x="4054567" y="6300313"/>
            <a:ext cx="2064222" cy="514957"/>
            <a:chOff x="4054567" y="6300313"/>
            <a:chExt cx="2064222" cy="514957"/>
          </a:xfrm>
        </p:grpSpPr>
        <p:pic>
          <p:nvPicPr>
            <p:cNvPr id="7" name="Picture 6"/>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054567" y="6466868"/>
              <a:ext cx="1216660" cy="341630"/>
            </a:xfrm>
            <a:prstGeom prst="rect">
              <a:avLst/>
            </a:prstGeom>
            <a:noFill/>
          </p:spPr>
        </p:pic>
        <p:pic>
          <p:nvPicPr>
            <p:cNvPr id="8" name="Picture 7"/>
            <p:cNvPicPr/>
            <p:nvPr userDrawn="1"/>
          </p:nvPicPr>
          <p:blipFill>
            <a:blip r:embed="rId3" cstate="email">
              <a:extLst>
                <a:ext uri="{28A0092B-C50C-407E-A947-70E740481C1C}">
                  <a14:useLocalDpi xmlns:a14="http://schemas.microsoft.com/office/drawing/2010/main" val="0"/>
                </a:ext>
              </a:extLst>
            </a:blip>
            <a:stretch>
              <a:fillRect/>
            </a:stretch>
          </p:blipFill>
          <p:spPr>
            <a:xfrm>
              <a:off x="5269316" y="6300313"/>
              <a:ext cx="849473" cy="514957"/>
            </a:xfrm>
            <a:prstGeom prst="rect">
              <a:avLst/>
            </a:prstGeom>
          </p:spPr>
        </p:pic>
      </p:grpSp>
    </p:spTree>
    <p:extLst>
      <p:ext uri="{BB962C8B-B14F-4D97-AF65-F5344CB8AC3E}">
        <p14:creationId xmlns:p14="http://schemas.microsoft.com/office/powerpoint/2010/main" val="3800991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ue Footer">
    <p:spTree>
      <p:nvGrpSpPr>
        <p:cNvPr id="1" name=""/>
        <p:cNvGrpSpPr/>
        <p:nvPr/>
      </p:nvGrpSpPr>
      <p:grpSpPr>
        <a:xfrm>
          <a:off x="0" y="0"/>
          <a:ext cx="0" cy="0"/>
          <a:chOff x="0" y="0"/>
          <a:chExt cx="0" cy="0"/>
        </a:xfrm>
      </p:grpSpPr>
      <p:sp>
        <p:nvSpPr>
          <p:cNvPr id="8" name="Rectangle 7"/>
          <p:cNvSpPr/>
          <p:nvPr userDrawn="1"/>
        </p:nvSpPr>
        <p:spPr>
          <a:xfrm>
            <a:off x="0" y="6589874"/>
            <a:ext cx="9250516" cy="27587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Arial"/>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10" name="Straight Connector 9"/>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845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Green Footer">
    <p:spTree>
      <p:nvGrpSpPr>
        <p:cNvPr id="1" name=""/>
        <p:cNvGrpSpPr/>
        <p:nvPr/>
      </p:nvGrpSpPr>
      <p:grpSpPr>
        <a:xfrm>
          <a:off x="0" y="0"/>
          <a:ext cx="0" cy="0"/>
          <a:chOff x="0" y="0"/>
          <a:chExt cx="0" cy="0"/>
        </a:xfrm>
      </p:grpSpPr>
      <p:sp>
        <p:nvSpPr>
          <p:cNvPr id="6" name="Rectangle 5"/>
          <p:cNvSpPr/>
          <p:nvPr userDrawn="1"/>
        </p:nvSpPr>
        <p:spPr>
          <a:xfrm>
            <a:off x="0" y="6589874"/>
            <a:ext cx="9283290" cy="27587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extLst>
      <p:ext uri="{BB962C8B-B14F-4D97-AF65-F5344CB8AC3E}">
        <p14:creationId xmlns:p14="http://schemas.microsoft.com/office/powerpoint/2010/main" val="2027860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range Footer">
    <p:spTree>
      <p:nvGrpSpPr>
        <p:cNvPr id="1" name=""/>
        <p:cNvGrpSpPr/>
        <p:nvPr/>
      </p:nvGrpSpPr>
      <p:grpSpPr>
        <a:xfrm>
          <a:off x="0" y="0"/>
          <a:ext cx="0" cy="0"/>
          <a:chOff x="0" y="0"/>
          <a:chExt cx="0" cy="0"/>
        </a:xfrm>
      </p:grpSpPr>
      <p:sp>
        <p:nvSpPr>
          <p:cNvPr id="6" name="Rectangle 5"/>
          <p:cNvSpPr/>
          <p:nvPr userDrawn="1"/>
        </p:nvSpPr>
        <p:spPr>
          <a:xfrm>
            <a:off x="-1" y="6589874"/>
            <a:ext cx="9299677" cy="27587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extLst>
      <p:ext uri="{BB962C8B-B14F-4D97-AF65-F5344CB8AC3E}">
        <p14:creationId xmlns:p14="http://schemas.microsoft.com/office/powerpoint/2010/main" val="31772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aroon Footer">
    <p:spTree>
      <p:nvGrpSpPr>
        <p:cNvPr id="1" name=""/>
        <p:cNvGrpSpPr/>
        <p:nvPr/>
      </p:nvGrpSpPr>
      <p:grpSpPr>
        <a:xfrm>
          <a:off x="0" y="0"/>
          <a:ext cx="0" cy="0"/>
          <a:chOff x="0" y="0"/>
          <a:chExt cx="0" cy="0"/>
        </a:xfrm>
      </p:grpSpPr>
      <p:sp>
        <p:nvSpPr>
          <p:cNvPr id="6" name="Rectangle 5"/>
          <p:cNvSpPr/>
          <p:nvPr userDrawn="1"/>
        </p:nvSpPr>
        <p:spPr>
          <a:xfrm>
            <a:off x="0" y="6589874"/>
            <a:ext cx="9324258" cy="27587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extLst>
      <p:ext uri="{BB962C8B-B14F-4D97-AF65-F5344CB8AC3E}">
        <p14:creationId xmlns:p14="http://schemas.microsoft.com/office/powerpoint/2010/main" val="397983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urple Footer">
    <p:spTree>
      <p:nvGrpSpPr>
        <p:cNvPr id="1" name=""/>
        <p:cNvGrpSpPr/>
        <p:nvPr/>
      </p:nvGrpSpPr>
      <p:grpSpPr>
        <a:xfrm>
          <a:off x="0" y="0"/>
          <a:ext cx="0" cy="0"/>
          <a:chOff x="0" y="0"/>
          <a:chExt cx="0" cy="0"/>
        </a:xfrm>
      </p:grpSpPr>
      <p:sp>
        <p:nvSpPr>
          <p:cNvPr id="6" name="Rectangle 5"/>
          <p:cNvSpPr/>
          <p:nvPr userDrawn="1"/>
        </p:nvSpPr>
        <p:spPr>
          <a:xfrm>
            <a:off x="-1" y="6589874"/>
            <a:ext cx="9242323" cy="27587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extLst>
      <p:ext uri="{BB962C8B-B14F-4D97-AF65-F5344CB8AC3E}">
        <p14:creationId xmlns:p14="http://schemas.microsoft.com/office/powerpoint/2010/main" val="1787828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p:cNvSpPr/>
          <p:nvPr userDrawn="1"/>
        </p:nvSpPr>
        <p:spPr>
          <a:xfrm>
            <a:off x="0" y="6464077"/>
            <a:ext cx="9283290" cy="39392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8" name="Straight Connector 7"/>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extLst>
      <p:ext uri="{BB962C8B-B14F-4D97-AF65-F5344CB8AC3E}">
        <p14:creationId xmlns:p14="http://schemas.microsoft.com/office/powerpoint/2010/main" val="63980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CEFA94A-BD89-4FB1-A81B-B0C4A827A82B}" type="datetimeFigureOut">
              <a:rPr lang="en-AU" smtClean="0"/>
              <a:t>7/04/2022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15EEBD0-07EE-43A0-86D8-F3C0F13303E5}" type="slidenum">
              <a:rPr lang="en-AU" smtClean="0"/>
              <a:t>‹#›</a:t>
            </a:fld>
            <a:endParaRPr lang="en-AU" dirty="0"/>
          </a:p>
        </p:txBody>
      </p:sp>
    </p:spTree>
    <p:extLst>
      <p:ext uri="{BB962C8B-B14F-4D97-AF65-F5344CB8AC3E}">
        <p14:creationId xmlns:p14="http://schemas.microsoft.com/office/powerpoint/2010/main" val="211780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Gree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2077200"/>
            <a:ext cx="4038600" cy="4116410"/>
          </a:xfrm>
        </p:spPr>
        <p:txBody>
          <a:bodyPr>
            <a:normAutofit/>
          </a:bodyPr>
          <a:lstStyle>
            <a:lvl1pPr>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077200"/>
            <a:ext cx="4038600" cy="4116410"/>
          </a:xfrm>
        </p:spPr>
        <p:txBody>
          <a:bodyPr>
            <a:normAutofit/>
          </a:bodyPr>
          <a:lstStyle>
            <a:lvl1pPr>
              <a:buClr>
                <a:schemeClr val="accent2"/>
              </a:buClr>
              <a:defRPr sz="20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9" name="Straight Connector 8"/>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CEFA94A-BD89-4FB1-A81B-B0C4A827A82B}" type="datetimeFigureOut">
              <a:rPr lang="en-AU" smtClean="0"/>
              <a:t>7/04/2022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15EEBD0-07EE-43A0-86D8-F3C0F13303E5}" type="slidenum">
              <a:rPr lang="en-AU" smtClean="0"/>
              <a:t>‹#›</a:t>
            </a:fld>
            <a:endParaRPr lang="en-AU" dirty="0"/>
          </a:p>
        </p:txBody>
      </p:sp>
    </p:spTree>
    <p:extLst>
      <p:ext uri="{BB962C8B-B14F-4D97-AF65-F5344CB8AC3E}">
        <p14:creationId xmlns:p14="http://schemas.microsoft.com/office/powerpoint/2010/main" val="1517997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EFA94A-BD89-4FB1-A81B-B0C4A827A82B}" type="datetimeFigureOut">
              <a:rPr lang="en-AU" smtClean="0"/>
              <a:t>7/04/2022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15EEBD0-07EE-43A0-86D8-F3C0F13303E5}" type="slidenum">
              <a:rPr lang="en-AU" smtClean="0"/>
              <a:t>‹#›</a:t>
            </a:fld>
            <a:endParaRPr lang="en-AU" dirty="0"/>
          </a:p>
        </p:txBody>
      </p:sp>
    </p:spTree>
    <p:extLst>
      <p:ext uri="{BB962C8B-B14F-4D97-AF65-F5344CB8AC3E}">
        <p14:creationId xmlns:p14="http://schemas.microsoft.com/office/powerpoint/2010/main" val="17139379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CEFA94A-BD89-4FB1-A81B-B0C4A827A82B}" type="datetimeFigureOut">
              <a:rPr lang="en-AU" smtClean="0"/>
              <a:t>7/04/2022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15EEBD0-07EE-43A0-86D8-F3C0F13303E5}" type="slidenum">
              <a:rPr lang="en-AU" smtClean="0"/>
              <a:t>‹#›</a:t>
            </a:fld>
            <a:endParaRPr lang="en-AU" dirty="0"/>
          </a:p>
        </p:txBody>
      </p:sp>
    </p:spTree>
    <p:extLst>
      <p:ext uri="{BB962C8B-B14F-4D97-AF65-F5344CB8AC3E}">
        <p14:creationId xmlns:p14="http://schemas.microsoft.com/office/powerpoint/2010/main" val="1646620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CEFA94A-BD89-4FB1-A81B-B0C4A827A82B}" type="datetimeFigureOut">
              <a:rPr lang="en-AU" smtClean="0"/>
              <a:t>7/04/2022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15EEBD0-07EE-43A0-86D8-F3C0F13303E5}" type="slidenum">
              <a:rPr lang="en-AU" smtClean="0"/>
              <a:t>‹#›</a:t>
            </a:fld>
            <a:endParaRPr lang="en-AU" dirty="0"/>
          </a:p>
        </p:txBody>
      </p:sp>
    </p:spTree>
    <p:extLst>
      <p:ext uri="{BB962C8B-B14F-4D97-AF65-F5344CB8AC3E}">
        <p14:creationId xmlns:p14="http://schemas.microsoft.com/office/powerpoint/2010/main" val="2856735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CEFA94A-BD89-4FB1-A81B-B0C4A827A82B}" type="datetimeFigureOut">
              <a:rPr lang="en-AU" smtClean="0"/>
              <a:t>7/04/2022</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15EEBD0-07EE-43A0-86D8-F3C0F13303E5}" type="slidenum">
              <a:rPr lang="en-AU" smtClean="0"/>
              <a:t>‹#›</a:t>
            </a:fld>
            <a:endParaRPr lang="en-AU" dirty="0"/>
          </a:p>
        </p:txBody>
      </p:sp>
    </p:spTree>
    <p:extLst>
      <p:ext uri="{BB962C8B-B14F-4D97-AF65-F5344CB8AC3E}">
        <p14:creationId xmlns:p14="http://schemas.microsoft.com/office/powerpoint/2010/main" val="2283679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FA94A-BD89-4FB1-A81B-B0C4A827A82B}" type="datetimeFigureOut">
              <a:rPr lang="en-AU" smtClean="0"/>
              <a:t>7/04/2022</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15EEBD0-07EE-43A0-86D8-F3C0F13303E5}" type="slidenum">
              <a:rPr lang="en-AU" smtClean="0"/>
              <a:t>‹#›</a:t>
            </a:fld>
            <a:endParaRPr lang="en-AU" dirty="0"/>
          </a:p>
        </p:txBody>
      </p:sp>
    </p:spTree>
    <p:extLst>
      <p:ext uri="{BB962C8B-B14F-4D97-AF65-F5344CB8AC3E}">
        <p14:creationId xmlns:p14="http://schemas.microsoft.com/office/powerpoint/2010/main" val="2263029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EFA94A-BD89-4FB1-A81B-B0C4A827A82B}" type="datetimeFigureOut">
              <a:rPr lang="en-AU" smtClean="0"/>
              <a:t>7/04/2022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15EEBD0-07EE-43A0-86D8-F3C0F13303E5}" type="slidenum">
              <a:rPr lang="en-AU" smtClean="0"/>
              <a:t>‹#›</a:t>
            </a:fld>
            <a:endParaRPr lang="en-AU" dirty="0"/>
          </a:p>
        </p:txBody>
      </p:sp>
    </p:spTree>
    <p:extLst>
      <p:ext uri="{BB962C8B-B14F-4D97-AF65-F5344CB8AC3E}">
        <p14:creationId xmlns:p14="http://schemas.microsoft.com/office/powerpoint/2010/main" val="932876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EFA94A-BD89-4FB1-A81B-B0C4A827A82B}" type="datetimeFigureOut">
              <a:rPr lang="en-AU" smtClean="0"/>
              <a:t>7/04/2022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15EEBD0-07EE-43A0-86D8-F3C0F13303E5}" type="slidenum">
              <a:rPr lang="en-AU" smtClean="0"/>
              <a:t>‹#›</a:t>
            </a:fld>
            <a:endParaRPr lang="en-AU" dirty="0"/>
          </a:p>
        </p:txBody>
      </p:sp>
    </p:spTree>
    <p:extLst>
      <p:ext uri="{BB962C8B-B14F-4D97-AF65-F5344CB8AC3E}">
        <p14:creationId xmlns:p14="http://schemas.microsoft.com/office/powerpoint/2010/main" val="2734288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CEFA94A-BD89-4FB1-A81B-B0C4A827A82B}" type="datetimeFigureOut">
              <a:rPr lang="en-AU" smtClean="0"/>
              <a:t>7/04/2022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15EEBD0-07EE-43A0-86D8-F3C0F13303E5}" type="slidenum">
              <a:rPr lang="en-AU" smtClean="0"/>
              <a:t>‹#›</a:t>
            </a:fld>
            <a:endParaRPr lang="en-AU" dirty="0"/>
          </a:p>
        </p:txBody>
      </p:sp>
    </p:spTree>
    <p:extLst>
      <p:ext uri="{BB962C8B-B14F-4D97-AF65-F5344CB8AC3E}">
        <p14:creationId xmlns:p14="http://schemas.microsoft.com/office/powerpoint/2010/main" val="22435733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CEFA94A-BD89-4FB1-A81B-B0C4A827A82B}" type="datetimeFigureOut">
              <a:rPr lang="en-AU" smtClean="0"/>
              <a:t>7/04/2022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15EEBD0-07EE-43A0-86D8-F3C0F13303E5}" type="slidenum">
              <a:rPr lang="en-AU" smtClean="0"/>
              <a:t>‹#›</a:t>
            </a:fld>
            <a:endParaRPr lang="en-AU" dirty="0"/>
          </a:p>
        </p:txBody>
      </p:sp>
    </p:spTree>
    <p:extLst>
      <p:ext uri="{BB962C8B-B14F-4D97-AF65-F5344CB8AC3E}">
        <p14:creationId xmlns:p14="http://schemas.microsoft.com/office/powerpoint/2010/main" val="45887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57200" y="1880240"/>
            <a:ext cx="3931920" cy="639763"/>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16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2579520"/>
            <a:ext cx="3931920" cy="3755163"/>
          </a:xfrm>
        </p:spPr>
        <p:txBody>
          <a:bodyPr>
            <a:normAutofit/>
          </a:bodyPr>
          <a:lstStyle>
            <a:lvl1pPr>
              <a:buClr>
                <a:schemeClr val="accent4"/>
              </a:buClr>
              <a:defRPr sz="2000">
                <a:solidFill>
                  <a:srgbClr val="272727"/>
                </a:solidFill>
              </a:defRPr>
            </a:lvl1pPr>
            <a:lvl2pPr>
              <a:buClr>
                <a:schemeClr val="accent4"/>
              </a:buClr>
              <a:defRPr sz="1800">
                <a:solidFill>
                  <a:srgbClr val="272727"/>
                </a:solidFill>
              </a:defRPr>
            </a:lvl2pPr>
            <a:lvl3pPr>
              <a:buClr>
                <a:schemeClr val="accent4"/>
              </a:buClr>
              <a:defRPr sz="1600">
                <a:solidFill>
                  <a:srgbClr val="272727"/>
                </a:solidFill>
              </a:defRPr>
            </a:lvl3pPr>
            <a:lvl4pPr>
              <a:buClr>
                <a:schemeClr val="accent4"/>
              </a:buClr>
              <a:defRPr sz="1400">
                <a:solidFill>
                  <a:srgbClr val="272727"/>
                </a:solidFill>
              </a:defRPr>
            </a:lvl4pPr>
            <a:lvl5pPr>
              <a:buClr>
                <a:schemeClr val="accent4"/>
              </a:buClr>
              <a:defRPr sz="1400">
                <a:solidFill>
                  <a:srgbClr val="272727"/>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54880" y="188024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1600" b="0" kern="1200" dirty="0" smtClean="0">
                <a:solidFill>
                  <a:srgbClr val="00000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4754880" y="2579520"/>
            <a:ext cx="3931920" cy="3755163"/>
          </a:xfrm>
        </p:spPr>
        <p:txBody>
          <a:bodyPr/>
          <a:lstStyle>
            <a:lvl1pPr>
              <a:buClr>
                <a:schemeClr val="accent4"/>
              </a:buClr>
              <a:defRPr sz="2000">
                <a:solidFill>
                  <a:srgbClr val="272727"/>
                </a:solidFill>
              </a:defRPr>
            </a:lvl1pPr>
            <a:lvl2pPr>
              <a:buClr>
                <a:schemeClr val="accent4"/>
              </a:buClr>
              <a:defRPr sz="1800">
                <a:solidFill>
                  <a:srgbClr val="272727"/>
                </a:solidFill>
              </a:defRPr>
            </a:lvl2pPr>
            <a:lvl3pPr>
              <a:buClr>
                <a:schemeClr val="accent4"/>
              </a:buClr>
              <a:defRPr sz="1600">
                <a:solidFill>
                  <a:srgbClr val="272727"/>
                </a:solidFill>
              </a:defRPr>
            </a:lvl3pPr>
            <a:lvl4pPr>
              <a:buClr>
                <a:schemeClr val="accent4"/>
              </a:buClr>
              <a:defRPr sz="1400">
                <a:solidFill>
                  <a:srgbClr val="272727"/>
                </a:solidFill>
              </a:defRPr>
            </a:lvl4pPr>
            <a:lvl5pPr>
              <a:buClr>
                <a:schemeClr val="accent4"/>
              </a:buClr>
              <a:defRPr sz="1400">
                <a:solidFill>
                  <a:srgbClr val="272727"/>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a:off x="4572794" y="2163097"/>
            <a:ext cx="0" cy="4171586"/>
          </a:xfrm>
          <a:prstGeom prst="line">
            <a:avLst/>
          </a:prstGeom>
          <a:ln w="635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13" name="Straight Connector 12"/>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20F657-8641-774E-B9BC-856022769533}" type="slidenum">
              <a:rPr lang="en-GB" smtClean="0"/>
              <a:t>‹#›</a:t>
            </a:fld>
            <a:endParaRPr lang="en-GB" dirty="0"/>
          </a:p>
        </p:txBody>
      </p:sp>
    </p:spTree>
    <p:extLst>
      <p:ext uri="{BB962C8B-B14F-4D97-AF65-F5344CB8AC3E}">
        <p14:creationId xmlns:p14="http://schemas.microsoft.com/office/powerpoint/2010/main" val="556010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20F657-8641-774E-B9BC-856022769533}" type="slidenum">
              <a:rPr lang="en-GB" smtClean="0"/>
              <a:t>‹#›</a:t>
            </a:fld>
            <a:endParaRPr lang="en-GB" dirty="0"/>
          </a:p>
        </p:txBody>
      </p:sp>
    </p:spTree>
    <p:extLst>
      <p:ext uri="{BB962C8B-B14F-4D97-AF65-F5344CB8AC3E}">
        <p14:creationId xmlns:p14="http://schemas.microsoft.com/office/powerpoint/2010/main" val="11648228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20F657-8641-774E-B9BC-856022769533}" type="slidenum">
              <a:rPr lang="en-GB" smtClean="0"/>
              <a:t>‹#›</a:t>
            </a:fld>
            <a:endParaRPr lang="en-GB" dirty="0"/>
          </a:p>
        </p:txBody>
      </p:sp>
    </p:spTree>
    <p:extLst>
      <p:ext uri="{BB962C8B-B14F-4D97-AF65-F5344CB8AC3E}">
        <p14:creationId xmlns:p14="http://schemas.microsoft.com/office/powerpoint/2010/main" val="7166130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20F657-8641-774E-B9BC-856022769533}" type="slidenum">
              <a:rPr lang="en-GB" smtClean="0"/>
              <a:t>‹#›</a:t>
            </a:fld>
            <a:endParaRPr lang="en-GB" dirty="0"/>
          </a:p>
        </p:txBody>
      </p:sp>
    </p:spTree>
    <p:extLst>
      <p:ext uri="{BB962C8B-B14F-4D97-AF65-F5344CB8AC3E}">
        <p14:creationId xmlns:p14="http://schemas.microsoft.com/office/powerpoint/2010/main" val="10273398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720F657-8641-774E-B9BC-856022769533}" type="slidenum">
              <a:rPr lang="en-GB" smtClean="0"/>
              <a:t>‹#›</a:t>
            </a:fld>
            <a:endParaRPr lang="en-GB" dirty="0"/>
          </a:p>
        </p:txBody>
      </p:sp>
    </p:spTree>
    <p:extLst>
      <p:ext uri="{BB962C8B-B14F-4D97-AF65-F5344CB8AC3E}">
        <p14:creationId xmlns:p14="http://schemas.microsoft.com/office/powerpoint/2010/main" val="731765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720F657-8641-774E-B9BC-856022769533}" type="slidenum">
              <a:rPr lang="en-GB" smtClean="0"/>
              <a:t>‹#›</a:t>
            </a:fld>
            <a:endParaRPr lang="en-GB" dirty="0"/>
          </a:p>
        </p:txBody>
      </p:sp>
    </p:spTree>
    <p:extLst>
      <p:ext uri="{BB962C8B-B14F-4D97-AF65-F5344CB8AC3E}">
        <p14:creationId xmlns:p14="http://schemas.microsoft.com/office/powerpoint/2010/main" val="1461306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720F657-8641-774E-B9BC-856022769533}" type="slidenum">
              <a:rPr lang="en-GB" smtClean="0"/>
              <a:t>‹#›</a:t>
            </a:fld>
            <a:endParaRPr lang="en-GB" dirty="0"/>
          </a:p>
        </p:txBody>
      </p:sp>
    </p:spTree>
    <p:extLst>
      <p:ext uri="{BB962C8B-B14F-4D97-AF65-F5344CB8AC3E}">
        <p14:creationId xmlns:p14="http://schemas.microsoft.com/office/powerpoint/2010/main" val="14441100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20F657-8641-774E-B9BC-856022769533}" type="slidenum">
              <a:rPr lang="en-GB" smtClean="0"/>
              <a:t>‹#›</a:t>
            </a:fld>
            <a:endParaRPr lang="en-GB" dirty="0"/>
          </a:p>
        </p:txBody>
      </p:sp>
    </p:spTree>
    <p:extLst>
      <p:ext uri="{BB962C8B-B14F-4D97-AF65-F5344CB8AC3E}">
        <p14:creationId xmlns:p14="http://schemas.microsoft.com/office/powerpoint/2010/main" val="297667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20F657-8641-774E-B9BC-856022769533}" type="slidenum">
              <a:rPr lang="en-GB" smtClean="0"/>
              <a:t>‹#›</a:t>
            </a:fld>
            <a:endParaRPr lang="en-GB" dirty="0"/>
          </a:p>
        </p:txBody>
      </p:sp>
    </p:spTree>
    <p:extLst>
      <p:ext uri="{BB962C8B-B14F-4D97-AF65-F5344CB8AC3E}">
        <p14:creationId xmlns:p14="http://schemas.microsoft.com/office/powerpoint/2010/main" val="14041241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20F657-8641-774E-B9BC-856022769533}" type="slidenum">
              <a:rPr lang="en-GB" smtClean="0"/>
              <a:t>‹#›</a:t>
            </a:fld>
            <a:endParaRPr lang="en-GB" dirty="0"/>
          </a:p>
        </p:txBody>
      </p:sp>
    </p:spTree>
    <p:extLst>
      <p:ext uri="{BB962C8B-B14F-4D97-AF65-F5344CB8AC3E}">
        <p14:creationId xmlns:p14="http://schemas.microsoft.com/office/powerpoint/2010/main" val="41620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9" name="Straight Connector 8"/>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20F657-8641-774E-B9BC-856022769533}" type="slidenum">
              <a:rPr lang="en-GB" smtClean="0"/>
              <a:t>‹#›</a:t>
            </a:fld>
            <a:endParaRPr lang="en-GB" dirty="0"/>
          </a:p>
        </p:txBody>
      </p:sp>
    </p:spTree>
    <p:extLst>
      <p:ext uri="{BB962C8B-B14F-4D97-AF65-F5344CB8AC3E}">
        <p14:creationId xmlns:p14="http://schemas.microsoft.com/office/powerpoint/2010/main" val="7850787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CEFA94A-BD89-4FB1-A81B-B0C4A827A82B}" type="datetimeFigureOut">
              <a:rPr lang="en-AU" smtClean="0"/>
              <a:t>7/04/2022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5EEBD0-07EE-43A0-86D8-F3C0F13303E5}" type="slidenum">
              <a:rPr lang="en-AU" smtClean="0"/>
              <a:t>‹#›</a:t>
            </a:fld>
            <a:endParaRPr lang="en-AU"/>
          </a:p>
        </p:txBody>
      </p:sp>
    </p:spTree>
    <p:extLst>
      <p:ext uri="{BB962C8B-B14F-4D97-AF65-F5344CB8AC3E}">
        <p14:creationId xmlns:p14="http://schemas.microsoft.com/office/powerpoint/2010/main" val="18165737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CEFA94A-BD89-4FB1-A81B-B0C4A827A82B}" type="datetimeFigureOut">
              <a:rPr lang="en-AU" smtClean="0"/>
              <a:t>7/04/2022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5EEBD0-07EE-43A0-86D8-F3C0F13303E5}" type="slidenum">
              <a:rPr lang="en-AU" smtClean="0"/>
              <a:t>‹#›</a:t>
            </a:fld>
            <a:endParaRPr lang="en-AU"/>
          </a:p>
        </p:txBody>
      </p:sp>
    </p:spTree>
    <p:extLst>
      <p:ext uri="{BB962C8B-B14F-4D97-AF65-F5344CB8AC3E}">
        <p14:creationId xmlns:p14="http://schemas.microsoft.com/office/powerpoint/2010/main" val="31004647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FA94A-BD89-4FB1-A81B-B0C4A827A82B}" type="datetimeFigureOut">
              <a:rPr lang="en-AU" smtClean="0"/>
              <a:t>7/04/2022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5EEBD0-07EE-43A0-86D8-F3C0F13303E5}" type="slidenum">
              <a:rPr lang="en-AU" smtClean="0"/>
              <a:t>‹#›</a:t>
            </a:fld>
            <a:endParaRPr lang="en-AU"/>
          </a:p>
        </p:txBody>
      </p:sp>
    </p:spTree>
    <p:extLst>
      <p:ext uri="{BB962C8B-B14F-4D97-AF65-F5344CB8AC3E}">
        <p14:creationId xmlns:p14="http://schemas.microsoft.com/office/powerpoint/2010/main" val="1767390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CEFA94A-BD89-4FB1-A81B-B0C4A827A82B}" type="datetimeFigureOut">
              <a:rPr lang="en-AU" smtClean="0"/>
              <a:t>7/04/2022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5EEBD0-07EE-43A0-86D8-F3C0F13303E5}" type="slidenum">
              <a:rPr lang="en-AU" smtClean="0"/>
              <a:t>‹#›</a:t>
            </a:fld>
            <a:endParaRPr lang="en-AU"/>
          </a:p>
        </p:txBody>
      </p:sp>
    </p:spTree>
    <p:extLst>
      <p:ext uri="{BB962C8B-B14F-4D97-AF65-F5344CB8AC3E}">
        <p14:creationId xmlns:p14="http://schemas.microsoft.com/office/powerpoint/2010/main" val="13107339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CEFA94A-BD89-4FB1-A81B-B0C4A827A82B}" type="datetimeFigureOut">
              <a:rPr lang="en-AU" smtClean="0"/>
              <a:t>7/04/2022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15EEBD0-07EE-43A0-86D8-F3C0F13303E5}" type="slidenum">
              <a:rPr lang="en-AU" smtClean="0"/>
              <a:t>‹#›</a:t>
            </a:fld>
            <a:endParaRPr lang="en-AU"/>
          </a:p>
        </p:txBody>
      </p:sp>
    </p:spTree>
    <p:extLst>
      <p:ext uri="{BB962C8B-B14F-4D97-AF65-F5344CB8AC3E}">
        <p14:creationId xmlns:p14="http://schemas.microsoft.com/office/powerpoint/2010/main" val="32106626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CEFA94A-BD89-4FB1-A81B-B0C4A827A82B}" type="datetimeFigureOut">
              <a:rPr lang="en-AU" smtClean="0"/>
              <a:t>7/04/2022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15EEBD0-07EE-43A0-86D8-F3C0F13303E5}" type="slidenum">
              <a:rPr lang="en-AU" smtClean="0"/>
              <a:t>‹#›</a:t>
            </a:fld>
            <a:endParaRPr lang="en-AU"/>
          </a:p>
        </p:txBody>
      </p:sp>
    </p:spTree>
    <p:extLst>
      <p:ext uri="{BB962C8B-B14F-4D97-AF65-F5344CB8AC3E}">
        <p14:creationId xmlns:p14="http://schemas.microsoft.com/office/powerpoint/2010/main" val="37469967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FA94A-BD89-4FB1-A81B-B0C4A827A82B}" type="datetimeFigureOut">
              <a:rPr lang="en-AU" smtClean="0"/>
              <a:t>7/04/2022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15EEBD0-07EE-43A0-86D8-F3C0F13303E5}" type="slidenum">
              <a:rPr lang="en-AU" smtClean="0"/>
              <a:t>‹#›</a:t>
            </a:fld>
            <a:endParaRPr lang="en-AU"/>
          </a:p>
        </p:txBody>
      </p:sp>
    </p:spTree>
    <p:extLst>
      <p:ext uri="{BB962C8B-B14F-4D97-AF65-F5344CB8AC3E}">
        <p14:creationId xmlns:p14="http://schemas.microsoft.com/office/powerpoint/2010/main" val="430122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EFA94A-BD89-4FB1-A81B-B0C4A827A82B}" type="datetimeFigureOut">
              <a:rPr lang="en-AU" smtClean="0"/>
              <a:t>7/04/2022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5EEBD0-07EE-43A0-86D8-F3C0F13303E5}" type="slidenum">
              <a:rPr lang="en-AU" smtClean="0"/>
              <a:t>‹#›</a:t>
            </a:fld>
            <a:endParaRPr lang="en-AU"/>
          </a:p>
        </p:txBody>
      </p:sp>
    </p:spTree>
    <p:extLst>
      <p:ext uri="{BB962C8B-B14F-4D97-AF65-F5344CB8AC3E}">
        <p14:creationId xmlns:p14="http://schemas.microsoft.com/office/powerpoint/2010/main" val="27913750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EFA94A-BD89-4FB1-A81B-B0C4A827A82B}" type="datetimeFigureOut">
              <a:rPr lang="en-AU" smtClean="0"/>
              <a:t>7/04/2022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15EEBD0-07EE-43A0-86D8-F3C0F13303E5}" type="slidenum">
              <a:rPr lang="en-AU" smtClean="0"/>
              <a:t>‹#›</a:t>
            </a:fld>
            <a:endParaRPr lang="en-AU"/>
          </a:p>
        </p:txBody>
      </p:sp>
    </p:spTree>
    <p:extLst>
      <p:ext uri="{BB962C8B-B14F-4D97-AF65-F5344CB8AC3E}">
        <p14:creationId xmlns:p14="http://schemas.microsoft.com/office/powerpoint/2010/main" val="255594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Logo as Watermar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10769" y="354325"/>
            <a:ext cx="1958121" cy="607825"/>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CEFA94A-BD89-4FB1-A81B-B0C4A827A82B}" type="datetimeFigureOut">
              <a:rPr lang="en-AU" smtClean="0"/>
              <a:t>7/04/2022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5EEBD0-07EE-43A0-86D8-F3C0F13303E5}" type="slidenum">
              <a:rPr lang="en-AU" smtClean="0"/>
              <a:t>‹#›</a:t>
            </a:fld>
            <a:endParaRPr lang="en-AU"/>
          </a:p>
        </p:txBody>
      </p:sp>
    </p:spTree>
    <p:extLst>
      <p:ext uri="{BB962C8B-B14F-4D97-AF65-F5344CB8AC3E}">
        <p14:creationId xmlns:p14="http://schemas.microsoft.com/office/powerpoint/2010/main" val="26345910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CEFA94A-BD89-4FB1-A81B-B0C4A827A82B}" type="datetimeFigureOut">
              <a:rPr lang="en-AU" smtClean="0"/>
              <a:t>7/04/2022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5EEBD0-07EE-43A0-86D8-F3C0F13303E5}" type="slidenum">
              <a:rPr lang="en-AU" smtClean="0"/>
              <a:t>‹#›</a:t>
            </a:fld>
            <a:endParaRPr lang="en-AU"/>
          </a:p>
        </p:txBody>
      </p:sp>
    </p:spTree>
    <p:extLst>
      <p:ext uri="{BB962C8B-B14F-4D97-AF65-F5344CB8AC3E}">
        <p14:creationId xmlns:p14="http://schemas.microsoft.com/office/powerpoint/2010/main" val="11769492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0F657-8641-774E-B9BC-856022769533}" type="slidenum">
              <a:rPr lang="en-GB" smtClean="0"/>
              <a:t>‹#›</a:t>
            </a:fld>
            <a:endParaRPr lang="en-GB"/>
          </a:p>
        </p:txBody>
      </p:sp>
    </p:spTree>
    <p:extLst>
      <p:ext uri="{BB962C8B-B14F-4D97-AF65-F5344CB8AC3E}">
        <p14:creationId xmlns:p14="http://schemas.microsoft.com/office/powerpoint/2010/main" val="31714174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0F657-8641-774E-B9BC-856022769533}" type="slidenum">
              <a:rPr lang="en-GB" smtClean="0"/>
              <a:t>‹#›</a:t>
            </a:fld>
            <a:endParaRPr lang="en-GB"/>
          </a:p>
        </p:txBody>
      </p:sp>
    </p:spTree>
    <p:extLst>
      <p:ext uri="{BB962C8B-B14F-4D97-AF65-F5344CB8AC3E}">
        <p14:creationId xmlns:p14="http://schemas.microsoft.com/office/powerpoint/2010/main" val="7553636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0F657-8641-774E-B9BC-856022769533}" type="slidenum">
              <a:rPr lang="en-GB" smtClean="0"/>
              <a:t>‹#›</a:t>
            </a:fld>
            <a:endParaRPr lang="en-GB"/>
          </a:p>
        </p:txBody>
      </p:sp>
    </p:spTree>
    <p:extLst>
      <p:ext uri="{BB962C8B-B14F-4D97-AF65-F5344CB8AC3E}">
        <p14:creationId xmlns:p14="http://schemas.microsoft.com/office/powerpoint/2010/main" val="3882730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20F657-8641-774E-B9BC-856022769533}" type="slidenum">
              <a:rPr lang="en-GB" smtClean="0"/>
              <a:t>‹#›</a:t>
            </a:fld>
            <a:endParaRPr lang="en-GB"/>
          </a:p>
        </p:txBody>
      </p:sp>
    </p:spTree>
    <p:extLst>
      <p:ext uri="{BB962C8B-B14F-4D97-AF65-F5344CB8AC3E}">
        <p14:creationId xmlns:p14="http://schemas.microsoft.com/office/powerpoint/2010/main" val="89282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20F657-8641-774E-B9BC-856022769533}" type="slidenum">
              <a:rPr lang="en-GB" smtClean="0"/>
              <a:t>‹#›</a:t>
            </a:fld>
            <a:endParaRPr lang="en-GB"/>
          </a:p>
        </p:txBody>
      </p:sp>
    </p:spTree>
    <p:extLst>
      <p:ext uri="{BB962C8B-B14F-4D97-AF65-F5344CB8AC3E}">
        <p14:creationId xmlns:p14="http://schemas.microsoft.com/office/powerpoint/2010/main" val="26967064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20F657-8641-774E-B9BC-856022769533}" type="slidenum">
              <a:rPr lang="en-GB" smtClean="0"/>
              <a:t>‹#›</a:t>
            </a:fld>
            <a:endParaRPr lang="en-GB"/>
          </a:p>
        </p:txBody>
      </p:sp>
    </p:spTree>
    <p:extLst>
      <p:ext uri="{BB962C8B-B14F-4D97-AF65-F5344CB8AC3E}">
        <p14:creationId xmlns:p14="http://schemas.microsoft.com/office/powerpoint/2010/main" val="2038296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20F657-8641-774E-B9BC-856022769533}" type="slidenum">
              <a:rPr lang="en-GB" smtClean="0"/>
              <a:t>‹#›</a:t>
            </a:fld>
            <a:endParaRPr lang="en-GB"/>
          </a:p>
        </p:txBody>
      </p:sp>
    </p:spTree>
    <p:extLst>
      <p:ext uri="{BB962C8B-B14F-4D97-AF65-F5344CB8AC3E}">
        <p14:creationId xmlns:p14="http://schemas.microsoft.com/office/powerpoint/2010/main" val="18595998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20F657-8641-774E-B9BC-856022769533}" type="slidenum">
              <a:rPr lang="en-GB" smtClean="0"/>
              <a:t>‹#›</a:t>
            </a:fld>
            <a:endParaRPr lang="en-GB"/>
          </a:p>
        </p:txBody>
      </p:sp>
    </p:spTree>
    <p:extLst>
      <p:ext uri="{BB962C8B-B14F-4D97-AF65-F5344CB8AC3E}">
        <p14:creationId xmlns:p14="http://schemas.microsoft.com/office/powerpoint/2010/main" val="274756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97840"/>
            <a:ext cx="2139696" cy="1261872"/>
          </a:xfrm>
        </p:spPr>
        <p:txBody>
          <a:bodyPr anchor="b">
            <a:noAutofit/>
          </a:bodyPr>
          <a:lstStyle>
            <a:lvl1pPr algn="l">
              <a:defRPr sz="1800" b="0"/>
            </a:lvl1pPr>
          </a:lstStyle>
          <a:p>
            <a:r>
              <a:rPr lang="en-AU" dirty="0"/>
              <a:t>CLICK TO EDIT MASTER TITLE STYLE</a:t>
            </a:r>
            <a:endParaRPr lang="en-US" dirty="0"/>
          </a:p>
        </p:txBody>
      </p:sp>
      <p:sp>
        <p:nvSpPr>
          <p:cNvPr id="3" name="Content Placeholder 2"/>
          <p:cNvSpPr>
            <a:spLocks noGrp="1"/>
          </p:cNvSpPr>
          <p:nvPr>
            <p:ph idx="1"/>
          </p:nvPr>
        </p:nvSpPr>
        <p:spPr>
          <a:xfrm>
            <a:off x="2971800" y="1097840"/>
            <a:ext cx="5715000" cy="5236843"/>
          </a:xfrm>
        </p:spPr>
        <p:txBody>
          <a:bodyPr>
            <a:normAutofit/>
          </a:bodyPr>
          <a:lstStyle>
            <a:lvl1pPr>
              <a:buClr>
                <a:schemeClr val="accent6"/>
              </a:buClr>
              <a:defRPr sz="2400"/>
            </a:lvl1pPr>
            <a:lvl2pPr>
              <a:buClr>
                <a:schemeClr val="accent6"/>
              </a:buClr>
              <a:defRPr sz="2000"/>
            </a:lvl2pPr>
            <a:lvl3pPr>
              <a:buClr>
                <a:schemeClr val="accent6"/>
              </a:buClr>
              <a:defRPr sz="1800"/>
            </a:lvl3pPr>
            <a:lvl4pPr>
              <a:buClr>
                <a:schemeClr val="accent6"/>
              </a:buClr>
              <a:defRPr sz="1600"/>
            </a:lvl4pPr>
            <a:lvl5pPr>
              <a:buClr>
                <a:schemeClr val="accent6"/>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436314"/>
            <a:ext cx="2139696" cy="38983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10" name="Straight Connector 9"/>
          <p:cNvCxnSpPr/>
          <p:nvPr userDrawn="1"/>
        </p:nvCxnSpPr>
        <p:spPr>
          <a:xfrm>
            <a:off x="2794706" y="1196258"/>
            <a:ext cx="0" cy="5138425"/>
          </a:xfrm>
          <a:prstGeom prst="line">
            <a:avLst/>
          </a:prstGeom>
          <a:ln w="635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20F657-8641-774E-B9BC-856022769533}" type="slidenum">
              <a:rPr lang="en-GB" smtClean="0"/>
              <a:t>‹#›</a:t>
            </a:fld>
            <a:endParaRPr lang="en-GB"/>
          </a:p>
        </p:txBody>
      </p:sp>
    </p:spTree>
    <p:extLst>
      <p:ext uri="{BB962C8B-B14F-4D97-AF65-F5344CB8AC3E}">
        <p14:creationId xmlns:p14="http://schemas.microsoft.com/office/powerpoint/2010/main" val="30965046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0F657-8641-774E-B9BC-856022769533}" type="slidenum">
              <a:rPr lang="en-GB" smtClean="0"/>
              <a:t>‹#›</a:t>
            </a:fld>
            <a:endParaRPr lang="en-GB"/>
          </a:p>
        </p:txBody>
      </p:sp>
    </p:spTree>
    <p:extLst>
      <p:ext uri="{BB962C8B-B14F-4D97-AF65-F5344CB8AC3E}">
        <p14:creationId xmlns:p14="http://schemas.microsoft.com/office/powerpoint/2010/main" val="40182522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0F657-8641-774E-B9BC-856022769533}" type="slidenum">
              <a:rPr lang="en-GB" smtClean="0"/>
              <a:t>‹#›</a:t>
            </a:fld>
            <a:endParaRPr lang="en-GB"/>
          </a:p>
        </p:txBody>
      </p:sp>
    </p:spTree>
    <p:extLst>
      <p:ext uri="{BB962C8B-B14F-4D97-AF65-F5344CB8AC3E}">
        <p14:creationId xmlns:p14="http://schemas.microsoft.com/office/powerpoint/2010/main" val="40903980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64A66AC-D7A3-4C36-B87F-723B5E9DFAE4}" type="datetimeFigureOut">
              <a:rPr lang="en-AU" smtClean="0"/>
              <a:t>7/04/2022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48C141-0832-4E40-800C-81C7E0D0C1D8}" type="slidenum">
              <a:rPr lang="en-AU" smtClean="0"/>
              <a:t>‹#›</a:t>
            </a:fld>
            <a:endParaRPr lang="en-AU" dirty="0"/>
          </a:p>
        </p:txBody>
      </p:sp>
      <p:sp>
        <p:nvSpPr>
          <p:cNvPr id="7" name="TextBox 6"/>
          <p:cNvSpPr txBox="1"/>
          <p:nvPr userDrawn="1"/>
        </p:nvSpPr>
        <p:spPr>
          <a:xfrm>
            <a:off x="251521" y="6245964"/>
            <a:ext cx="1152128" cy="300082"/>
          </a:xfrm>
          <a:prstGeom prst="rect">
            <a:avLst/>
          </a:prstGeom>
          <a:solidFill>
            <a:schemeClr val="bg1"/>
          </a:solidFill>
        </p:spPr>
        <p:txBody>
          <a:bodyPr wrap="square" rtlCol="0">
            <a:spAutoFit/>
          </a:bodyPr>
          <a:lstStyle/>
          <a:p>
            <a:pPr fontAlgn="auto">
              <a:spcBef>
                <a:spcPts val="0"/>
              </a:spcBef>
              <a:spcAft>
                <a:spcPts val="0"/>
              </a:spcAft>
            </a:pPr>
            <a:endParaRPr lang="en-NZ" sz="1350" dirty="0">
              <a:solidFill>
                <a:prstClr val="black"/>
              </a:solidFill>
              <a:latin typeface="Calibri"/>
            </a:endParaRPr>
          </a:p>
        </p:txBody>
      </p:sp>
    </p:spTree>
    <p:extLst>
      <p:ext uri="{BB962C8B-B14F-4D97-AF65-F5344CB8AC3E}">
        <p14:creationId xmlns:p14="http://schemas.microsoft.com/office/powerpoint/2010/main" val="26851537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F8AE2A1-7C95-46D2-A879-EDF9E9FEFCCD}" type="datetimeFigureOut">
              <a:rPr lang="en-NZ" smtClean="0">
                <a:solidFill>
                  <a:prstClr val="black"/>
                </a:solidFill>
              </a:rPr>
              <a:pPr/>
              <a:t>7/04/2022</a:t>
            </a:fld>
            <a:endParaRPr lang="en-NZ" dirty="0">
              <a:solidFill>
                <a:prstClr val="black"/>
              </a:solidFill>
            </a:endParaRPr>
          </a:p>
        </p:txBody>
      </p:sp>
      <p:sp>
        <p:nvSpPr>
          <p:cNvPr id="5" name="Footer Placeholder 4"/>
          <p:cNvSpPr>
            <a:spLocks noGrp="1"/>
          </p:cNvSpPr>
          <p:nvPr>
            <p:ph type="ftr" sz="quarter" idx="11"/>
          </p:nvPr>
        </p:nvSpPr>
        <p:spPr/>
        <p:txBody>
          <a:bodyPr/>
          <a:lstStyle/>
          <a:p>
            <a:endParaRPr lang="en-NZ" dirty="0">
              <a:solidFill>
                <a:prstClr val="black"/>
              </a:solidFill>
            </a:endParaRPr>
          </a:p>
        </p:txBody>
      </p:sp>
      <p:sp>
        <p:nvSpPr>
          <p:cNvPr id="6" name="Slide Number Placeholder 5"/>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
        <p:nvSpPr>
          <p:cNvPr id="7" name="TextBox 6"/>
          <p:cNvSpPr txBox="1"/>
          <p:nvPr userDrawn="1"/>
        </p:nvSpPr>
        <p:spPr>
          <a:xfrm>
            <a:off x="323530" y="6237312"/>
            <a:ext cx="1152128" cy="300082"/>
          </a:xfrm>
          <a:prstGeom prst="rect">
            <a:avLst/>
          </a:prstGeom>
          <a:solidFill>
            <a:schemeClr val="bg1"/>
          </a:solidFill>
        </p:spPr>
        <p:txBody>
          <a:bodyPr wrap="square" rtlCol="0">
            <a:spAutoFit/>
          </a:bodyPr>
          <a:lstStyle/>
          <a:p>
            <a:pPr fontAlgn="auto">
              <a:spcBef>
                <a:spcPts val="0"/>
              </a:spcBef>
              <a:spcAft>
                <a:spcPts val="0"/>
              </a:spcAft>
            </a:pPr>
            <a:endParaRPr lang="en-NZ" sz="1350" dirty="0">
              <a:solidFill>
                <a:prstClr val="black"/>
              </a:solidFill>
              <a:latin typeface="Calibri"/>
            </a:endParaRPr>
          </a:p>
        </p:txBody>
      </p:sp>
    </p:spTree>
    <p:extLst>
      <p:ext uri="{BB962C8B-B14F-4D97-AF65-F5344CB8AC3E}">
        <p14:creationId xmlns:p14="http://schemas.microsoft.com/office/powerpoint/2010/main" val="17351744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AE2A1-7C95-46D2-A879-EDF9E9FEFCCD}" type="datetimeFigureOut">
              <a:rPr lang="en-NZ" smtClean="0">
                <a:solidFill>
                  <a:prstClr val="black"/>
                </a:solidFill>
              </a:rPr>
              <a:pPr/>
              <a:t>7/04/2022</a:t>
            </a:fld>
            <a:endParaRPr lang="en-NZ" dirty="0">
              <a:solidFill>
                <a:prstClr val="black"/>
              </a:solidFill>
            </a:endParaRPr>
          </a:p>
        </p:txBody>
      </p:sp>
      <p:sp>
        <p:nvSpPr>
          <p:cNvPr id="5" name="Footer Placeholder 4"/>
          <p:cNvSpPr>
            <a:spLocks noGrp="1"/>
          </p:cNvSpPr>
          <p:nvPr>
            <p:ph type="ftr" sz="quarter" idx="11"/>
          </p:nvPr>
        </p:nvSpPr>
        <p:spPr/>
        <p:txBody>
          <a:bodyPr/>
          <a:lstStyle/>
          <a:p>
            <a:endParaRPr lang="en-NZ" dirty="0">
              <a:solidFill>
                <a:prstClr val="black"/>
              </a:solidFill>
            </a:endParaRPr>
          </a:p>
        </p:txBody>
      </p:sp>
      <p:sp>
        <p:nvSpPr>
          <p:cNvPr id="6" name="Slide Number Placeholder 5"/>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35398655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F8AE2A1-7C95-46D2-A879-EDF9E9FEFCCD}" type="datetimeFigureOut">
              <a:rPr lang="en-NZ" smtClean="0">
                <a:solidFill>
                  <a:prstClr val="black"/>
                </a:solidFill>
              </a:rPr>
              <a:pPr/>
              <a:t>7/04/2022</a:t>
            </a:fld>
            <a:endParaRPr lang="en-NZ" dirty="0">
              <a:solidFill>
                <a:prstClr val="black"/>
              </a:solidFill>
            </a:endParaRPr>
          </a:p>
        </p:txBody>
      </p:sp>
      <p:sp>
        <p:nvSpPr>
          <p:cNvPr id="6" name="Footer Placeholder 5"/>
          <p:cNvSpPr>
            <a:spLocks noGrp="1"/>
          </p:cNvSpPr>
          <p:nvPr>
            <p:ph type="ftr" sz="quarter" idx="11"/>
          </p:nvPr>
        </p:nvSpPr>
        <p:spPr/>
        <p:txBody>
          <a:bodyPr/>
          <a:lstStyle/>
          <a:p>
            <a:endParaRPr lang="en-NZ" dirty="0">
              <a:solidFill>
                <a:prstClr val="black"/>
              </a:solidFill>
            </a:endParaRPr>
          </a:p>
        </p:txBody>
      </p:sp>
      <p:sp>
        <p:nvSpPr>
          <p:cNvPr id="7" name="Slide Number Placeholder 6"/>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12960498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F8AE2A1-7C95-46D2-A879-EDF9E9FEFCCD}" type="datetimeFigureOut">
              <a:rPr lang="en-NZ" smtClean="0">
                <a:solidFill>
                  <a:prstClr val="black"/>
                </a:solidFill>
              </a:rPr>
              <a:pPr/>
              <a:t>7/04/2022</a:t>
            </a:fld>
            <a:endParaRPr lang="en-NZ" dirty="0">
              <a:solidFill>
                <a:prstClr val="black"/>
              </a:solidFill>
            </a:endParaRPr>
          </a:p>
        </p:txBody>
      </p:sp>
      <p:sp>
        <p:nvSpPr>
          <p:cNvPr id="8" name="Footer Placeholder 7"/>
          <p:cNvSpPr>
            <a:spLocks noGrp="1"/>
          </p:cNvSpPr>
          <p:nvPr>
            <p:ph type="ftr" sz="quarter" idx="11"/>
          </p:nvPr>
        </p:nvSpPr>
        <p:spPr/>
        <p:txBody>
          <a:bodyPr/>
          <a:lstStyle/>
          <a:p>
            <a:endParaRPr lang="en-NZ" dirty="0">
              <a:solidFill>
                <a:prstClr val="black"/>
              </a:solidFill>
            </a:endParaRPr>
          </a:p>
        </p:txBody>
      </p:sp>
      <p:sp>
        <p:nvSpPr>
          <p:cNvPr id="9" name="Slide Number Placeholder 8"/>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26501268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F8AE2A1-7C95-46D2-A879-EDF9E9FEFCCD}" type="datetimeFigureOut">
              <a:rPr lang="en-NZ" smtClean="0">
                <a:solidFill>
                  <a:prstClr val="black"/>
                </a:solidFill>
              </a:rPr>
              <a:pPr/>
              <a:t>7/04/2022</a:t>
            </a:fld>
            <a:endParaRPr lang="en-NZ" dirty="0">
              <a:solidFill>
                <a:prstClr val="black"/>
              </a:solidFill>
            </a:endParaRPr>
          </a:p>
        </p:txBody>
      </p:sp>
      <p:sp>
        <p:nvSpPr>
          <p:cNvPr id="4" name="Footer Placeholder 3"/>
          <p:cNvSpPr>
            <a:spLocks noGrp="1"/>
          </p:cNvSpPr>
          <p:nvPr>
            <p:ph type="ftr" sz="quarter" idx="11"/>
          </p:nvPr>
        </p:nvSpPr>
        <p:spPr/>
        <p:txBody>
          <a:bodyPr/>
          <a:lstStyle/>
          <a:p>
            <a:endParaRPr lang="en-NZ" dirty="0">
              <a:solidFill>
                <a:prstClr val="black"/>
              </a:solidFill>
            </a:endParaRPr>
          </a:p>
        </p:txBody>
      </p:sp>
      <p:sp>
        <p:nvSpPr>
          <p:cNvPr id="5" name="Slide Number Placeholder 4"/>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9830517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AE2A1-7C95-46D2-A879-EDF9E9FEFCCD}" type="datetimeFigureOut">
              <a:rPr lang="en-NZ" smtClean="0">
                <a:solidFill>
                  <a:prstClr val="black"/>
                </a:solidFill>
              </a:rPr>
              <a:pPr/>
              <a:t>7/04/2022</a:t>
            </a:fld>
            <a:endParaRPr lang="en-NZ" dirty="0">
              <a:solidFill>
                <a:prstClr val="black"/>
              </a:solidFill>
            </a:endParaRPr>
          </a:p>
        </p:txBody>
      </p:sp>
      <p:sp>
        <p:nvSpPr>
          <p:cNvPr id="3" name="Footer Placeholder 2"/>
          <p:cNvSpPr>
            <a:spLocks noGrp="1"/>
          </p:cNvSpPr>
          <p:nvPr>
            <p:ph type="ftr" sz="quarter" idx="11"/>
          </p:nvPr>
        </p:nvSpPr>
        <p:spPr/>
        <p:txBody>
          <a:bodyPr/>
          <a:lstStyle/>
          <a:p>
            <a:endParaRPr lang="en-NZ" dirty="0">
              <a:solidFill>
                <a:prstClr val="black"/>
              </a:solidFill>
            </a:endParaRPr>
          </a:p>
        </p:txBody>
      </p:sp>
      <p:sp>
        <p:nvSpPr>
          <p:cNvPr id="4" name="Slide Number Placeholder 3"/>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273882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58610" y="1097841"/>
            <a:ext cx="5904390" cy="52368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
        <p:nvSpPr>
          <p:cNvPr id="8" name="Title 1"/>
          <p:cNvSpPr>
            <a:spLocks noGrp="1"/>
          </p:cNvSpPr>
          <p:nvPr>
            <p:ph type="title" hasCustomPrompt="1"/>
          </p:nvPr>
        </p:nvSpPr>
        <p:spPr>
          <a:xfrm>
            <a:off x="457200" y="1097840"/>
            <a:ext cx="2139696" cy="1261872"/>
          </a:xfrm>
        </p:spPr>
        <p:txBody>
          <a:bodyPr anchor="b">
            <a:noAutofit/>
          </a:bodyPr>
          <a:lstStyle>
            <a:lvl1pPr algn="l">
              <a:defRPr sz="1800" b="0"/>
            </a:lvl1pPr>
          </a:lstStyle>
          <a:p>
            <a:r>
              <a:rPr lang="en-AU" dirty="0"/>
              <a:t>CLICK TO EDIT MASTER TITLE STYLE</a:t>
            </a:r>
            <a:endParaRPr lang="en-US" dirty="0"/>
          </a:p>
        </p:txBody>
      </p:sp>
      <p:sp>
        <p:nvSpPr>
          <p:cNvPr id="9" name="Text Placeholder 3"/>
          <p:cNvSpPr>
            <a:spLocks noGrp="1"/>
          </p:cNvSpPr>
          <p:nvPr>
            <p:ph type="body" sz="half" idx="2"/>
          </p:nvPr>
        </p:nvSpPr>
        <p:spPr>
          <a:xfrm>
            <a:off x="457201" y="2436314"/>
            <a:ext cx="2139696" cy="38983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8AE2A1-7C95-46D2-A879-EDF9E9FEFCCD}" type="datetimeFigureOut">
              <a:rPr lang="en-NZ" smtClean="0">
                <a:solidFill>
                  <a:prstClr val="black"/>
                </a:solidFill>
              </a:rPr>
              <a:pPr/>
              <a:t>7/04/2022</a:t>
            </a:fld>
            <a:endParaRPr lang="en-NZ" dirty="0">
              <a:solidFill>
                <a:prstClr val="black"/>
              </a:solidFill>
            </a:endParaRPr>
          </a:p>
        </p:txBody>
      </p:sp>
      <p:sp>
        <p:nvSpPr>
          <p:cNvPr id="6" name="Footer Placeholder 5"/>
          <p:cNvSpPr>
            <a:spLocks noGrp="1"/>
          </p:cNvSpPr>
          <p:nvPr>
            <p:ph type="ftr" sz="quarter" idx="11"/>
          </p:nvPr>
        </p:nvSpPr>
        <p:spPr/>
        <p:txBody>
          <a:bodyPr/>
          <a:lstStyle/>
          <a:p>
            <a:endParaRPr lang="en-NZ" dirty="0">
              <a:solidFill>
                <a:prstClr val="black"/>
              </a:solidFill>
            </a:endParaRPr>
          </a:p>
        </p:txBody>
      </p:sp>
      <p:sp>
        <p:nvSpPr>
          <p:cNvPr id="7" name="Slide Number Placeholder 6"/>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28353504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8AE2A1-7C95-46D2-A879-EDF9E9FEFCCD}" type="datetimeFigureOut">
              <a:rPr lang="en-NZ" smtClean="0">
                <a:solidFill>
                  <a:prstClr val="black"/>
                </a:solidFill>
              </a:rPr>
              <a:pPr/>
              <a:t>7/04/2022</a:t>
            </a:fld>
            <a:endParaRPr lang="en-NZ" dirty="0">
              <a:solidFill>
                <a:prstClr val="black"/>
              </a:solidFill>
            </a:endParaRPr>
          </a:p>
        </p:txBody>
      </p:sp>
      <p:sp>
        <p:nvSpPr>
          <p:cNvPr id="6" name="Footer Placeholder 5"/>
          <p:cNvSpPr>
            <a:spLocks noGrp="1"/>
          </p:cNvSpPr>
          <p:nvPr>
            <p:ph type="ftr" sz="quarter" idx="11"/>
          </p:nvPr>
        </p:nvSpPr>
        <p:spPr/>
        <p:txBody>
          <a:bodyPr/>
          <a:lstStyle/>
          <a:p>
            <a:endParaRPr lang="en-NZ" dirty="0">
              <a:solidFill>
                <a:prstClr val="black"/>
              </a:solidFill>
            </a:endParaRPr>
          </a:p>
        </p:txBody>
      </p:sp>
      <p:sp>
        <p:nvSpPr>
          <p:cNvPr id="7" name="Slide Number Placeholder 6"/>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5250714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F8AE2A1-7C95-46D2-A879-EDF9E9FEFCCD}" type="datetimeFigureOut">
              <a:rPr lang="en-NZ" smtClean="0">
                <a:solidFill>
                  <a:prstClr val="black"/>
                </a:solidFill>
              </a:rPr>
              <a:pPr/>
              <a:t>7/04/2022</a:t>
            </a:fld>
            <a:endParaRPr lang="en-NZ" dirty="0">
              <a:solidFill>
                <a:prstClr val="black"/>
              </a:solidFill>
            </a:endParaRPr>
          </a:p>
        </p:txBody>
      </p:sp>
      <p:sp>
        <p:nvSpPr>
          <p:cNvPr id="5" name="Footer Placeholder 4"/>
          <p:cNvSpPr>
            <a:spLocks noGrp="1"/>
          </p:cNvSpPr>
          <p:nvPr>
            <p:ph type="ftr" sz="quarter" idx="11"/>
          </p:nvPr>
        </p:nvSpPr>
        <p:spPr/>
        <p:txBody>
          <a:bodyPr/>
          <a:lstStyle/>
          <a:p>
            <a:endParaRPr lang="en-NZ" dirty="0">
              <a:solidFill>
                <a:prstClr val="black"/>
              </a:solidFill>
            </a:endParaRPr>
          </a:p>
        </p:txBody>
      </p:sp>
      <p:sp>
        <p:nvSpPr>
          <p:cNvPr id="6" name="Slide Number Placeholder 5"/>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16068230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F8AE2A1-7C95-46D2-A879-EDF9E9FEFCCD}" type="datetimeFigureOut">
              <a:rPr lang="en-NZ" smtClean="0">
                <a:solidFill>
                  <a:prstClr val="black"/>
                </a:solidFill>
              </a:rPr>
              <a:pPr/>
              <a:t>7/04/2022</a:t>
            </a:fld>
            <a:endParaRPr lang="en-NZ" dirty="0">
              <a:solidFill>
                <a:prstClr val="black"/>
              </a:solidFill>
            </a:endParaRPr>
          </a:p>
        </p:txBody>
      </p:sp>
      <p:sp>
        <p:nvSpPr>
          <p:cNvPr id="5" name="Footer Placeholder 4"/>
          <p:cNvSpPr>
            <a:spLocks noGrp="1"/>
          </p:cNvSpPr>
          <p:nvPr>
            <p:ph type="ftr" sz="quarter" idx="11"/>
          </p:nvPr>
        </p:nvSpPr>
        <p:spPr/>
        <p:txBody>
          <a:bodyPr/>
          <a:lstStyle/>
          <a:p>
            <a:endParaRPr lang="en-NZ" dirty="0">
              <a:solidFill>
                <a:prstClr val="black"/>
              </a:solidFill>
            </a:endParaRPr>
          </a:p>
        </p:txBody>
      </p:sp>
      <p:sp>
        <p:nvSpPr>
          <p:cNvPr id="6" name="Slide Number Placeholder 5"/>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24861383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3861048"/>
            <a:ext cx="5184576" cy="1417712"/>
          </a:xfrm>
        </p:spPr>
        <p:txBody>
          <a:bodyPr/>
          <a:lstStyle>
            <a:lvl1pPr marL="0" indent="0" algn="l">
              <a:buNone/>
              <a:defRPr>
                <a:solidFill>
                  <a:srgbClr val="E46C0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NZ"/>
          </a:p>
        </p:txBody>
      </p:sp>
      <p:sp>
        <p:nvSpPr>
          <p:cNvPr id="7" name="Title Placeholder 1"/>
          <p:cNvSpPr>
            <a:spLocks noGrp="1"/>
          </p:cNvSpPr>
          <p:nvPr>
            <p:ph type="title"/>
          </p:nvPr>
        </p:nvSpPr>
        <p:spPr>
          <a:xfrm>
            <a:off x="1187624" y="1772816"/>
            <a:ext cx="5400600" cy="1872208"/>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2" name="TextBox 1"/>
          <p:cNvSpPr txBox="1"/>
          <p:nvPr userDrawn="1"/>
        </p:nvSpPr>
        <p:spPr>
          <a:xfrm>
            <a:off x="251521" y="6245964"/>
            <a:ext cx="1152128" cy="300082"/>
          </a:xfrm>
          <a:prstGeom prst="rect">
            <a:avLst/>
          </a:prstGeom>
          <a:solidFill>
            <a:schemeClr val="bg1"/>
          </a:solidFill>
        </p:spPr>
        <p:txBody>
          <a:bodyPr wrap="square" rtlCol="0">
            <a:spAutoFit/>
          </a:bodyPr>
          <a:lstStyle/>
          <a:p>
            <a:pPr fontAlgn="auto">
              <a:spcBef>
                <a:spcPts val="0"/>
              </a:spcBef>
              <a:spcAft>
                <a:spcPts val="0"/>
              </a:spcAft>
            </a:pPr>
            <a:endParaRPr lang="en-NZ" sz="1350" dirty="0">
              <a:solidFill>
                <a:prstClr val="black"/>
              </a:solidFill>
              <a:latin typeface="Calibri"/>
            </a:endParaRPr>
          </a:p>
        </p:txBody>
      </p:sp>
    </p:spTree>
    <p:extLst>
      <p:ext uri="{BB962C8B-B14F-4D97-AF65-F5344CB8AC3E}">
        <p14:creationId xmlns:p14="http://schemas.microsoft.com/office/powerpoint/2010/main" val="1134889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1560" y="5661254"/>
            <a:ext cx="2133600" cy="365125"/>
          </a:xfrm>
          <a:prstGeom prst="rect">
            <a:avLst/>
          </a:prstGeom>
        </p:spPr>
        <p:txBody>
          <a:bodyPr/>
          <a:lstStyle/>
          <a:p>
            <a:fld id="{FF8AE2A1-7C95-46D2-A879-EDF9E9FEFCCD}" type="datetimeFigureOut">
              <a:rPr lang="en-NZ" smtClean="0">
                <a:solidFill>
                  <a:prstClr val="black"/>
                </a:solidFill>
              </a:rPr>
              <a:pPr/>
              <a:t>7/04/2022</a:t>
            </a:fld>
            <a:endParaRPr lang="en-NZ" dirty="0">
              <a:solidFill>
                <a:prstClr val="black"/>
              </a:solidFill>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NZ" dirty="0">
              <a:solidFill>
                <a:prstClr val="black"/>
              </a:solidFill>
            </a:endParaRP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fld id="{1BC4851A-47E5-47FB-A0E2-0C5BD6DD6423}" type="slidenum">
              <a:rPr lang="en-NZ" smtClean="0">
                <a:solidFill>
                  <a:prstClr val="black"/>
                </a:solidFill>
              </a:rPr>
              <a:pPr/>
              <a:t>‹#›</a:t>
            </a:fld>
            <a:endParaRPr lang="en-NZ" dirty="0">
              <a:solidFill>
                <a:prstClr val="black"/>
              </a:solidFill>
            </a:endParaRPr>
          </a:p>
        </p:txBody>
      </p:sp>
      <p:sp>
        <p:nvSpPr>
          <p:cNvPr id="7" name="Title Placeholder 1"/>
          <p:cNvSpPr>
            <a:spLocks noGrp="1"/>
          </p:cNvSpPr>
          <p:nvPr>
            <p:ph type="title"/>
          </p:nvPr>
        </p:nvSpPr>
        <p:spPr>
          <a:xfrm>
            <a:off x="251520" y="260648"/>
            <a:ext cx="8640960" cy="1143000"/>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8" name="Text Placeholder 2"/>
          <p:cNvSpPr>
            <a:spLocks noGrp="1"/>
          </p:cNvSpPr>
          <p:nvPr>
            <p:ph idx="1"/>
          </p:nvPr>
        </p:nvSpPr>
        <p:spPr>
          <a:xfrm>
            <a:off x="395538" y="1600206"/>
            <a:ext cx="8352928"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2" name="TextBox 1"/>
          <p:cNvSpPr txBox="1"/>
          <p:nvPr userDrawn="1"/>
        </p:nvSpPr>
        <p:spPr>
          <a:xfrm>
            <a:off x="323530" y="6237312"/>
            <a:ext cx="1152128" cy="300082"/>
          </a:xfrm>
          <a:prstGeom prst="rect">
            <a:avLst/>
          </a:prstGeom>
          <a:solidFill>
            <a:schemeClr val="bg1"/>
          </a:solidFill>
        </p:spPr>
        <p:txBody>
          <a:bodyPr wrap="square" rtlCol="0">
            <a:spAutoFit/>
          </a:bodyPr>
          <a:lstStyle/>
          <a:p>
            <a:pPr fontAlgn="auto">
              <a:spcBef>
                <a:spcPts val="0"/>
              </a:spcBef>
              <a:spcAft>
                <a:spcPts val="0"/>
              </a:spcAft>
            </a:pPr>
            <a:endParaRPr lang="en-NZ" sz="1350" dirty="0">
              <a:solidFill>
                <a:prstClr val="black"/>
              </a:solidFill>
              <a:latin typeface="Calibri"/>
            </a:endParaRPr>
          </a:p>
        </p:txBody>
      </p:sp>
    </p:spTree>
    <p:extLst>
      <p:ext uri="{BB962C8B-B14F-4D97-AF65-F5344CB8AC3E}">
        <p14:creationId xmlns:p14="http://schemas.microsoft.com/office/powerpoint/2010/main" val="21938330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3861048"/>
            <a:ext cx="5184576" cy="1417712"/>
          </a:xfrm>
        </p:spPr>
        <p:txBody>
          <a:bodyPr/>
          <a:lstStyle>
            <a:lvl1pPr marL="0" indent="0" algn="l">
              <a:buNone/>
              <a:defRPr>
                <a:solidFill>
                  <a:srgbClr val="E46C0A"/>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NZ"/>
          </a:p>
        </p:txBody>
      </p:sp>
      <p:sp>
        <p:nvSpPr>
          <p:cNvPr id="7" name="Title Placeholder 1"/>
          <p:cNvSpPr>
            <a:spLocks noGrp="1"/>
          </p:cNvSpPr>
          <p:nvPr>
            <p:ph type="title"/>
          </p:nvPr>
        </p:nvSpPr>
        <p:spPr>
          <a:xfrm>
            <a:off x="1187624" y="1772816"/>
            <a:ext cx="5400600" cy="1872208"/>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2" name="TextBox 1"/>
          <p:cNvSpPr txBox="1"/>
          <p:nvPr userDrawn="1"/>
        </p:nvSpPr>
        <p:spPr>
          <a:xfrm>
            <a:off x="251521" y="6245964"/>
            <a:ext cx="1152128" cy="300082"/>
          </a:xfrm>
          <a:prstGeom prst="rect">
            <a:avLst/>
          </a:prstGeom>
          <a:solidFill>
            <a:schemeClr val="bg1"/>
          </a:solidFill>
        </p:spPr>
        <p:txBody>
          <a:bodyPr wrap="square" rtlCol="0">
            <a:spAutoFit/>
          </a:bodyPr>
          <a:lstStyle/>
          <a:p>
            <a:pPr fontAlgn="auto">
              <a:spcBef>
                <a:spcPts val="0"/>
              </a:spcBef>
              <a:spcAft>
                <a:spcPts val="0"/>
              </a:spcAft>
            </a:pPr>
            <a:endParaRPr lang="en-NZ" sz="1350" dirty="0">
              <a:solidFill>
                <a:prstClr val="black"/>
              </a:solidFill>
              <a:latin typeface="Calibri"/>
            </a:endParaRPr>
          </a:p>
        </p:txBody>
      </p:sp>
    </p:spTree>
    <p:extLst>
      <p:ext uri="{BB962C8B-B14F-4D97-AF65-F5344CB8AC3E}">
        <p14:creationId xmlns:p14="http://schemas.microsoft.com/office/powerpoint/2010/main" val="3518827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1560" y="5661250"/>
            <a:ext cx="2133600" cy="365125"/>
          </a:xfrm>
          <a:prstGeom prst="rect">
            <a:avLst/>
          </a:prstGeom>
        </p:spPr>
        <p:txBody>
          <a:bodyPr/>
          <a:lstStyle/>
          <a:p>
            <a:fld id="{FF8AE2A1-7C95-46D2-A879-EDF9E9FEFCCD}" type="datetimeFigureOut">
              <a:rPr lang="en-NZ" smtClean="0">
                <a:solidFill>
                  <a:prstClr val="black"/>
                </a:solidFill>
              </a:rPr>
              <a:pPr/>
              <a:t>7/04/2022</a:t>
            </a:fld>
            <a:endParaRPr lang="en-NZ"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NZ"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BC4851A-47E5-47FB-A0E2-0C5BD6DD6423}" type="slidenum">
              <a:rPr lang="en-NZ" smtClean="0">
                <a:solidFill>
                  <a:prstClr val="black"/>
                </a:solidFill>
              </a:rPr>
              <a:pPr/>
              <a:t>‹#›</a:t>
            </a:fld>
            <a:endParaRPr lang="en-NZ" dirty="0">
              <a:solidFill>
                <a:prstClr val="black"/>
              </a:solidFill>
            </a:endParaRPr>
          </a:p>
        </p:txBody>
      </p:sp>
      <p:sp>
        <p:nvSpPr>
          <p:cNvPr id="7" name="Title Placeholder 1"/>
          <p:cNvSpPr>
            <a:spLocks noGrp="1"/>
          </p:cNvSpPr>
          <p:nvPr>
            <p:ph type="title"/>
          </p:nvPr>
        </p:nvSpPr>
        <p:spPr>
          <a:xfrm>
            <a:off x="251520" y="260648"/>
            <a:ext cx="8640960" cy="1143000"/>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8" name="Text Placeholder 2"/>
          <p:cNvSpPr>
            <a:spLocks noGrp="1"/>
          </p:cNvSpPr>
          <p:nvPr>
            <p:ph idx="1"/>
          </p:nvPr>
        </p:nvSpPr>
        <p:spPr>
          <a:xfrm>
            <a:off x="395537" y="1600202"/>
            <a:ext cx="8352928"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2" name="TextBox 1"/>
          <p:cNvSpPr txBox="1"/>
          <p:nvPr userDrawn="1"/>
        </p:nvSpPr>
        <p:spPr>
          <a:xfrm>
            <a:off x="323529" y="6237312"/>
            <a:ext cx="1152128" cy="300082"/>
          </a:xfrm>
          <a:prstGeom prst="rect">
            <a:avLst/>
          </a:prstGeom>
          <a:solidFill>
            <a:schemeClr val="bg1"/>
          </a:solidFill>
        </p:spPr>
        <p:txBody>
          <a:bodyPr wrap="square" rtlCol="0">
            <a:spAutoFit/>
          </a:bodyPr>
          <a:lstStyle/>
          <a:p>
            <a:pPr fontAlgn="auto">
              <a:spcBef>
                <a:spcPts val="0"/>
              </a:spcBef>
              <a:spcAft>
                <a:spcPts val="0"/>
              </a:spcAft>
            </a:pPr>
            <a:endParaRPr lang="en-NZ" sz="1350" dirty="0">
              <a:solidFill>
                <a:prstClr val="black"/>
              </a:solidFill>
              <a:latin typeface="Calibri"/>
            </a:endParaRPr>
          </a:p>
        </p:txBody>
      </p:sp>
    </p:spTree>
    <p:extLst>
      <p:ext uri="{BB962C8B-B14F-4D97-AF65-F5344CB8AC3E}">
        <p14:creationId xmlns:p14="http://schemas.microsoft.com/office/powerpoint/2010/main" val="733485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theme" Target="../theme/theme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807800"/>
            <a:ext cx="8229600" cy="990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2076975"/>
            <a:ext cx="8229600" cy="40474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6589874"/>
            <a:ext cx="9250516" cy="275870"/>
          </a:xfrm>
          <a:prstGeom prst="rect">
            <a:avLst/>
          </a:prstGeom>
          <a:solidFill>
            <a:srgbClr val="7575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6582130"/>
            <a:ext cx="2895600" cy="257582"/>
          </a:xfrm>
          <a:prstGeom prst="rect">
            <a:avLst/>
          </a:prstGeom>
        </p:spPr>
        <p:txBody>
          <a:bodyPr vert="horz" lIns="91440" tIns="45720" rIns="91440" bIns="45720" rtlCol="0" anchor="ctr"/>
          <a:lstStyle>
            <a:lvl1pPr algn="l">
              <a:defRPr sz="1000">
                <a:solidFill>
                  <a:srgbClr val="FFFFFF"/>
                </a:solidFill>
              </a:defRPr>
            </a:lvl1pPr>
          </a:lstStyle>
          <a:p>
            <a:endParaRPr lang="en-US" dirty="0"/>
          </a:p>
        </p:txBody>
      </p:sp>
      <p:sp>
        <p:nvSpPr>
          <p:cNvPr id="5" name="Footer Placeholder 4"/>
          <p:cNvSpPr>
            <a:spLocks noGrp="1"/>
          </p:cNvSpPr>
          <p:nvPr>
            <p:ph type="ftr" sz="quarter" idx="3"/>
          </p:nvPr>
        </p:nvSpPr>
        <p:spPr>
          <a:xfrm>
            <a:off x="3429000" y="6582130"/>
            <a:ext cx="4114800" cy="257582"/>
          </a:xfrm>
          <a:prstGeom prst="rect">
            <a:avLst/>
          </a:prstGeom>
        </p:spPr>
        <p:txBody>
          <a:bodyPr vert="horz" lIns="91440" tIns="45720" rIns="91440" bIns="45720" rtlCol="0" anchor="ctr"/>
          <a:lstStyle>
            <a:lvl1pPr algn="ctr">
              <a:defRPr sz="10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6582130"/>
            <a:ext cx="1066800" cy="257582"/>
          </a:xfrm>
          <a:prstGeom prst="rect">
            <a:avLst/>
          </a:prstGeom>
        </p:spPr>
        <p:txBody>
          <a:bodyPr vert="horz" lIns="91440" tIns="45720" rIns="91440" bIns="45720" rtlCol="0" anchor="ctr"/>
          <a:lstStyle>
            <a:lvl1pPr algn="r">
              <a:defRPr sz="1000" b="1">
                <a:solidFill>
                  <a:srgbClr val="FFFFFF"/>
                </a:solidFill>
              </a:defRPr>
            </a:lvl1pPr>
          </a:lstStyle>
          <a:p>
            <a:fld id="{0CFEC368-1D7A-4F81-ABF6-AE0E36BAF64C}" type="slidenum">
              <a:rPr lang="en-US" smtClean="0"/>
              <a:pPr/>
              <a:t>‹#›</a:t>
            </a:fld>
            <a:endParaRPr lang="en-US" dirty="0"/>
          </a:p>
        </p:txBody>
      </p:sp>
      <p:pic>
        <p:nvPicPr>
          <p:cNvPr id="8" name="Picture 7" descr="Colour_Bar1048x30.png"/>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9328" y="0"/>
            <a:ext cx="9183624" cy="262890"/>
          </a:xfrm>
          <a:prstGeom prst="rect">
            <a:avLst/>
          </a:prstGeom>
        </p:spPr>
      </p:pic>
    </p:spTree>
    <p:extLst>
      <p:ext uri="{BB962C8B-B14F-4D97-AF65-F5344CB8AC3E}">
        <p14:creationId xmlns:p14="http://schemas.microsoft.com/office/powerpoint/2010/main" val="1750652296"/>
      </p:ext>
    </p:extLst>
  </p:cSld>
  <p:clrMap bg1="lt1" tx1="dk1" bg2="lt2" tx2="dk2" accent1="accent1" accent2="accent2" accent3="accent3" accent4="accent4" accent5="accent5" accent6="accent6" hlink="hlink" folHlink="folHlink"/>
  <p:sldLayoutIdLst>
    <p:sldLayoutId id="2147484167"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4022"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Lst>
  <p:hf sldNum="0" hdr="0" dt="0"/>
  <p:txStyles>
    <p:titleStyle>
      <a:lvl1pPr algn="l" defTabSz="914400" rtl="0" eaLnBrk="1" latinLnBrk="0" hangingPunct="1">
        <a:spcBef>
          <a:spcPct val="0"/>
        </a:spcBef>
        <a:buNone/>
        <a:defRPr sz="2800" kern="1200" spc="-100" baseline="0">
          <a:solidFill>
            <a:srgbClr val="000000"/>
          </a:solidFill>
          <a:latin typeface="+mj-lt"/>
          <a:ea typeface="+mj-ea"/>
          <a:cs typeface="+mj-cs"/>
        </a:defRPr>
      </a:lvl1pPr>
    </p:titleStyle>
    <p:bodyStyle>
      <a:lvl1pPr marL="182880" indent="-182880" algn="l" defTabSz="914400" rtl="0" eaLnBrk="1" latinLnBrk="0" hangingPunct="1">
        <a:spcBef>
          <a:spcPct val="20000"/>
        </a:spcBef>
        <a:buClr>
          <a:srgbClr val="00207E"/>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rgbClr val="00207E"/>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rgbClr val="00207E"/>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rgbClr val="00207E"/>
        </a:buClr>
        <a:buFont typeface="Arial" pitchFamily="34" charset="0"/>
        <a:buChar char="•"/>
        <a:defRPr sz="1400" kern="1200">
          <a:solidFill>
            <a:srgbClr val="000000"/>
          </a:solidFill>
          <a:latin typeface="+mn-lt"/>
          <a:ea typeface="+mn-ea"/>
          <a:cs typeface="+mn-cs"/>
        </a:defRPr>
      </a:lvl4pPr>
      <a:lvl5pPr marL="1188720" indent="-137160" algn="l" defTabSz="914400" rtl="0" eaLnBrk="1" latinLnBrk="0" hangingPunct="1">
        <a:spcBef>
          <a:spcPct val="20000"/>
        </a:spcBef>
        <a:buClr>
          <a:srgbClr val="00207E"/>
        </a:buClr>
        <a:buSzPct val="100000"/>
        <a:buFont typeface="Arial" pitchFamily="34" charset="0"/>
        <a:buChar char="•"/>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Placeholder 1"/>
          <p:cNvSpPr>
            <a:spLocks noGrp="1"/>
          </p:cNvSpPr>
          <p:nvPr>
            <p:ph type="title"/>
          </p:nvPr>
        </p:nvSpPr>
        <p:spPr>
          <a:xfrm>
            <a:off x="457200" y="807800"/>
            <a:ext cx="8229600" cy="990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2076975"/>
            <a:ext cx="8229600" cy="40474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6589874"/>
            <a:ext cx="9250516" cy="275870"/>
          </a:xfrm>
          <a:prstGeom prst="rect">
            <a:avLst/>
          </a:prstGeom>
          <a:solidFill>
            <a:srgbClr val="7575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Date Placeholder 3"/>
          <p:cNvSpPr>
            <a:spLocks noGrp="1"/>
          </p:cNvSpPr>
          <p:nvPr>
            <p:ph type="dt" sz="half" idx="2"/>
          </p:nvPr>
        </p:nvSpPr>
        <p:spPr>
          <a:xfrm>
            <a:off x="457200" y="6582130"/>
            <a:ext cx="2895600" cy="257582"/>
          </a:xfrm>
          <a:prstGeom prst="rect">
            <a:avLst/>
          </a:prstGeom>
        </p:spPr>
        <p:txBody>
          <a:bodyPr vert="horz" lIns="91440" tIns="45720" rIns="91440" bIns="45720" rtlCol="0" anchor="ctr"/>
          <a:lstStyle>
            <a:lvl1pPr algn="l">
              <a:defRPr sz="10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3"/>
          </p:nvPr>
        </p:nvSpPr>
        <p:spPr>
          <a:xfrm>
            <a:off x="3429000" y="6582130"/>
            <a:ext cx="4114800" cy="257582"/>
          </a:xfrm>
          <a:prstGeom prst="rect">
            <a:avLst/>
          </a:prstGeom>
        </p:spPr>
        <p:txBody>
          <a:bodyPr vert="horz" lIns="91440" tIns="45720" rIns="91440" bIns="45720" rtlCol="0" anchor="ctr"/>
          <a:lstStyle>
            <a:lvl1pPr algn="ctr">
              <a:defRPr sz="10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4"/>
          </p:nvPr>
        </p:nvSpPr>
        <p:spPr>
          <a:xfrm>
            <a:off x="7620000" y="6582130"/>
            <a:ext cx="1066800" cy="257582"/>
          </a:xfrm>
          <a:prstGeom prst="rect">
            <a:avLst/>
          </a:prstGeom>
        </p:spPr>
        <p:txBody>
          <a:bodyPr vert="horz" lIns="91440" tIns="45720" rIns="91440" bIns="45720" rtlCol="0" anchor="ctr"/>
          <a:lstStyle>
            <a:lvl1pPr algn="r">
              <a:defRPr sz="1000" b="1">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descr="Colour_Bar1048x3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28" y="0"/>
            <a:ext cx="9183624" cy="262890"/>
          </a:xfrm>
          <a:prstGeom prst="rect">
            <a:avLst/>
          </a:prstGeom>
        </p:spPr>
      </p:pic>
    </p:spTree>
    <p:extLst>
      <p:ext uri="{BB962C8B-B14F-4D97-AF65-F5344CB8AC3E}">
        <p14:creationId xmlns:p14="http://schemas.microsoft.com/office/powerpoint/2010/main" val="963216946"/>
      </p:ext>
    </p:extLst>
  </p:cSld>
  <p:clrMap bg1="lt1" tx1="dk1" bg2="lt2" tx2="dk2" accent1="accent1" accent2="accent2" accent3="accent3" accent4="accent4" accent5="accent5" accent6="accent6" hlink="hlink" folHlink="folHlink"/>
  <p:sldLayoutIdLst>
    <p:sldLayoutId id="2147484143" r:id="rId1"/>
  </p:sldLayoutIdLst>
  <p:hf sldNum="0" hdr="0" dt="0"/>
  <p:txStyles>
    <p:titleStyle>
      <a:lvl1pPr algn="l" defTabSz="914400" rtl="0" eaLnBrk="1" latinLnBrk="0" hangingPunct="1">
        <a:spcBef>
          <a:spcPct val="0"/>
        </a:spcBef>
        <a:buNone/>
        <a:defRPr sz="2800" kern="1200" spc="-100" baseline="0">
          <a:solidFill>
            <a:srgbClr val="000000"/>
          </a:solidFill>
          <a:latin typeface="+mj-lt"/>
          <a:ea typeface="+mj-ea"/>
          <a:cs typeface="+mj-cs"/>
        </a:defRPr>
      </a:lvl1pPr>
    </p:titleStyle>
    <p:bodyStyle>
      <a:lvl1pPr marL="182880" indent="-182880" algn="l" defTabSz="914400" rtl="0" eaLnBrk="1" latinLnBrk="0" hangingPunct="1">
        <a:spcBef>
          <a:spcPct val="20000"/>
        </a:spcBef>
        <a:buClr>
          <a:srgbClr val="00207E"/>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rgbClr val="00207E"/>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rgbClr val="00207E"/>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rgbClr val="00207E"/>
        </a:buClr>
        <a:buFont typeface="Arial" pitchFamily="34" charset="0"/>
        <a:buChar char="•"/>
        <a:defRPr sz="1400" kern="1200">
          <a:solidFill>
            <a:srgbClr val="000000"/>
          </a:solidFill>
          <a:latin typeface="+mn-lt"/>
          <a:ea typeface="+mn-ea"/>
          <a:cs typeface="+mn-cs"/>
        </a:defRPr>
      </a:lvl4pPr>
      <a:lvl5pPr marL="1188720" indent="-137160" algn="l" defTabSz="914400" rtl="0" eaLnBrk="1" latinLnBrk="0" hangingPunct="1">
        <a:spcBef>
          <a:spcPct val="20000"/>
        </a:spcBef>
        <a:buClr>
          <a:srgbClr val="00207E"/>
        </a:buClr>
        <a:buSzPct val="100000"/>
        <a:buFont typeface="Arial" pitchFamily="34" charset="0"/>
        <a:buChar char="•"/>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Placeholder 1"/>
          <p:cNvSpPr>
            <a:spLocks noGrp="1"/>
          </p:cNvSpPr>
          <p:nvPr>
            <p:ph type="title"/>
          </p:nvPr>
        </p:nvSpPr>
        <p:spPr>
          <a:xfrm>
            <a:off x="457200" y="807800"/>
            <a:ext cx="8229600" cy="990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2076975"/>
            <a:ext cx="8229600" cy="40474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6589874"/>
            <a:ext cx="9250516" cy="275870"/>
          </a:xfrm>
          <a:prstGeom prst="rect">
            <a:avLst/>
          </a:prstGeom>
          <a:solidFill>
            <a:srgbClr val="7575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Date Placeholder 3"/>
          <p:cNvSpPr>
            <a:spLocks noGrp="1"/>
          </p:cNvSpPr>
          <p:nvPr>
            <p:ph type="dt" sz="half" idx="2"/>
          </p:nvPr>
        </p:nvSpPr>
        <p:spPr>
          <a:xfrm>
            <a:off x="457200" y="6582130"/>
            <a:ext cx="2895600" cy="257582"/>
          </a:xfrm>
          <a:prstGeom prst="rect">
            <a:avLst/>
          </a:prstGeom>
        </p:spPr>
        <p:txBody>
          <a:bodyPr vert="horz" lIns="91440" tIns="45720" rIns="91440" bIns="45720" rtlCol="0" anchor="ctr"/>
          <a:lstStyle>
            <a:lvl1pPr algn="l">
              <a:defRPr sz="10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3"/>
          </p:nvPr>
        </p:nvSpPr>
        <p:spPr>
          <a:xfrm>
            <a:off x="3429000" y="6582130"/>
            <a:ext cx="4114800" cy="257582"/>
          </a:xfrm>
          <a:prstGeom prst="rect">
            <a:avLst/>
          </a:prstGeom>
        </p:spPr>
        <p:txBody>
          <a:bodyPr vert="horz" lIns="91440" tIns="45720" rIns="91440" bIns="45720" rtlCol="0" anchor="ctr"/>
          <a:lstStyle>
            <a:lvl1pPr algn="ctr">
              <a:defRPr sz="10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4"/>
          </p:nvPr>
        </p:nvSpPr>
        <p:spPr>
          <a:xfrm>
            <a:off x="7620000" y="6582130"/>
            <a:ext cx="1066800" cy="257582"/>
          </a:xfrm>
          <a:prstGeom prst="rect">
            <a:avLst/>
          </a:prstGeom>
        </p:spPr>
        <p:txBody>
          <a:bodyPr vert="horz" lIns="91440" tIns="45720" rIns="91440" bIns="45720" rtlCol="0" anchor="ctr"/>
          <a:lstStyle>
            <a:lvl1pPr algn="r">
              <a:defRPr sz="1000" b="1">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FEC368-1D7A-4F81-ABF6-AE0E36BAF64C}" type="slidenum">
              <a:rPr kumimoji="0" lang="en-US" sz="10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descr="Colour_Bar1048x30.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9328" y="0"/>
            <a:ext cx="9183624" cy="262890"/>
          </a:xfrm>
          <a:prstGeom prst="rect">
            <a:avLst/>
          </a:prstGeom>
        </p:spPr>
      </p:pic>
    </p:spTree>
    <p:extLst>
      <p:ext uri="{BB962C8B-B14F-4D97-AF65-F5344CB8AC3E}">
        <p14:creationId xmlns:p14="http://schemas.microsoft.com/office/powerpoint/2010/main" val="1689758806"/>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31" r:id="rId10"/>
    <p:sldLayoutId id="2147484133" r:id="rId11"/>
    <p:sldLayoutId id="2147484134" r:id="rId12"/>
    <p:sldLayoutId id="2147484135" r:id="rId13"/>
    <p:sldLayoutId id="2147484136" r:id="rId14"/>
    <p:sldLayoutId id="2147484137" r:id="rId15"/>
    <p:sldLayoutId id="2147484138" r:id="rId16"/>
    <p:sldLayoutId id="2147484139" r:id="rId17"/>
    <p:sldLayoutId id="2147484140" r:id="rId18"/>
  </p:sldLayoutIdLst>
  <p:hf sldNum="0" hdr="0" dt="0"/>
  <p:txStyles>
    <p:titleStyle>
      <a:lvl1pPr algn="l" defTabSz="914400" rtl="0" eaLnBrk="1" latinLnBrk="0" hangingPunct="1">
        <a:spcBef>
          <a:spcPct val="0"/>
        </a:spcBef>
        <a:buNone/>
        <a:defRPr sz="2800" kern="1200" spc="-100" baseline="0">
          <a:solidFill>
            <a:srgbClr val="000000"/>
          </a:solidFill>
          <a:latin typeface="+mj-lt"/>
          <a:ea typeface="+mj-ea"/>
          <a:cs typeface="+mj-cs"/>
        </a:defRPr>
      </a:lvl1pPr>
    </p:titleStyle>
    <p:bodyStyle>
      <a:lvl1pPr marL="182880" indent="-182880" algn="l" defTabSz="914400" rtl="0" eaLnBrk="1" latinLnBrk="0" hangingPunct="1">
        <a:spcBef>
          <a:spcPct val="20000"/>
        </a:spcBef>
        <a:buClr>
          <a:srgbClr val="00207E"/>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rgbClr val="00207E"/>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rgbClr val="00207E"/>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rgbClr val="00207E"/>
        </a:buClr>
        <a:buFont typeface="Arial" pitchFamily="34" charset="0"/>
        <a:buChar char="•"/>
        <a:defRPr sz="1400" kern="1200">
          <a:solidFill>
            <a:srgbClr val="000000"/>
          </a:solidFill>
          <a:latin typeface="+mn-lt"/>
          <a:ea typeface="+mn-ea"/>
          <a:cs typeface="+mn-cs"/>
        </a:defRPr>
      </a:lvl4pPr>
      <a:lvl5pPr marL="1188720" indent="-137160" algn="l" defTabSz="914400" rtl="0" eaLnBrk="1" latinLnBrk="0" hangingPunct="1">
        <a:spcBef>
          <a:spcPct val="20000"/>
        </a:spcBef>
        <a:buClr>
          <a:srgbClr val="00207E"/>
        </a:buClr>
        <a:buSzPct val="100000"/>
        <a:buFont typeface="Arial" pitchFamily="34" charset="0"/>
        <a:buChar char="•"/>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FA94A-BD89-4FB1-A81B-B0C4A827A82B}" type="datetimeFigureOut">
              <a:rPr lang="en-AU" smtClean="0"/>
              <a:t>7/04/2022</a:t>
            </a:fld>
            <a:endParaRPr lang="en-AU"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EEBD0-07EE-43A0-86D8-F3C0F13303E5}" type="slidenum">
              <a:rPr lang="en-AU" smtClean="0"/>
              <a:t>‹#›</a:t>
            </a:fld>
            <a:endParaRPr lang="en-AU" dirty="0"/>
          </a:p>
        </p:txBody>
      </p:sp>
    </p:spTree>
    <p:extLst>
      <p:ext uri="{BB962C8B-B14F-4D97-AF65-F5344CB8AC3E}">
        <p14:creationId xmlns:p14="http://schemas.microsoft.com/office/powerpoint/2010/main" val="3408522586"/>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0F657-8641-774E-B9BC-856022769533}" type="slidenum">
              <a:rPr lang="en-GB" smtClean="0"/>
              <a:t>‹#›</a:t>
            </a:fld>
            <a:endParaRPr lang="en-GB" dirty="0"/>
          </a:p>
        </p:txBody>
      </p:sp>
    </p:spTree>
    <p:extLst>
      <p:ext uri="{BB962C8B-B14F-4D97-AF65-F5344CB8AC3E}">
        <p14:creationId xmlns:p14="http://schemas.microsoft.com/office/powerpoint/2010/main" val="838225069"/>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FA94A-BD89-4FB1-A81B-B0C4A827A82B}" type="datetimeFigureOut">
              <a:rPr lang="en-AU" smtClean="0"/>
              <a:t>7/04/2022</a:t>
            </a:fld>
            <a:endParaRPr lang="en-A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EEBD0-07EE-43A0-86D8-F3C0F13303E5}" type="slidenum">
              <a:rPr lang="en-AU" smtClean="0"/>
              <a:t>‹#›</a:t>
            </a:fld>
            <a:endParaRPr lang="en-AU"/>
          </a:p>
        </p:txBody>
      </p:sp>
    </p:spTree>
    <p:extLst>
      <p:ext uri="{BB962C8B-B14F-4D97-AF65-F5344CB8AC3E}">
        <p14:creationId xmlns:p14="http://schemas.microsoft.com/office/powerpoint/2010/main" val="291770882"/>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0F657-8641-774E-B9BC-856022769533}" type="slidenum">
              <a:rPr lang="en-GB" smtClean="0"/>
              <a:t>‹#›</a:t>
            </a:fld>
            <a:endParaRPr lang="en-GB"/>
          </a:p>
        </p:txBody>
      </p:sp>
    </p:spTree>
    <p:extLst>
      <p:ext uri="{BB962C8B-B14F-4D97-AF65-F5344CB8AC3E}">
        <p14:creationId xmlns:p14="http://schemas.microsoft.com/office/powerpoint/2010/main" val="1424258893"/>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4A66AC-D7A3-4C36-B87F-723B5E9DFAE4}" type="datetimeFigureOut">
              <a:rPr lang="en-AU" smtClean="0"/>
              <a:t>7/04/2022</a:t>
            </a:fld>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48C141-0832-4E40-800C-81C7E0D0C1D8}" type="slidenum">
              <a:rPr lang="en-AU" smtClean="0"/>
              <a:t>‹#›</a:t>
            </a:fld>
            <a:endParaRPr lang="en-AU" dirty="0"/>
          </a:p>
        </p:txBody>
      </p:sp>
    </p:spTree>
    <p:extLst>
      <p:ext uri="{BB962C8B-B14F-4D97-AF65-F5344CB8AC3E}">
        <p14:creationId xmlns:p14="http://schemas.microsoft.com/office/powerpoint/2010/main" val="64914753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8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5.png"/><Relationship Id="rId3" Type="http://schemas.openxmlformats.org/officeDocument/2006/relationships/image" Target="../media/image34.png"/><Relationship Id="rId7" Type="http://schemas.openxmlformats.org/officeDocument/2006/relationships/image" Target="../media/image220.png"/><Relationship Id="rId12" Type="http://schemas.openxmlformats.org/officeDocument/2006/relationships/customXml" Target="../ink/ink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24.png"/><Relationship Id="rId5" Type="http://schemas.openxmlformats.org/officeDocument/2006/relationships/image" Target="../media/image2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30.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8133" b="13483"/>
          <a:stretch/>
        </p:blipFill>
        <p:spPr>
          <a:xfrm>
            <a:off x="1964665" y="940948"/>
            <a:ext cx="5042465" cy="1088707"/>
          </a:xfrm>
          <a:prstGeom prst="rect">
            <a:avLst/>
          </a:prstGeom>
        </p:spPr>
      </p:pic>
      <p:sp>
        <p:nvSpPr>
          <p:cNvPr id="13" name="Rectangle 12">
            <a:extLst>
              <a:ext uri="{FF2B5EF4-FFF2-40B4-BE49-F238E27FC236}">
                <a16:creationId xmlns:a16="http://schemas.microsoft.com/office/drawing/2014/main" id="{48536671-9A2F-48AB-9B8D-14BDEA6C57FD}"/>
              </a:ext>
            </a:extLst>
          </p:cNvPr>
          <p:cNvSpPr/>
          <p:nvPr/>
        </p:nvSpPr>
        <p:spPr>
          <a:xfrm>
            <a:off x="0" y="5549566"/>
            <a:ext cx="4573800" cy="451683"/>
          </a:xfrm>
          <a:prstGeom prst="rect">
            <a:avLst/>
          </a:prstGeom>
          <a:gradFill flip="none" rotWithShape="1">
            <a:gsLst>
              <a:gs pos="0">
                <a:schemeClr val="accent1">
                  <a:lumMod val="0"/>
                  <a:lumOff val="100000"/>
                </a:schemeClr>
              </a:gs>
              <a:gs pos="50000">
                <a:srgbClr val="1253A7">
                  <a:lumMod val="25000"/>
                  <a:lumOff val="75000"/>
                </a:srgbClr>
              </a:gs>
              <a:gs pos="75000">
                <a:srgbClr val="1253A7">
                  <a:lumMod val="50000"/>
                  <a:lumOff val="50000"/>
                </a:srgbClr>
              </a:gs>
              <a:gs pos="25000">
                <a:schemeClr val="accent1">
                  <a:lumMod val="0"/>
                  <a:lumOff val="100000"/>
                </a:schemeClr>
              </a:gs>
              <a:gs pos="100000">
                <a:srgbClr val="1253A7">
                  <a:lumMod val="75000"/>
                  <a:lumOff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35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782712D6-1832-4607-A833-4D643367F163}"/>
              </a:ext>
            </a:extLst>
          </p:cNvPr>
          <p:cNvSpPr/>
          <p:nvPr/>
        </p:nvSpPr>
        <p:spPr>
          <a:xfrm>
            <a:off x="4573800" y="5548017"/>
            <a:ext cx="4570200" cy="451684"/>
          </a:xfrm>
          <a:prstGeom prst="rect">
            <a:avLst/>
          </a:prstGeom>
          <a:gradFill>
            <a:gsLst>
              <a:gs pos="0">
                <a:srgbClr val="43921B"/>
              </a:gs>
              <a:gs pos="50000">
                <a:srgbClr val="43921B">
                  <a:lumMod val="25000"/>
                  <a:lumOff val="75000"/>
                </a:srgbClr>
              </a:gs>
              <a:gs pos="75000">
                <a:srgbClr val="43921B">
                  <a:lumMod val="0"/>
                  <a:lumOff val="100000"/>
                </a:srgbClr>
              </a:gs>
              <a:gs pos="25000">
                <a:srgbClr val="43921B">
                  <a:lumMod val="92000"/>
                  <a:lumOff val="8000"/>
                </a:srgbClr>
              </a:gs>
              <a:gs pos="100000">
                <a:srgbClr val="43921B">
                  <a:lumMod val="0"/>
                  <a:lumOff val="10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350" dirty="0">
              <a:solidFill>
                <a:prstClr val="white"/>
              </a:solidFill>
              <a:latin typeface="Calibri" panose="020F0502020204030204"/>
            </a:endParaRPr>
          </a:p>
        </p:txBody>
      </p:sp>
      <p:pic>
        <p:nvPicPr>
          <p:cNvPr id="15" name="Picture 14">
            <a:extLst>
              <a:ext uri="{FF2B5EF4-FFF2-40B4-BE49-F238E27FC236}">
                <a16:creationId xmlns:a16="http://schemas.microsoft.com/office/drawing/2014/main" id="{112B2F38-EDD5-4D27-BDF2-C46991749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51" y="5582505"/>
            <a:ext cx="981506" cy="382706"/>
          </a:xfrm>
          <a:prstGeom prst="rect">
            <a:avLst/>
          </a:prstGeom>
        </p:spPr>
      </p:pic>
      <p:pic>
        <p:nvPicPr>
          <p:cNvPr id="16" name="Picture 15">
            <a:extLst>
              <a:ext uri="{FF2B5EF4-FFF2-40B4-BE49-F238E27FC236}">
                <a16:creationId xmlns:a16="http://schemas.microsoft.com/office/drawing/2014/main" id="{FB29C34C-A12E-41FA-B717-024FCCEDC6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1415" y="5548016"/>
            <a:ext cx="450959" cy="454350"/>
          </a:xfrm>
          <a:prstGeom prst="rect">
            <a:avLst/>
          </a:prstGeom>
        </p:spPr>
      </p:pic>
      <p:pic>
        <p:nvPicPr>
          <p:cNvPr id="18" name="Picture 17">
            <a:extLst>
              <a:ext uri="{FF2B5EF4-FFF2-40B4-BE49-F238E27FC236}">
                <a16:creationId xmlns:a16="http://schemas.microsoft.com/office/drawing/2014/main" id="{610C693B-C233-4566-A8AD-0AE09600E454}"/>
              </a:ext>
            </a:extLst>
          </p:cNvPr>
          <p:cNvPicPr>
            <a:picLocks noChangeAspect="1"/>
          </p:cNvPicPr>
          <p:nvPr/>
        </p:nvPicPr>
        <p:blipFill>
          <a:blip r:embed="rId6"/>
          <a:stretch>
            <a:fillRect/>
          </a:stretch>
        </p:blipFill>
        <p:spPr>
          <a:xfrm>
            <a:off x="8049578" y="5659792"/>
            <a:ext cx="1033672" cy="255413"/>
          </a:xfrm>
          <a:prstGeom prst="rect">
            <a:avLst/>
          </a:prstGeom>
        </p:spPr>
      </p:pic>
      <p:sp>
        <p:nvSpPr>
          <p:cNvPr id="4" name="TextBox 3">
            <a:extLst>
              <a:ext uri="{FF2B5EF4-FFF2-40B4-BE49-F238E27FC236}">
                <a16:creationId xmlns:a16="http://schemas.microsoft.com/office/drawing/2014/main" id="{D72D1E88-7B8F-40D5-98B2-513646E253BC}"/>
              </a:ext>
            </a:extLst>
          </p:cNvPr>
          <p:cNvSpPr txBox="1"/>
          <p:nvPr/>
        </p:nvSpPr>
        <p:spPr>
          <a:xfrm>
            <a:off x="540026" y="2426574"/>
            <a:ext cx="3914775" cy="461665"/>
          </a:xfrm>
          <a:prstGeom prst="rect">
            <a:avLst/>
          </a:prstGeom>
          <a:noFill/>
        </p:spPr>
        <p:txBody>
          <a:bodyPr wrap="square" rtlCol="0">
            <a:spAutoFit/>
          </a:bodyPr>
          <a:lstStyle/>
          <a:p>
            <a:pPr defTabSz="685800">
              <a:defRPr/>
            </a:pPr>
            <a:r>
              <a:rPr lang="en-AU" sz="2400" b="1" dirty="0">
                <a:solidFill>
                  <a:srgbClr val="4472C4">
                    <a:lumMod val="75000"/>
                  </a:srgbClr>
                </a:solidFill>
                <a:latin typeface="Calibri" panose="020F0502020204030204"/>
              </a:rPr>
              <a:t>Thank you to our Sponsors</a:t>
            </a:r>
          </a:p>
        </p:txBody>
      </p:sp>
      <p:pic>
        <p:nvPicPr>
          <p:cNvPr id="9" name="Picture 8" descr="A picture containing logo&#10;&#10;Description automatically generated">
            <a:extLst>
              <a:ext uri="{FF2B5EF4-FFF2-40B4-BE49-F238E27FC236}">
                <a16:creationId xmlns:a16="http://schemas.microsoft.com/office/drawing/2014/main" id="{14FE8F82-BC56-4297-844D-3973E84593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9363" y="2974479"/>
            <a:ext cx="1041372" cy="634983"/>
          </a:xfrm>
          <a:prstGeom prst="rect">
            <a:avLst/>
          </a:prstGeom>
        </p:spPr>
      </p:pic>
      <p:pic>
        <p:nvPicPr>
          <p:cNvPr id="20" name="Picture 19" descr="A black and white logo&#10;&#10;Description automatically generated with low confidence">
            <a:extLst>
              <a:ext uri="{FF2B5EF4-FFF2-40B4-BE49-F238E27FC236}">
                <a16:creationId xmlns:a16="http://schemas.microsoft.com/office/drawing/2014/main" id="{6DAE9A7A-6002-442B-8EB1-80C9A3B358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7041" y="2854742"/>
            <a:ext cx="807935" cy="807935"/>
          </a:xfrm>
          <a:prstGeom prst="rect">
            <a:avLst/>
          </a:prstGeom>
        </p:spPr>
      </p:pic>
      <p:pic>
        <p:nvPicPr>
          <p:cNvPr id="22" name="Picture 21" descr="Pie chart&#10;&#10;Description automatically generated with medium confidence">
            <a:extLst>
              <a:ext uri="{FF2B5EF4-FFF2-40B4-BE49-F238E27FC236}">
                <a16:creationId xmlns:a16="http://schemas.microsoft.com/office/drawing/2014/main" id="{7FF84D3B-10BD-499D-922D-5C9C13EC5A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1281" y="3009274"/>
            <a:ext cx="1170725" cy="468290"/>
          </a:xfrm>
          <a:prstGeom prst="rect">
            <a:avLst/>
          </a:prstGeom>
        </p:spPr>
      </p:pic>
      <p:pic>
        <p:nvPicPr>
          <p:cNvPr id="24" name="Picture 23" descr="A picture containing logo&#10;&#10;Description automatically generated">
            <a:extLst>
              <a:ext uri="{FF2B5EF4-FFF2-40B4-BE49-F238E27FC236}">
                <a16:creationId xmlns:a16="http://schemas.microsoft.com/office/drawing/2014/main" id="{B0B53593-6339-423F-BA72-ABA8218B35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2981" y="4097681"/>
            <a:ext cx="1288621" cy="451683"/>
          </a:xfrm>
          <a:prstGeom prst="rect">
            <a:avLst/>
          </a:prstGeom>
        </p:spPr>
      </p:pic>
      <p:pic>
        <p:nvPicPr>
          <p:cNvPr id="26" name="Picture 25" descr="Logo, company name&#10;&#10;Description automatically generated">
            <a:extLst>
              <a:ext uri="{FF2B5EF4-FFF2-40B4-BE49-F238E27FC236}">
                <a16:creationId xmlns:a16="http://schemas.microsoft.com/office/drawing/2014/main" id="{1B6BBBDD-E3C4-4D0C-9F12-6D8BF192A1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17886" y="4062737"/>
            <a:ext cx="740679" cy="433298"/>
          </a:xfrm>
          <a:prstGeom prst="rect">
            <a:avLst/>
          </a:prstGeom>
        </p:spPr>
      </p:pic>
      <p:pic>
        <p:nvPicPr>
          <p:cNvPr id="28" name="Picture 27" descr="Diagram&#10;&#10;Description automatically generated with low confidence">
            <a:extLst>
              <a:ext uri="{FF2B5EF4-FFF2-40B4-BE49-F238E27FC236}">
                <a16:creationId xmlns:a16="http://schemas.microsoft.com/office/drawing/2014/main" id="{52A895F5-7F7E-4EE2-BCAA-15351874EFB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4346" y="4020615"/>
            <a:ext cx="1615962" cy="568429"/>
          </a:xfrm>
          <a:prstGeom prst="rect">
            <a:avLst/>
          </a:prstGeom>
        </p:spPr>
      </p:pic>
      <p:sp>
        <p:nvSpPr>
          <p:cNvPr id="29" name="TextBox 28">
            <a:extLst>
              <a:ext uri="{FF2B5EF4-FFF2-40B4-BE49-F238E27FC236}">
                <a16:creationId xmlns:a16="http://schemas.microsoft.com/office/drawing/2014/main" id="{94E375A3-AAFF-48E5-BDC9-653CEB9094D9}"/>
              </a:ext>
            </a:extLst>
          </p:cNvPr>
          <p:cNvSpPr txBox="1"/>
          <p:nvPr/>
        </p:nvSpPr>
        <p:spPr>
          <a:xfrm>
            <a:off x="3144399" y="5023694"/>
            <a:ext cx="3202603" cy="461665"/>
          </a:xfrm>
          <a:prstGeom prst="rect">
            <a:avLst/>
          </a:prstGeom>
          <a:noFill/>
        </p:spPr>
        <p:txBody>
          <a:bodyPr wrap="square" rtlCol="0">
            <a:spAutoFit/>
          </a:bodyPr>
          <a:lstStyle/>
          <a:p>
            <a:pPr defTabSz="685800">
              <a:defRPr/>
            </a:pPr>
            <a:r>
              <a:rPr lang="en-AU" sz="1350" dirty="0">
                <a:solidFill>
                  <a:prstClr val="black"/>
                </a:solidFill>
                <a:latin typeface="Calibri" panose="020F0502020204030204"/>
              </a:rPr>
              <a:t> </a:t>
            </a:r>
            <a:r>
              <a:rPr lang="en-AU" sz="2400" b="1" i="1" dirty="0">
                <a:solidFill>
                  <a:srgbClr val="002060"/>
                </a:solidFill>
                <a:latin typeface="Arial" panose="020B0604020202020204" pitchFamily="34" charset="0"/>
              </a:rPr>
              <a:t>#EquallyWellAu22</a:t>
            </a:r>
          </a:p>
        </p:txBody>
      </p:sp>
      <p:pic>
        <p:nvPicPr>
          <p:cNvPr id="5" name="Picture 4" descr="A picture containing diagram&#10;&#10;Description automatically generated">
            <a:extLst>
              <a:ext uri="{FF2B5EF4-FFF2-40B4-BE49-F238E27FC236}">
                <a16:creationId xmlns:a16="http://schemas.microsoft.com/office/drawing/2014/main" id="{A66E7D13-E537-4634-93CD-FD67AA0D50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09134" y="2853208"/>
            <a:ext cx="1311062" cy="839508"/>
          </a:xfrm>
          <a:prstGeom prst="rect">
            <a:avLst/>
          </a:prstGeom>
        </p:spPr>
      </p:pic>
      <p:pic>
        <p:nvPicPr>
          <p:cNvPr id="7" name="Picture 6" descr="Text&#10;&#10;Description automatically generated">
            <a:extLst>
              <a:ext uri="{FF2B5EF4-FFF2-40B4-BE49-F238E27FC236}">
                <a16:creationId xmlns:a16="http://schemas.microsoft.com/office/drawing/2014/main" id="{1EBBC800-1D28-42D0-911C-3840BB5708B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73175" y="4137022"/>
            <a:ext cx="1393435" cy="32016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7B1C1C6B-7432-48F6-BE06-46447B7BDEA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18667" y="4066794"/>
            <a:ext cx="891000" cy="429241"/>
          </a:xfrm>
          <a:prstGeom prst="rect">
            <a:avLst/>
          </a:prstGeom>
        </p:spPr>
      </p:pic>
    </p:spTree>
    <p:extLst>
      <p:ext uri="{BB962C8B-B14F-4D97-AF65-F5344CB8AC3E}">
        <p14:creationId xmlns:p14="http://schemas.microsoft.com/office/powerpoint/2010/main" val="2719377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A2C808-1341-4547-A105-C2465F893D67}"/>
              </a:ext>
            </a:extLst>
          </p:cNvPr>
          <p:cNvSpPr txBox="1">
            <a:spLocks/>
          </p:cNvSpPr>
          <p:nvPr/>
        </p:nvSpPr>
        <p:spPr>
          <a:xfrm>
            <a:off x="1990847" y="711956"/>
            <a:ext cx="6743414" cy="990600"/>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lvl="0" algn="r">
              <a:spcBef>
                <a:spcPts val="0"/>
              </a:spcBef>
            </a:pPr>
            <a:endParaRPr lang="en-AU" sz="1600" spc="0" dirty="0">
              <a:solidFill>
                <a:srgbClr val="02070E"/>
              </a:solidFill>
              <a:ea typeface="+mn-ea"/>
              <a:cs typeface="+mn-cs"/>
            </a:endParaRPr>
          </a:p>
          <a:p>
            <a:pPr lvl="0" algn="r">
              <a:spcBef>
                <a:spcPts val="0"/>
              </a:spcBef>
            </a:pPr>
            <a:r>
              <a:rPr lang="en-AU" sz="3000" spc="0" dirty="0">
                <a:solidFill>
                  <a:srgbClr val="02070E"/>
                </a:solidFill>
                <a:latin typeface="Calibri" panose="020F0502020204030204" pitchFamily="34" charset="0"/>
                <a:ea typeface="+mn-ea"/>
                <a:cs typeface="Calibri" panose="020F0502020204030204" pitchFamily="34" charset="0"/>
              </a:rPr>
              <a:t>What does </a:t>
            </a:r>
            <a:r>
              <a:rPr lang="en-AU" sz="3000" i="1" spc="0" dirty="0" err="1">
                <a:solidFill>
                  <a:srgbClr val="02070E"/>
                </a:solidFill>
                <a:latin typeface="Calibri" panose="020F0502020204030204" pitchFamily="34" charset="0"/>
                <a:ea typeface="+mn-ea"/>
                <a:cs typeface="Calibri" panose="020F0502020204030204" pitchFamily="34" charset="0"/>
              </a:rPr>
              <a:t>PharMIbridge</a:t>
            </a:r>
            <a:r>
              <a:rPr lang="en-AU" sz="3000" spc="0" dirty="0">
                <a:solidFill>
                  <a:srgbClr val="02070E"/>
                </a:solidFill>
                <a:latin typeface="Calibri" panose="020F0502020204030204" pitchFamily="34" charset="0"/>
                <a:ea typeface="+mn-ea"/>
                <a:cs typeface="Calibri" panose="020F0502020204030204" pitchFamily="34" charset="0"/>
              </a:rPr>
              <a:t> aim to achieve?</a:t>
            </a:r>
          </a:p>
        </p:txBody>
      </p:sp>
      <p:sp>
        <p:nvSpPr>
          <p:cNvPr id="8" name="TextBox 7">
            <a:extLst>
              <a:ext uri="{FF2B5EF4-FFF2-40B4-BE49-F238E27FC236}">
                <a16:creationId xmlns:a16="http://schemas.microsoft.com/office/drawing/2014/main" id="{7A10CFB0-A05C-034F-96FF-818276FB3D88}"/>
              </a:ext>
            </a:extLst>
          </p:cNvPr>
          <p:cNvSpPr txBox="1"/>
          <p:nvPr/>
        </p:nvSpPr>
        <p:spPr>
          <a:xfrm>
            <a:off x="380244" y="1542843"/>
            <a:ext cx="8324520" cy="4949047"/>
          </a:xfrm>
          <a:prstGeom prst="rect">
            <a:avLst/>
          </a:prstGeom>
          <a:noFill/>
        </p:spPr>
        <p:txBody>
          <a:bodyPr wrap="square" rtlCol="0">
            <a:spAutoFit/>
          </a:bodyPr>
          <a:lstStyle/>
          <a:p>
            <a:pPr marL="342900" indent="-342900">
              <a:lnSpc>
                <a:spcPct val="120000"/>
              </a:lnSpc>
              <a:spcBef>
                <a:spcPts val="400"/>
              </a:spcBef>
              <a:spcAft>
                <a:spcPts val="200"/>
              </a:spcAft>
              <a:buFont typeface="Arial" panose="020B0604020202020204" pitchFamily="34" charset="0"/>
              <a:buChar char="•"/>
              <a:defRPr/>
            </a:pPr>
            <a:r>
              <a:rPr lang="en-AU" sz="2200" dirty="0">
                <a:solidFill>
                  <a:sysClr val="windowText" lastClr="000000"/>
                </a:solidFill>
                <a:latin typeface="Calibri" panose="020F0502020204030204" pitchFamily="34" charset="0"/>
                <a:cs typeface="Calibri" panose="020F0502020204030204" pitchFamily="34" charset="0"/>
              </a:rPr>
              <a:t>E</a:t>
            </a:r>
            <a:r>
              <a:rPr lang="en-GB" sz="2200" dirty="0">
                <a:solidFill>
                  <a:sysClr val="windowText" lastClr="000000"/>
                </a:solidFill>
                <a:latin typeface="Calibri" panose="020F0502020204030204" pitchFamily="34" charset="0"/>
                <a:cs typeface="Calibri" panose="020F0502020204030204" pitchFamily="34" charset="0"/>
              </a:rPr>
              <a:t>valuating the effectiveness and cost-effectiveness of the </a:t>
            </a:r>
            <a:r>
              <a:rPr lang="en-GB" sz="2200" i="1" dirty="0">
                <a:solidFill>
                  <a:sysClr val="windowText" lastClr="000000"/>
                </a:solidFill>
                <a:latin typeface="Calibri" panose="020F0502020204030204" pitchFamily="34" charset="0"/>
                <a:cs typeface="Calibri" panose="020F0502020204030204" pitchFamily="34" charset="0"/>
              </a:rPr>
              <a:t>PharMIbridge</a:t>
            </a:r>
            <a:r>
              <a:rPr lang="en-GB" sz="2200" dirty="0">
                <a:solidFill>
                  <a:sysClr val="windowText" lastClr="000000"/>
                </a:solidFill>
                <a:latin typeface="Calibri" panose="020F0502020204030204" pitchFamily="34" charset="0"/>
                <a:cs typeface="Calibri" panose="020F0502020204030204" pitchFamily="34" charset="0"/>
              </a:rPr>
              <a:t> intervention, an individualised pharmacist-led support service for consumers living with SPMI, compared to usual care involving a medication management service (</a:t>
            </a:r>
            <a:r>
              <a:rPr lang="en-GB" sz="2200" dirty="0" err="1">
                <a:solidFill>
                  <a:sysClr val="windowText" lastClr="000000"/>
                </a:solidFill>
                <a:latin typeface="Calibri" panose="020F0502020204030204" pitchFamily="34" charset="0"/>
                <a:cs typeface="Calibri" panose="020F0502020204030204" pitchFamily="34" charset="0"/>
              </a:rPr>
              <a:t>MedsCheck</a:t>
            </a:r>
            <a:r>
              <a:rPr lang="en-GB" sz="2200" dirty="0">
                <a:solidFill>
                  <a:sysClr val="windowText" lastClr="000000"/>
                </a:solidFill>
                <a:latin typeface="Calibri" panose="020F0502020204030204" pitchFamily="34" charset="0"/>
                <a:cs typeface="Calibri" panose="020F0502020204030204" pitchFamily="34" charset="0"/>
              </a:rPr>
              <a:t>)</a:t>
            </a:r>
          </a:p>
          <a:p>
            <a:pPr marL="342900" indent="-342900">
              <a:lnSpc>
                <a:spcPct val="130000"/>
              </a:lnSpc>
              <a:spcBef>
                <a:spcPts val="1000"/>
              </a:spcBef>
              <a:spcAft>
                <a:spcPts val="600"/>
              </a:spcAft>
              <a:buFont typeface="Arial" panose="020B0604020202020204" pitchFamily="34" charset="0"/>
              <a:buChar char="•"/>
              <a:defRPr/>
            </a:pPr>
            <a:r>
              <a:rPr lang="en-GB" sz="2200" dirty="0">
                <a:solidFill>
                  <a:sysClr val="windowText" lastClr="000000"/>
                </a:solidFill>
                <a:latin typeface="Calibri" panose="020F0502020204030204" pitchFamily="34" charset="0"/>
                <a:cs typeface="Calibri" panose="020F0502020204030204" pitchFamily="34" charset="0"/>
              </a:rPr>
              <a:t>Assessing changes in</a:t>
            </a:r>
            <a:r>
              <a:rPr lang="en-GB" sz="2000" dirty="0">
                <a:solidFill>
                  <a:sysClr val="windowText" lastClr="000000"/>
                </a:solidFill>
                <a:latin typeface="Calibri" panose="020F0502020204030204" pitchFamily="34" charset="0"/>
                <a:cs typeface="Calibri" panose="020F0502020204030204" pitchFamily="34" charset="0"/>
              </a:rPr>
              <a:t> </a:t>
            </a:r>
          </a:p>
          <a:p>
            <a:pPr marL="800100" lvl="1" indent="-342900">
              <a:lnSpc>
                <a:spcPct val="120000"/>
              </a:lnSpc>
              <a:buFont typeface="System Font Regular"/>
              <a:buChar char="-"/>
              <a:defRPr/>
            </a:pPr>
            <a:r>
              <a:rPr lang="en-US" sz="2000" i="1" dirty="0">
                <a:solidFill>
                  <a:sysClr val="windowText" lastClr="000000"/>
                </a:solidFill>
                <a:latin typeface="Calibri" panose="020F0502020204030204" pitchFamily="34" charset="0"/>
                <a:cs typeface="Calibri" panose="020F0502020204030204" pitchFamily="34" charset="0"/>
              </a:rPr>
              <a:t>psychotropic medication adherence (primary outcome)</a:t>
            </a:r>
          </a:p>
          <a:p>
            <a:pPr marL="800100" lvl="1" indent="-342900">
              <a:lnSpc>
                <a:spcPct val="120000"/>
              </a:lnSpc>
              <a:buFont typeface="System Font Regular"/>
              <a:buChar char="-"/>
              <a:defRPr/>
            </a:pPr>
            <a:r>
              <a:rPr lang="en-US" sz="2000" i="1" dirty="0">
                <a:solidFill>
                  <a:sysClr val="windowText" lastClr="000000"/>
                </a:solidFill>
                <a:latin typeface="Calibri" panose="020F0502020204030204" pitchFamily="34" charset="0"/>
                <a:cs typeface="Calibri" panose="020F0502020204030204" pitchFamily="34" charset="0"/>
              </a:rPr>
              <a:t>health outcomes including quality of life, physical health, psychological wellbeing, and medication adherence</a:t>
            </a:r>
          </a:p>
          <a:p>
            <a:pPr marL="800100" lvl="1" indent="-342900">
              <a:lnSpc>
                <a:spcPct val="120000"/>
              </a:lnSpc>
              <a:buFont typeface="System Font Regular"/>
              <a:buChar char="-"/>
              <a:defRPr/>
            </a:pPr>
            <a:r>
              <a:rPr lang="en-US" sz="2000" i="1" dirty="0">
                <a:solidFill>
                  <a:sysClr val="windowText" lastClr="000000"/>
                </a:solidFill>
                <a:latin typeface="Calibri" panose="020F0502020204030204" pitchFamily="34" charset="0"/>
                <a:cs typeface="Calibri" panose="020F0502020204030204" pitchFamily="34" charset="0"/>
              </a:rPr>
              <a:t>community pharmacists’ confidence, knowledge and ability to address medication-related and physical health care needs of people living with SPMI</a:t>
            </a:r>
          </a:p>
          <a:p>
            <a:pPr marL="800100" lvl="1" indent="-342900">
              <a:lnSpc>
                <a:spcPct val="120000"/>
              </a:lnSpc>
              <a:buFont typeface="System Font Regular"/>
              <a:buChar char="-"/>
              <a:defRPr/>
            </a:pPr>
            <a:r>
              <a:rPr lang="en-US" sz="2000" i="1" dirty="0">
                <a:solidFill>
                  <a:sysClr val="windowText" lastClr="000000"/>
                </a:solidFill>
                <a:latin typeface="Calibri" panose="020F0502020204030204" pitchFamily="34" charset="0"/>
                <a:cs typeface="Calibri" panose="020F0502020204030204" pitchFamily="34" charset="0"/>
              </a:rPr>
              <a:t>health care service acceptability, utilisation and cost-effectiveness</a:t>
            </a:r>
          </a:p>
        </p:txBody>
      </p:sp>
    </p:spTree>
    <p:extLst>
      <p:ext uri="{BB962C8B-B14F-4D97-AF65-F5344CB8AC3E}">
        <p14:creationId xmlns:p14="http://schemas.microsoft.com/office/powerpoint/2010/main" val="10408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A2C808-1341-4547-A105-C2465F893D67}"/>
              </a:ext>
            </a:extLst>
          </p:cNvPr>
          <p:cNvSpPr txBox="1">
            <a:spLocks/>
          </p:cNvSpPr>
          <p:nvPr/>
        </p:nvSpPr>
        <p:spPr>
          <a:xfrm>
            <a:off x="526024" y="750742"/>
            <a:ext cx="8229600" cy="990600"/>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lvl="0" algn="ctr">
              <a:spcBef>
                <a:spcPts val="0"/>
              </a:spcBef>
            </a:pPr>
            <a:endParaRPr lang="en-AU" sz="1600" spc="0" dirty="0">
              <a:solidFill>
                <a:srgbClr val="02070E"/>
              </a:solidFill>
              <a:ea typeface="+mn-ea"/>
              <a:cs typeface="+mn-cs"/>
            </a:endParaRPr>
          </a:p>
          <a:p>
            <a:pPr lvl="0" algn="r">
              <a:spcBef>
                <a:spcPts val="0"/>
              </a:spcBef>
            </a:pPr>
            <a:r>
              <a:rPr lang="en-AU" sz="3000" spc="0" dirty="0">
                <a:solidFill>
                  <a:srgbClr val="02070E"/>
                </a:solidFill>
                <a:latin typeface="Calibri" panose="020F0502020204030204" pitchFamily="34" charset="0"/>
                <a:ea typeface="+mn-ea"/>
                <a:cs typeface="Calibri" panose="020F0502020204030204" pitchFamily="34" charset="0"/>
              </a:rPr>
              <a:t>RCT overview</a:t>
            </a:r>
            <a:endParaRPr lang="en-AU" spc="0" dirty="0">
              <a:solidFill>
                <a:srgbClr val="02070E"/>
              </a:solidFill>
              <a:ea typeface="+mn-ea"/>
              <a:cs typeface="+mn-cs"/>
            </a:endParaRPr>
          </a:p>
        </p:txBody>
      </p:sp>
      <p:sp>
        <p:nvSpPr>
          <p:cNvPr id="15" name="TextBox 14">
            <a:extLst>
              <a:ext uri="{FF2B5EF4-FFF2-40B4-BE49-F238E27FC236}">
                <a16:creationId xmlns:a16="http://schemas.microsoft.com/office/drawing/2014/main" id="{E0195D3A-CDD7-894E-9AC5-D18A6356BCF2}"/>
              </a:ext>
            </a:extLst>
          </p:cNvPr>
          <p:cNvSpPr txBox="1"/>
          <p:nvPr/>
        </p:nvSpPr>
        <p:spPr>
          <a:xfrm>
            <a:off x="2812592" y="3165924"/>
            <a:ext cx="8755293" cy="4093428"/>
          </a:xfrm>
          <a:prstGeom prst="rect">
            <a:avLst/>
          </a:prstGeom>
          <a:noFill/>
        </p:spPr>
        <p:txBody>
          <a:bodyPr wrap="square" rtlCol="0">
            <a:spAutoFit/>
          </a:bodyPr>
          <a:lstStyle/>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endParaRPr lang="en-AU" sz="2400" dirty="0"/>
          </a:p>
          <a:p>
            <a:endParaRPr lang="en-AU" sz="2400" dirty="0"/>
          </a:p>
          <a:p>
            <a:endParaRPr lang="en-AU" sz="2000" dirty="0"/>
          </a:p>
          <a:p>
            <a:pPr marL="285750" indent="-285750">
              <a:buFont typeface="Arial" panose="020B0604020202020204" pitchFamily="34" charset="0"/>
              <a:buChar char="•"/>
            </a:pPr>
            <a:br>
              <a:rPr lang="en-AU" sz="2400" dirty="0"/>
            </a:br>
            <a:endParaRPr lang="en-AU" sz="2400" dirty="0"/>
          </a:p>
        </p:txBody>
      </p:sp>
      <p:graphicFrame>
        <p:nvGraphicFramePr>
          <p:cNvPr id="16" name="Diagram 15">
            <a:extLst>
              <a:ext uri="{FF2B5EF4-FFF2-40B4-BE49-F238E27FC236}">
                <a16:creationId xmlns:a16="http://schemas.microsoft.com/office/drawing/2014/main" id="{E75387DD-7FDD-FB4D-AAEB-90621017738A}"/>
              </a:ext>
            </a:extLst>
          </p:cNvPr>
          <p:cNvGraphicFramePr/>
          <p:nvPr>
            <p:extLst>
              <p:ext uri="{D42A27DB-BD31-4B8C-83A1-F6EECF244321}">
                <p14:modId xmlns:p14="http://schemas.microsoft.com/office/powerpoint/2010/main" val="3318449145"/>
              </p:ext>
            </p:extLst>
          </p:nvPr>
        </p:nvGraphicFramePr>
        <p:xfrm>
          <a:off x="2366682" y="3429000"/>
          <a:ext cx="6359286" cy="305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a:extLst>
              <a:ext uri="{FF2B5EF4-FFF2-40B4-BE49-F238E27FC236}">
                <a16:creationId xmlns:a16="http://schemas.microsoft.com/office/drawing/2014/main" id="{1360040A-12B1-2142-A3B4-1F97773AD45D}"/>
              </a:ext>
            </a:extLst>
          </p:cNvPr>
          <p:cNvGraphicFramePr/>
          <p:nvPr>
            <p:extLst>
              <p:ext uri="{D42A27DB-BD31-4B8C-83A1-F6EECF244321}">
                <p14:modId xmlns:p14="http://schemas.microsoft.com/office/powerpoint/2010/main" val="1328808665"/>
              </p:ext>
            </p:extLst>
          </p:nvPr>
        </p:nvGraphicFramePr>
        <p:xfrm>
          <a:off x="2366682" y="1527072"/>
          <a:ext cx="6388942" cy="38038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TextBox 17">
            <a:extLst>
              <a:ext uri="{FF2B5EF4-FFF2-40B4-BE49-F238E27FC236}">
                <a16:creationId xmlns:a16="http://schemas.microsoft.com/office/drawing/2014/main" id="{24D0F54A-7A72-3B4D-BF28-CA320F64AA9F}"/>
              </a:ext>
            </a:extLst>
          </p:cNvPr>
          <p:cNvSpPr txBox="1"/>
          <p:nvPr/>
        </p:nvSpPr>
        <p:spPr>
          <a:xfrm>
            <a:off x="595143" y="2968978"/>
            <a:ext cx="2045485" cy="830997"/>
          </a:xfrm>
          <a:prstGeom prst="rect">
            <a:avLst/>
          </a:prstGeom>
          <a:noFill/>
        </p:spPr>
        <p:txBody>
          <a:bodyPr wrap="square" rtlCol="0">
            <a:spAutoFit/>
          </a:bodyPr>
          <a:lstStyle/>
          <a:p>
            <a:r>
              <a:rPr lang="en-AU" sz="2400" b="1" dirty="0">
                <a:solidFill>
                  <a:schemeClr val="tx2">
                    <a:lumMod val="75000"/>
                  </a:schemeClr>
                </a:solidFill>
                <a:latin typeface="Calibri" panose="020F0502020204030204" pitchFamily="34" charset="0"/>
                <a:cs typeface="Calibri" panose="020F0502020204030204" pitchFamily="34" charset="0"/>
              </a:rPr>
              <a:t>Intervention Group</a:t>
            </a:r>
          </a:p>
        </p:txBody>
      </p:sp>
      <p:sp>
        <p:nvSpPr>
          <p:cNvPr id="19" name="TextBox 18">
            <a:extLst>
              <a:ext uri="{FF2B5EF4-FFF2-40B4-BE49-F238E27FC236}">
                <a16:creationId xmlns:a16="http://schemas.microsoft.com/office/drawing/2014/main" id="{791FD5B5-7CE4-874F-AEA9-0869483985BF}"/>
              </a:ext>
            </a:extLst>
          </p:cNvPr>
          <p:cNvSpPr txBox="1"/>
          <p:nvPr/>
        </p:nvSpPr>
        <p:spPr>
          <a:xfrm>
            <a:off x="619254" y="4543161"/>
            <a:ext cx="1997261" cy="830997"/>
          </a:xfrm>
          <a:prstGeom prst="rect">
            <a:avLst/>
          </a:prstGeom>
          <a:noFill/>
        </p:spPr>
        <p:txBody>
          <a:bodyPr wrap="square" rtlCol="0">
            <a:spAutoFit/>
          </a:bodyPr>
          <a:lstStyle/>
          <a:p>
            <a:r>
              <a:rPr lang="en-AU" sz="2400" b="1" dirty="0">
                <a:solidFill>
                  <a:schemeClr val="tx2">
                    <a:lumMod val="75000"/>
                  </a:schemeClr>
                </a:solidFill>
                <a:latin typeface="Calibri" panose="020F0502020204030204" pitchFamily="34" charset="0"/>
                <a:cs typeface="Calibri" panose="020F0502020204030204" pitchFamily="34" charset="0"/>
              </a:rPr>
              <a:t>Comparator Group</a:t>
            </a:r>
          </a:p>
        </p:txBody>
      </p:sp>
      <p:sp>
        <p:nvSpPr>
          <p:cNvPr id="8" name="Text Box 4">
            <a:extLst>
              <a:ext uri="{FF2B5EF4-FFF2-40B4-BE49-F238E27FC236}">
                <a16:creationId xmlns:a16="http://schemas.microsoft.com/office/drawing/2014/main" id="{A3AB0F00-098E-AC42-8F0F-0EB467ECB92F}"/>
              </a:ext>
            </a:extLst>
          </p:cNvPr>
          <p:cNvSpPr txBox="1"/>
          <p:nvPr/>
        </p:nvSpPr>
        <p:spPr>
          <a:xfrm>
            <a:off x="5241708" y="2172900"/>
            <a:ext cx="2684206" cy="609742"/>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AU"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Flexibility required      tailored approach for each participant</a:t>
            </a:r>
          </a:p>
        </p:txBody>
      </p:sp>
      <p:cxnSp>
        <p:nvCxnSpPr>
          <p:cNvPr id="9" name="Straight Arrow Connector 8">
            <a:extLst>
              <a:ext uri="{FF2B5EF4-FFF2-40B4-BE49-F238E27FC236}">
                <a16:creationId xmlns:a16="http://schemas.microsoft.com/office/drawing/2014/main" id="{2FC9ACFB-66C5-474E-89EE-C7714A814778}"/>
              </a:ext>
            </a:extLst>
          </p:cNvPr>
          <p:cNvCxnSpPr>
            <a:cxnSpLocks/>
          </p:cNvCxnSpPr>
          <p:nvPr/>
        </p:nvCxnSpPr>
        <p:spPr>
          <a:xfrm>
            <a:off x="6826828" y="2312323"/>
            <a:ext cx="283601"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51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A2C808-1341-4547-A105-C2465F893D67}"/>
              </a:ext>
            </a:extLst>
          </p:cNvPr>
          <p:cNvSpPr txBox="1">
            <a:spLocks/>
          </p:cNvSpPr>
          <p:nvPr/>
        </p:nvSpPr>
        <p:spPr>
          <a:xfrm>
            <a:off x="560439" y="2471973"/>
            <a:ext cx="3547934" cy="1166804"/>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lvl="0" algn="ctr">
              <a:spcBef>
                <a:spcPts val="0"/>
              </a:spcBef>
            </a:pPr>
            <a:endParaRPr lang="en-AU" sz="1600" spc="0" dirty="0">
              <a:solidFill>
                <a:srgbClr val="02070E"/>
              </a:solidFill>
              <a:ea typeface="+mn-ea"/>
              <a:cs typeface="+mn-cs"/>
            </a:endParaRPr>
          </a:p>
          <a:p>
            <a:pPr lvl="0" algn="ctr">
              <a:spcBef>
                <a:spcPts val="0"/>
              </a:spcBef>
            </a:pPr>
            <a:r>
              <a:rPr lang="en-AU" sz="3000" i="1" spc="0" dirty="0">
                <a:solidFill>
                  <a:srgbClr val="02070E"/>
                </a:solidFill>
                <a:latin typeface="Calibri" panose="020F0502020204030204" pitchFamily="34" charset="0"/>
                <a:ea typeface="+mn-ea"/>
                <a:cs typeface="Calibri" panose="020F0502020204030204" pitchFamily="34" charset="0"/>
              </a:rPr>
              <a:t>“Mental health </a:t>
            </a:r>
          </a:p>
          <a:p>
            <a:pPr lvl="0" algn="ctr">
              <a:spcBef>
                <a:spcPts val="0"/>
              </a:spcBef>
            </a:pPr>
            <a:r>
              <a:rPr lang="en-AU" sz="3000" i="1" spc="0" dirty="0">
                <a:solidFill>
                  <a:srgbClr val="02070E"/>
                </a:solidFill>
                <a:latin typeface="Calibri" panose="020F0502020204030204" pitchFamily="34" charset="0"/>
                <a:ea typeface="+mn-ea"/>
                <a:cs typeface="Calibri" panose="020F0502020204030204" pitchFamily="34" charset="0"/>
              </a:rPr>
              <a:t>friendly pharmacies”</a:t>
            </a:r>
          </a:p>
          <a:p>
            <a:pPr lvl="0" algn="ctr">
              <a:spcBef>
                <a:spcPts val="0"/>
              </a:spcBef>
            </a:pPr>
            <a:endParaRPr lang="en-AU" spc="0" dirty="0">
              <a:solidFill>
                <a:srgbClr val="02070E"/>
              </a:solidFill>
              <a:ea typeface="+mn-ea"/>
              <a:cs typeface="+mn-cs"/>
            </a:endParaRPr>
          </a:p>
        </p:txBody>
      </p:sp>
      <p:pic>
        <p:nvPicPr>
          <p:cNvPr id="3" name="Picture 2" descr="A picture containing flower&#10;&#10;Description automatically generated">
            <a:extLst>
              <a:ext uri="{FF2B5EF4-FFF2-40B4-BE49-F238E27FC236}">
                <a16:creationId xmlns:a16="http://schemas.microsoft.com/office/drawing/2014/main" id="{02B9BD04-869B-4B3F-822F-989E82635A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2338" y="0"/>
            <a:ext cx="4572000" cy="6858000"/>
          </a:xfrm>
          <a:prstGeom prst="rect">
            <a:avLst/>
          </a:prstGeom>
        </p:spPr>
      </p:pic>
    </p:spTree>
    <p:extLst>
      <p:ext uri="{BB962C8B-B14F-4D97-AF65-F5344CB8AC3E}">
        <p14:creationId xmlns:p14="http://schemas.microsoft.com/office/powerpoint/2010/main" val="3839884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A2C808-1341-4547-A105-C2465F893D67}"/>
              </a:ext>
            </a:extLst>
          </p:cNvPr>
          <p:cNvSpPr txBox="1">
            <a:spLocks/>
          </p:cNvSpPr>
          <p:nvPr/>
        </p:nvSpPr>
        <p:spPr>
          <a:xfrm>
            <a:off x="516192" y="709047"/>
            <a:ext cx="8229600" cy="990600"/>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lvl="0" algn="r">
              <a:spcBef>
                <a:spcPts val="0"/>
              </a:spcBef>
            </a:pPr>
            <a:endParaRPr lang="en-AU" sz="1600" spc="0" dirty="0">
              <a:solidFill>
                <a:srgbClr val="02070E"/>
              </a:solidFill>
              <a:ea typeface="+mn-ea"/>
              <a:cs typeface="+mn-cs"/>
            </a:endParaRPr>
          </a:p>
          <a:p>
            <a:pPr lvl="0" algn="r">
              <a:spcBef>
                <a:spcPts val="0"/>
              </a:spcBef>
            </a:pPr>
            <a:r>
              <a:rPr lang="en-AU" sz="3000" spc="0" dirty="0">
                <a:solidFill>
                  <a:srgbClr val="02070E"/>
                </a:solidFill>
                <a:latin typeface="Calibri" panose="020F0502020204030204" pitchFamily="34" charset="0"/>
                <a:ea typeface="+mn-ea"/>
                <a:cs typeface="Calibri" panose="020F0502020204030204" pitchFamily="34" charset="0"/>
              </a:rPr>
              <a:t>Pharmacy staff training</a:t>
            </a:r>
          </a:p>
        </p:txBody>
      </p:sp>
      <p:sp>
        <p:nvSpPr>
          <p:cNvPr id="16" name="TextBox 15">
            <a:extLst>
              <a:ext uri="{FF2B5EF4-FFF2-40B4-BE49-F238E27FC236}">
                <a16:creationId xmlns:a16="http://schemas.microsoft.com/office/drawing/2014/main" id="{99693820-297A-5443-9FD5-A020BCD4539D}"/>
              </a:ext>
            </a:extLst>
          </p:cNvPr>
          <p:cNvSpPr txBox="1"/>
          <p:nvPr/>
        </p:nvSpPr>
        <p:spPr>
          <a:xfrm>
            <a:off x="398208" y="1519459"/>
            <a:ext cx="8347584" cy="5086008"/>
          </a:xfrm>
          <a:prstGeom prst="rect">
            <a:avLst/>
          </a:prstGeom>
          <a:noFill/>
        </p:spPr>
        <p:txBody>
          <a:bodyPr wrap="square" rtlCol="0">
            <a:spAutoFit/>
          </a:bodyPr>
          <a:lstStyle/>
          <a:p>
            <a:pPr marL="457200" indent="-457200">
              <a:lnSpc>
                <a:spcPct val="110000"/>
              </a:lnSpc>
              <a:spcBef>
                <a:spcPts val="4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Pharmacists &amp; support staff in both Intervention Group and Comparator Group completed Blended Mental Health First Aid</a:t>
            </a:r>
          </a:p>
          <a:p>
            <a:pPr marL="457200" indent="-457200">
              <a:lnSpc>
                <a:spcPct val="110000"/>
              </a:lnSpc>
              <a:spcBef>
                <a:spcPts val="4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Intervention Group completed further face-to-face training (1.5 days)</a:t>
            </a:r>
          </a:p>
          <a:p>
            <a:pPr marL="914400" lvl="1" indent="-457200">
              <a:lnSpc>
                <a:spcPct val="110000"/>
              </a:lnSpc>
              <a:spcBef>
                <a:spcPts val="400"/>
              </a:spcBef>
              <a:buFont typeface="System Font Regular"/>
              <a:buChar char="-"/>
              <a:defRPr/>
            </a:pPr>
            <a:r>
              <a:rPr lang="en-AU" sz="2000" i="1" dirty="0">
                <a:solidFill>
                  <a:sysClr val="windowText" lastClr="000000"/>
                </a:solidFill>
                <a:latin typeface="Calibri" panose="020F0502020204030204" pitchFamily="34" charset="0"/>
                <a:cs typeface="Calibri" panose="020F0502020204030204" pitchFamily="34" charset="0"/>
              </a:rPr>
              <a:t>role plays implementing MHFA with simulated patients</a:t>
            </a:r>
          </a:p>
          <a:p>
            <a:pPr marL="914400" lvl="1" indent="-457200">
              <a:lnSpc>
                <a:spcPct val="110000"/>
              </a:lnSpc>
              <a:spcBef>
                <a:spcPts val="400"/>
              </a:spcBef>
              <a:buFont typeface="System Font Regular"/>
              <a:buChar char="-"/>
              <a:defRPr/>
            </a:pPr>
            <a:r>
              <a:rPr lang="en-AU" sz="2000" i="1" dirty="0">
                <a:solidFill>
                  <a:sysClr val="windowText" lastClr="000000"/>
                </a:solidFill>
                <a:latin typeface="Calibri" panose="020F0502020204030204" pitchFamily="34" charset="0"/>
                <a:cs typeface="Calibri" panose="020F0502020204030204" pitchFamily="34" charset="0"/>
              </a:rPr>
              <a:t>interactive modules delivered by experts (psychiatrist, consumer consultant, psychologist, mental health pharmacist)</a:t>
            </a:r>
          </a:p>
          <a:p>
            <a:pPr marL="1371600" lvl="2" indent="-457200">
              <a:lnSpc>
                <a:spcPct val="110000"/>
              </a:lnSpc>
              <a:spcBef>
                <a:spcPts val="400"/>
              </a:spcBef>
              <a:buFont typeface="Wingdings" pitchFamily="2" charset="2"/>
              <a:buChar char="§"/>
              <a:defRPr/>
            </a:pPr>
            <a:r>
              <a:rPr lang="en-AU" sz="2000" dirty="0">
                <a:solidFill>
                  <a:sysClr val="windowText" lastClr="000000"/>
                </a:solidFill>
                <a:latin typeface="Calibri" panose="020F0502020204030204" pitchFamily="34" charset="0"/>
                <a:cs typeface="Calibri" panose="020F0502020204030204" pitchFamily="34" charset="0"/>
              </a:rPr>
              <a:t>social determinants of health, complexities of psychotropic medication, communication, motivational interviewing, supporting physical wellbeing &amp; adherence</a:t>
            </a:r>
          </a:p>
          <a:p>
            <a:pPr marL="457200" indent="-457200">
              <a:lnSpc>
                <a:spcPct val="110000"/>
              </a:lnSpc>
              <a:spcBef>
                <a:spcPts val="4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Pharmacists in each region supported by a mentor pair (pharmacist with community pharmacy experience &amp; consumer educator with lived experience)</a:t>
            </a:r>
          </a:p>
        </p:txBody>
      </p:sp>
    </p:spTree>
    <p:extLst>
      <p:ext uri="{BB962C8B-B14F-4D97-AF65-F5344CB8AC3E}">
        <p14:creationId xmlns:p14="http://schemas.microsoft.com/office/powerpoint/2010/main" val="195771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A2C808-1341-4547-A105-C2465F893D67}"/>
              </a:ext>
            </a:extLst>
          </p:cNvPr>
          <p:cNvSpPr txBox="1">
            <a:spLocks/>
          </p:cNvSpPr>
          <p:nvPr/>
        </p:nvSpPr>
        <p:spPr>
          <a:xfrm>
            <a:off x="516192" y="709047"/>
            <a:ext cx="8229600" cy="990600"/>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lvl="0" algn="r">
              <a:spcBef>
                <a:spcPts val="0"/>
              </a:spcBef>
            </a:pPr>
            <a:endParaRPr lang="en-AU" sz="1600" spc="0" dirty="0">
              <a:solidFill>
                <a:srgbClr val="02070E"/>
              </a:solidFill>
              <a:ea typeface="+mn-ea"/>
              <a:cs typeface="+mn-cs"/>
            </a:endParaRPr>
          </a:p>
          <a:p>
            <a:pPr lvl="0" algn="r">
              <a:spcBef>
                <a:spcPts val="0"/>
              </a:spcBef>
            </a:pPr>
            <a:r>
              <a:rPr lang="en-AU" sz="3000" spc="0" dirty="0">
                <a:solidFill>
                  <a:srgbClr val="02070E"/>
                </a:solidFill>
                <a:latin typeface="Calibri" panose="020F0502020204030204" pitchFamily="34" charset="0"/>
                <a:ea typeface="+mn-ea"/>
                <a:cs typeface="Calibri" panose="020F0502020204030204" pitchFamily="34" charset="0"/>
              </a:rPr>
              <a:t>Mentor pairs</a:t>
            </a:r>
          </a:p>
        </p:txBody>
      </p:sp>
      <p:sp>
        <p:nvSpPr>
          <p:cNvPr id="16" name="TextBox 15">
            <a:extLst>
              <a:ext uri="{FF2B5EF4-FFF2-40B4-BE49-F238E27FC236}">
                <a16:creationId xmlns:a16="http://schemas.microsoft.com/office/drawing/2014/main" id="{99693820-297A-5443-9FD5-A020BCD4539D}"/>
              </a:ext>
            </a:extLst>
          </p:cNvPr>
          <p:cNvSpPr txBox="1"/>
          <p:nvPr/>
        </p:nvSpPr>
        <p:spPr>
          <a:xfrm>
            <a:off x="398208" y="1519459"/>
            <a:ext cx="8347584" cy="4815677"/>
          </a:xfrm>
          <a:prstGeom prst="rect">
            <a:avLst/>
          </a:prstGeom>
          <a:noFill/>
        </p:spPr>
        <p:txBody>
          <a:bodyPr wrap="square" rtlCol="0">
            <a:spAutoFit/>
          </a:bodyPr>
          <a:lstStyle/>
          <a:p>
            <a:pPr marL="457200" indent="-457200">
              <a:lnSpc>
                <a:spcPct val="120000"/>
              </a:lnSpc>
              <a:spcBef>
                <a:spcPts val="4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Mentors share different but complementary perspectives &amp; experiences</a:t>
            </a:r>
          </a:p>
          <a:p>
            <a:pPr marL="914400" lvl="1" indent="-457200">
              <a:lnSpc>
                <a:spcPct val="120000"/>
              </a:lnSpc>
              <a:spcBef>
                <a:spcPts val="400"/>
              </a:spcBef>
              <a:buFont typeface="System Font Regular"/>
              <a:buChar char="-"/>
              <a:defRPr/>
            </a:pPr>
            <a:r>
              <a:rPr lang="en-AU" sz="2000" i="1" dirty="0">
                <a:solidFill>
                  <a:sysClr val="windowText" lastClr="000000"/>
                </a:solidFill>
                <a:latin typeface="Calibri" panose="020F0502020204030204" pitchFamily="34" charset="0"/>
                <a:cs typeface="Calibri" panose="020F0502020204030204" pitchFamily="34" charset="0"/>
              </a:rPr>
              <a:t>pharmacy mentors support pharmacists to deliver the service, managing complexities of medication &amp; communication with health professionals</a:t>
            </a:r>
          </a:p>
          <a:p>
            <a:pPr marL="914400" lvl="1" indent="-457200">
              <a:lnSpc>
                <a:spcPct val="120000"/>
              </a:lnSpc>
              <a:spcBef>
                <a:spcPts val="400"/>
              </a:spcBef>
              <a:buFont typeface="System Font Regular"/>
              <a:buChar char="-"/>
              <a:defRPr/>
            </a:pPr>
            <a:r>
              <a:rPr lang="en-AU" sz="2000" i="1" dirty="0">
                <a:solidFill>
                  <a:sysClr val="windowText" lastClr="000000"/>
                </a:solidFill>
                <a:latin typeface="Calibri" panose="020F0502020204030204" pitchFamily="34" charset="0"/>
                <a:cs typeface="Calibri" panose="020F0502020204030204" pitchFamily="34" charset="0"/>
              </a:rPr>
              <a:t>consumer mentors support pharmacists to understand the lived experience of medication use</a:t>
            </a:r>
          </a:p>
          <a:p>
            <a:pPr marL="914400" lvl="1" indent="-457200">
              <a:lnSpc>
                <a:spcPct val="120000"/>
              </a:lnSpc>
              <a:spcBef>
                <a:spcPts val="400"/>
              </a:spcBef>
              <a:buFont typeface="System Font Regular"/>
              <a:buChar char="-"/>
              <a:defRPr/>
            </a:pPr>
            <a:r>
              <a:rPr lang="en-AU" sz="2000" i="1" dirty="0">
                <a:solidFill>
                  <a:sysClr val="windowText" lastClr="000000"/>
                </a:solidFill>
                <a:latin typeface="Calibri" panose="020F0502020204030204" pitchFamily="34" charset="0"/>
                <a:cs typeface="Calibri" panose="020F0502020204030204" pitchFamily="34" charset="0"/>
              </a:rPr>
              <a:t>consumer mentors assist in understanding barriers &amp; challenges effecting physical health, including side effects &amp; discrimination in accessing services</a:t>
            </a:r>
          </a:p>
          <a:p>
            <a:pPr marL="914400" lvl="1" indent="-457200">
              <a:lnSpc>
                <a:spcPct val="120000"/>
              </a:lnSpc>
              <a:spcBef>
                <a:spcPts val="400"/>
              </a:spcBef>
              <a:buFont typeface="System Font Regular"/>
              <a:buChar char="-"/>
              <a:defRPr/>
            </a:pPr>
            <a:r>
              <a:rPr lang="en-AU" sz="2000" i="1" dirty="0">
                <a:solidFill>
                  <a:sysClr val="windowText" lastClr="000000"/>
                </a:solidFill>
                <a:latin typeface="Calibri" panose="020F0502020204030204" pitchFamily="34" charset="0"/>
                <a:cs typeface="Calibri" panose="020F0502020204030204" pitchFamily="34" charset="0"/>
              </a:rPr>
              <a:t>at the same time consumer mentors demonstrate hope and encourage pharmacists to see &amp; hear the ‘story behind the script’</a:t>
            </a:r>
          </a:p>
        </p:txBody>
      </p:sp>
    </p:spTree>
    <p:extLst>
      <p:ext uri="{BB962C8B-B14F-4D97-AF65-F5344CB8AC3E}">
        <p14:creationId xmlns:p14="http://schemas.microsoft.com/office/powerpoint/2010/main" val="344858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A2C808-1341-4547-A105-C2465F893D67}"/>
              </a:ext>
            </a:extLst>
          </p:cNvPr>
          <p:cNvSpPr txBox="1">
            <a:spLocks/>
          </p:cNvSpPr>
          <p:nvPr/>
        </p:nvSpPr>
        <p:spPr>
          <a:xfrm>
            <a:off x="506360" y="740910"/>
            <a:ext cx="8229600" cy="990600"/>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lvl="0" algn="ctr">
              <a:spcBef>
                <a:spcPts val="0"/>
              </a:spcBef>
            </a:pPr>
            <a:endParaRPr lang="en-AU" sz="1600" spc="0" dirty="0">
              <a:solidFill>
                <a:srgbClr val="02070E"/>
              </a:solidFill>
              <a:ea typeface="+mn-ea"/>
              <a:cs typeface="+mn-cs"/>
            </a:endParaRPr>
          </a:p>
          <a:p>
            <a:pPr lvl="0" algn="r">
              <a:spcBef>
                <a:spcPts val="0"/>
              </a:spcBef>
            </a:pPr>
            <a:r>
              <a:rPr lang="en-AU" sz="3000" spc="0" dirty="0">
                <a:solidFill>
                  <a:srgbClr val="02070E"/>
                </a:solidFill>
                <a:latin typeface="Calibri" panose="020F0502020204030204" pitchFamily="34" charset="0"/>
                <a:ea typeface="+mn-ea"/>
                <a:cs typeface="Calibri" panose="020F0502020204030204" pitchFamily="34" charset="0"/>
              </a:rPr>
              <a:t>Consumer participant progress </a:t>
            </a:r>
          </a:p>
        </p:txBody>
      </p:sp>
      <p:pic>
        <p:nvPicPr>
          <p:cNvPr id="3" name="Picture 2">
            <a:extLst>
              <a:ext uri="{FF2B5EF4-FFF2-40B4-BE49-F238E27FC236}">
                <a16:creationId xmlns:a16="http://schemas.microsoft.com/office/drawing/2014/main" id="{30F35ABF-5D45-BA45-AADD-092863B29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34576" y="-1128451"/>
            <a:ext cx="7674850" cy="10414889"/>
          </a:xfrm>
          <a:prstGeom prst="rect">
            <a:avLst/>
          </a:prstGeom>
        </p:spPr>
      </p:pic>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673B5A14-6F0A-5B4A-94FF-465A98AD1C48}"/>
                  </a:ext>
                </a:extLst>
              </p14:cNvPr>
              <p14:cNvContentPartPr/>
              <p14:nvPr/>
            </p14:nvContentPartPr>
            <p14:xfrm>
              <a:off x="2800473" y="5951440"/>
              <a:ext cx="439560" cy="273600"/>
            </p14:xfrm>
          </p:contentPart>
        </mc:Choice>
        <mc:Fallback xmlns="">
          <p:pic>
            <p:nvPicPr>
              <p:cNvPr id="15" name="Ink 14">
                <a:extLst>
                  <a:ext uri="{FF2B5EF4-FFF2-40B4-BE49-F238E27FC236}">
                    <a16:creationId xmlns:a16="http://schemas.microsoft.com/office/drawing/2014/main" id="{673B5A14-6F0A-5B4A-94FF-465A98AD1C48}"/>
                  </a:ext>
                </a:extLst>
              </p:cNvPr>
              <p:cNvPicPr/>
              <p:nvPr/>
            </p:nvPicPr>
            <p:blipFill>
              <a:blip r:embed="rId5"/>
              <a:stretch>
                <a:fillRect/>
              </a:stretch>
            </p:blipFill>
            <p:spPr>
              <a:xfrm>
                <a:off x="2746473" y="5843440"/>
                <a:ext cx="54720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C85F7134-A73C-1849-8052-FD17AC550255}"/>
                  </a:ext>
                </a:extLst>
              </p14:cNvPr>
              <p14:cNvContentPartPr/>
              <p14:nvPr/>
            </p14:nvContentPartPr>
            <p14:xfrm>
              <a:off x="6775969" y="5972852"/>
              <a:ext cx="395640" cy="243000"/>
            </p14:xfrm>
          </p:contentPart>
        </mc:Choice>
        <mc:Fallback xmlns="">
          <p:pic>
            <p:nvPicPr>
              <p:cNvPr id="16" name="Ink 15">
                <a:extLst>
                  <a:ext uri="{FF2B5EF4-FFF2-40B4-BE49-F238E27FC236}">
                    <a16:creationId xmlns:a16="http://schemas.microsoft.com/office/drawing/2014/main" id="{C85F7134-A73C-1849-8052-FD17AC550255}"/>
                  </a:ext>
                </a:extLst>
              </p:cNvPr>
              <p:cNvPicPr/>
              <p:nvPr/>
            </p:nvPicPr>
            <p:blipFill>
              <a:blip r:embed="rId7"/>
              <a:stretch>
                <a:fillRect/>
              </a:stretch>
            </p:blipFill>
            <p:spPr>
              <a:xfrm>
                <a:off x="6721969" y="5864852"/>
                <a:ext cx="50328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8D675731-4644-A64E-B034-62333BF220F5}"/>
                  </a:ext>
                </a:extLst>
              </p14:cNvPr>
              <p14:cNvContentPartPr/>
              <p14:nvPr/>
            </p14:nvContentPartPr>
            <p14:xfrm>
              <a:off x="6675590" y="3862634"/>
              <a:ext cx="615794" cy="216360"/>
            </p14:xfrm>
          </p:contentPart>
        </mc:Choice>
        <mc:Fallback xmlns="">
          <p:pic>
            <p:nvPicPr>
              <p:cNvPr id="18" name="Ink 17">
                <a:extLst>
                  <a:ext uri="{FF2B5EF4-FFF2-40B4-BE49-F238E27FC236}">
                    <a16:creationId xmlns:a16="http://schemas.microsoft.com/office/drawing/2014/main" id="{8D675731-4644-A64E-B034-62333BF220F5}"/>
                  </a:ext>
                </a:extLst>
              </p:cNvPr>
              <p:cNvPicPr/>
              <p:nvPr/>
            </p:nvPicPr>
            <p:blipFill>
              <a:blip r:embed="rId9"/>
              <a:stretch>
                <a:fillRect/>
              </a:stretch>
            </p:blipFill>
            <p:spPr>
              <a:xfrm>
                <a:off x="6621573" y="3754634"/>
                <a:ext cx="723468"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5FE50C3C-DF74-1E40-8D7B-0E09A8233094}"/>
                  </a:ext>
                </a:extLst>
              </p14:cNvPr>
              <p14:cNvContentPartPr/>
              <p14:nvPr/>
            </p14:nvContentPartPr>
            <p14:xfrm>
              <a:off x="9611837" y="6858000"/>
              <a:ext cx="360" cy="360"/>
            </p14:xfrm>
          </p:contentPart>
        </mc:Choice>
        <mc:Fallback xmlns="">
          <p:pic>
            <p:nvPicPr>
              <p:cNvPr id="19" name="Ink 18">
                <a:extLst>
                  <a:ext uri="{FF2B5EF4-FFF2-40B4-BE49-F238E27FC236}">
                    <a16:creationId xmlns:a16="http://schemas.microsoft.com/office/drawing/2014/main" id="{5FE50C3C-DF74-1E40-8D7B-0E09A8233094}"/>
                  </a:ext>
                </a:extLst>
              </p:cNvPr>
              <p:cNvPicPr/>
              <p:nvPr/>
            </p:nvPicPr>
            <p:blipFill>
              <a:blip r:embed="rId11"/>
              <a:stretch>
                <a:fillRect/>
              </a:stretch>
            </p:blipFill>
            <p:spPr>
              <a:xfrm>
                <a:off x="9557837" y="675000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CCE5270E-59A9-1B4A-8FEC-C073A2144F02}"/>
                  </a:ext>
                </a:extLst>
              </p14:cNvPr>
              <p14:cNvContentPartPr/>
              <p14:nvPr/>
            </p14:nvContentPartPr>
            <p14:xfrm>
              <a:off x="2800113" y="3846214"/>
              <a:ext cx="439920" cy="216360"/>
            </p14:xfrm>
          </p:contentPart>
        </mc:Choice>
        <mc:Fallback xmlns="">
          <p:pic>
            <p:nvPicPr>
              <p:cNvPr id="20" name="Ink 19">
                <a:extLst>
                  <a:ext uri="{FF2B5EF4-FFF2-40B4-BE49-F238E27FC236}">
                    <a16:creationId xmlns:a16="http://schemas.microsoft.com/office/drawing/2014/main" id="{CCE5270E-59A9-1B4A-8FEC-C073A2144F02}"/>
                  </a:ext>
                </a:extLst>
              </p:cNvPr>
              <p:cNvPicPr/>
              <p:nvPr/>
            </p:nvPicPr>
            <p:blipFill>
              <a:blip r:embed="rId13"/>
              <a:stretch>
                <a:fillRect/>
              </a:stretch>
            </p:blipFill>
            <p:spPr>
              <a:xfrm>
                <a:off x="2746113" y="3738214"/>
                <a:ext cx="547560" cy="432000"/>
              </a:xfrm>
              <a:prstGeom prst="rect">
                <a:avLst/>
              </a:prstGeom>
            </p:spPr>
          </p:pic>
        </mc:Fallback>
      </mc:AlternateContent>
      <p:sp>
        <p:nvSpPr>
          <p:cNvPr id="9" name="TextBox 8">
            <a:extLst>
              <a:ext uri="{FF2B5EF4-FFF2-40B4-BE49-F238E27FC236}">
                <a16:creationId xmlns:a16="http://schemas.microsoft.com/office/drawing/2014/main" id="{D95ACF8B-1F16-FE4E-84FE-338D909E72FE}"/>
              </a:ext>
            </a:extLst>
          </p:cNvPr>
          <p:cNvSpPr txBox="1"/>
          <p:nvPr/>
        </p:nvSpPr>
        <p:spPr>
          <a:xfrm>
            <a:off x="506360" y="1577621"/>
            <a:ext cx="7204494" cy="307777"/>
          </a:xfrm>
          <a:prstGeom prst="rect">
            <a:avLst/>
          </a:prstGeom>
          <a:noFill/>
        </p:spPr>
        <p:txBody>
          <a:bodyPr wrap="square" rtlCol="0">
            <a:spAutoFit/>
          </a:bodyPr>
          <a:lstStyle/>
          <a:p>
            <a:r>
              <a:rPr lang="en-AU" sz="1400" b="1" dirty="0">
                <a:solidFill>
                  <a:srgbClr val="02050A"/>
                </a:solidFill>
                <a:latin typeface="Calibri" panose="020F0502020204030204" pitchFamily="34" charset="0"/>
                <a:cs typeface="Calibri" panose="020F0502020204030204" pitchFamily="34" charset="0"/>
              </a:rPr>
              <a:t>Consumer participant progress in RCT</a:t>
            </a:r>
          </a:p>
        </p:txBody>
      </p:sp>
    </p:spTree>
    <p:extLst>
      <p:ext uri="{BB962C8B-B14F-4D97-AF65-F5344CB8AC3E}">
        <p14:creationId xmlns:p14="http://schemas.microsoft.com/office/powerpoint/2010/main" val="3858111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DAA0B2-A100-B043-B244-0B5FDD388B3F}"/>
              </a:ext>
            </a:extLst>
          </p:cNvPr>
          <p:cNvSpPr txBox="1">
            <a:spLocks/>
          </p:cNvSpPr>
          <p:nvPr/>
        </p:nvSpPr>
        <p:spPr>
          <a:xfrm>
            <a:off x="516192" y="709047"/>
            <a:ext cx="8229600" cy="990600"/>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lvl="0" algn="r">
              <a:spcBef>
                <a:spcPts val="0"/>
              </a:spcBef>
            </a:pPr>
            <a:endParaRPr lang="en-AU" sz="1600" spc="0" dirty="0">
              <a:solidFill>
                <a:srgbClr val="02070E"/>
              </a:solidFill>
              <a:ea typeface="+mn-ea"/>
              <a:cs typeface="+mn-cs"/>
            </a:endParaRPr>
          </a:p>
          <a:p>
            <a:pPr lvl="0" algn="r">
              <a:spcBef>
                <a:spcPts val="0"/>
              </a:spcBef>
            </a:pPr>
            <a:r>
              <a:rPr lang="en-AU" sz="3000" spc="0" dirty="0">
                <a:solidFill>
                  <a:srgbClr val="02070E"/>
                </a:solidFill>
                <a:latin typeface="Calibri" panose="020F0502020204030204" pitchFamily="34" charset="0"/>
                <a:ea typeface="+mn-ea"/>
                <a:cs typeface="Calibri" panose="020F0502020204030204" pitchFamily="34" charset="0"/>
              </a:rPr>
              <a:t>Thank you</a:t>
            </a:r>
          </a:p>
        </p:txBody>
      </p:sp>
      <p:pic>
        <p:nvPicPr>
          <p:cNvPr id="10" name="Picture 9">
            <a:extLst>
              <a:ext uri="{FF2B5EF4-FFF2-40B4-BE49-F238E27FC236}">
                <a16:creationId xmlns:a16="http://schemas.microsoft.com/office/drawing/2014/main" id="{5968EDB9-7885-9246-86C1-6B11CAC509E8}"/>
              </a:ext>
            </a:extLst>
          </p:cNvPr>
          <p:cNvPicPr/>
          <p:nvPr/>
        </p:nvPicPr>
        <p:blipFill>
          <a:blip r:embed="rId3"/>
          <a:stretch>
            <a:fillRect/>
          </a:stretch>
        </p:blipFill>
        <p:spPr>
          <a:xfrm>
            <a:off x="554073" y="1699647"/>
            <a:ext cx="2471515" cy="1012984"/>
          </a:xfrm>
          <a:prstGeom prst="rect">
            <a:avLst/>
          </a:prstGeom>
        </p:spPr>
      </p:pic>
      <p:sp>
        <p:nvSpPr>
          <p:cNvPr id="11" name="Title 1">
            <a:extLst>
              <a:ext uri="{FF2B5EF4-FFF2-40B4-BE49-F238E27FC236}">
                <a16:creationId xmlns:a16="http://schemas.microsoft.com/office/drawing/2014/main" id="{BD803723-D44E-034E-8956-A47BE1C0DC27}"/>
              </a:ext>
            </a:extLst>
          </p:cNvPr>
          <p:cNvSpPr txBox="1">
            <a:spLocks/>
          </p:cNvSpPr>
          <p:nvPr/>
        </p:nvSpPr>
        <p:spPr>
          <a:xfrm>
            <a:off x="2690852" y="2015201"/>
            <a:ext cx="5141181" cy="589565"/>
          </a:xfrm>
          <a:prstGeom prst="rect">
            <a:avLst/>
          </a:prstGeom>
        </p:spPr>
        <p:txBody>
          <a:bodyPr anchor="b"/>
          <a:lstStyle>
            <a:lvl1pPr algn="l" defTabSz="914400" rtl="0" eaLnBrk="1" latinLnBrk="0" hangingPunct="1">
              <a:lnSpc>
                <a:spcPct val="90000"/>
              </a:lnSpc>
              <a:spcBef>
                <a:spcPct val="0"/>
              </a:spcBef>
              <a:buNone/>
              <a:defRPr sz="6000" kern="1200">
                <a:solidFill>
                  <a:schemeClr val="accent1"/>
                </a:solidFill>
                <a:latin typeface="+mj-lt"/>
                <a:ea typeface="+mj-ea"/>
                <a:cs typeface="+mj-cs"/>
              </a:defRPr>
            </a:lvl1pPr>
          </a:lstStyle>
          <a:p>
            <a:pPr algn="ctr"/>
            <a:r>
              <a:rPr lang="en-AU" sz="2300" dirty="0">
                <a:solidFill>
                  <a:schemeClr val="tx1"/>
                </a:solidFill>
                <a:latin typeface="Calibri" panose="020F0502020204030204" pitchFamily="34" charset="0"/>
                <a:cs typeface="Calibri" panose="020F0502020204030204" pitchFamily="34" charset="0"/>
              </a:rPr>
              <a:t>ANZCTR Trial Registration Number: ACTRN12620000577910</a:t>
            </a:r>
          </a:p>
        </p:txBody>
      </p:sp>
      <p:sp>
        <p:nvSpPr>
          <p:cNvPr id="12" name="TextBox 11">
            <a:extLst>
              <a:ext uri="{FF2B5EF4-FFF2-40B4-BE49-F238E27FC236}">
                <a16:creationId xmlns:a16="http://schemas.microsoft.com/office/drawing/2014/main" id="{96C7C889-52B9-A54E-885F-DD56E6DA9913}"/>
              </a:ext>
            </a:extLst>
          </p:cNvPr>
          <p:cNvSpPr txBox="1"/>
          <p:nvPr/>
        </p:nvSpPr>
        <p:spPr>
          <a:xfrm>
            <a:off x="2187616" y="3969350"/>
            <a:ext cx="5058136" cy="1815882"/>
          </a:xfrm>
          <a:prstGeom prst="rect">
            <a:avLst/>
          </a:prstGeom>
          <a:noFill/>
        </p:spPr>
        <p:txBody>
          <a:bodyPr wrap="square" rtlCol="0">
            <a:spAutoFit/>
          </a:bodyPr>
          <a:lstStyle/>
          <a:p>
            <a:pPr algn="ctr"/>
            <a:r>
              <a:rPr lang="en-AU" sz="2800" dirty="0">
                <a:solidFill>
                  <a:srgbClr val="02070E"/>
                </a:solidFill>
                <a:latin typeface="Calibri" panose="020F0502020204030204" pitchFamily="34" charset="0"/>
                <a:cs typeface="Calibri" panose="020F0502020204030204" pitchFamily="34" charset="0"/>
              </a:rPr>
              <a:t>Twitter: </a:t>
            </a:r>
            <a:r>
              <a:rPr lang="en-AU" sz="2800" dirty="0">
                <a:solidFill>
                  <a:schemeClr val="accent1"/>
                </a:solidFill>
                <a:latin typeface="Calibri" panose="020F0502020204030204" pitchFamily="34" charset="0"/>
                <a:cs typeface="Calibri" panose="020F0502020204030204" pitchFamily="34" charset="0"/>
              </a:rPr>
              <a:t>@</a:t>
            </a:r>
            <a:r>
              <a:rPr lang="en-AU" sz="2800" dirty="0" err="1">
                <a:solidFill>
                  <a:schemeClr val="accent1"/>
                </a:solidFill>
                <a:latin typeface="Calibri" panose="020F0502020204030204" pitchFamily="34" charset="0"/>
                <a:cs typeface="Calibri" panose="020F0502020204030204" pitchFamily="34" charset="0"/>
              </a:rPr>
              <a:t>AmandaJWheeler</a:t>
            </a:r>
            <a:endParaRPr lang="en-AU" sz="2800" dirty="0">
              <a:solidFill>
                <a:schemeClr val="accent1"/>
              </a:solidFill>
              <a:latin typeface="Calibri" panose="020F0502020204030204" pitchFamily="34" charset="0"/>
              <a:cs typeface="Calibri" panose="020F0502020204030204" pitchFamily="34" charset="0"/>
            </a:endParaRPr>
          </a:p>
          <a:p>
            <a:pPr algn="ctr"/>
            <a:r>
              <a:rPr lang="en-AU" sz="2800" dirty="0">
                <a:solidFill>
                  <a:schemeClr val="accent1"/>
                </a:solidFill>
                <a:latin typeface="Calibri" panose="020F0502020204030204" pitchFamily="34" charset="0"/>
                <a:cs typeface="Calibri" panose="020F0502020204030204" pitchFamily="34" charset="0"/>
              </a:rPr>
              <a:t>@HelenaRoennfel2</a:t>
            </a:r>
          </a:p>
          <a:p>
            <a:pPr algn="ctr"/>
            <a:endParaRPr lang="en-AU" sz="2800" dirty="0">
              <a:solidFill>
                <a:srgbClr val="02070E"/>
              </a:solidFill>
              <a:latin typeface="Calibri" panose="020F0502020204030204" pitchFamily="34" charset="0"/>
              <a:cs typeface="Calibri" panose="020F0502020204030204" pitchFamily="34" charset="0"/>
            </a:endParaRPr>
          </a:p>
          <a:p>
            <a:pPr algn="ctr"/>
            <a:r>
              <a:rPr lang="en-AU" sz="2800" dirty="0">
                <a:solidFill>
                  <a:srgbClr val="02070E"/>
                </a:solidFill>
                <a:latin typeface="Calibri" panose="020F0502020204030204" pitchFamily="34" charset="0"/>
                <a:cs typeface="Calibri" panose="020F0502020204030204" pitchFamily="34" charset="0"/>
              </a:rPr>
              <a:t>Any questions?</a:t>
            </a:r>
          </a:p>
        </p:txBody>
      </p:sp>
      <p:pic>
        <p:nvPicPr>
          <p:cNvPr id="13" name="Picture 12">
            <a:extLst>
              <a:ext uri="{FF2B5EF4-FFF2-40B4-BE49-F238E27FC236}">
                <a16:creationId xmlns:a16="http://schemas.microsoft.com/office/drawing/2014/main" id="{7D2F1320-CE8B-3441-BE84-599A0D0BD0FA}"/>
              </a:ext>
            </a:extLst>
          </p:cNvPr>
          <p:cNvPicPr>
            <a:picLocks noChangeAspect="1"/>
          </p:cNvPicPr>
          <p:nvPr/>
        </p:nvPicPr>
        <p:blipFill>
          <a:blip r:embed="rId4"/>
          <a:stretch>
            <a:fillRect/>
          </a:stretch>
        </p:blipFill>
        <p:spPr>
          <a:xfrm>
            <a:off x="2264385" y="4052478"/>
            <a:ext cx="426467" cy="426467"/>
          </a:xfrm>
          <a:prstGeom prst="rect">
            <a:avLst/>
          </a:prstGeom>
        </p:spPr>
      </p:pic>
      <p:sp>
        <p:nvSpPr>
          <p:cNvPr id="14" name="TextBox 13">
            <a:extLst>
              <a:ext uri="{FF2B5EF4-FFF2-40B4-BE49-F238E27FC236}">
                <a16:creationId xmlns:a16="http://schemas.microsoft.com/office/drawing/2014/main" id="{DD7756CB-95D3-DD44-8F9D-125BCAC14A0D}"/>
              </a:ext>
            </a:extLst>
          </p:cNvPr>
          <p:cNvSpPr txBox="1"/>
          <p:nvPr/>
        </p:nvSpPr>
        <p:spPr>
          <a:xfrm>
            <a:off x="2264385" y="3015594"/>
            <a:ext cx="4499486" cy="461665"/>
          </a:xfrm>
          <a:prstGeom prst="rect">
            <a:avLst/>
          </a:prstGeom>
          <a:noFill/>
        </p:spPr>
        <p:txBody>
          <a:bodyPr wrap="square">
            <a:spAutoFit/>
          </a:bodyPr>
          <a:lstStyle/>
          <a:p>
            <a:r>
              <a:rPr lang="en-US" sz="2400" dirty="0" err="1">
                <a:latin typeface="Calibri" panose="020F0502020204030204" pitchFamily="34" charset="0"/>
                <a:cs typeface="Calibri" panose="020F0502020204030204" pitchFamily="34" charset="0"/>
              </a:rPr>
              <a:t>www.griffith.edu.au</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pharmibridge</a:t>
            </a:r>
            <a:endParaRPr lang="en-US" sz="2400" dirty="0">
              <a:latin typeface="Calibri" panose="020F0502020204030204" pitchFamily="34" charset="0"/>
              <a:cs typeface="Calibri" panose="020F0502020204030204" pitchFamily="34" charset="0"/>
            </a:endParaRPr>
          </a:p>
        </p:txBody>
      </p:sp>
      <p:pic>
        <p:nvPicPr>
          <p:cNvPr id="4098" name="Picture 2" descr="A taste of technology | News Centre - Official news site of Calderdale  Council">
            <a:extLst>
              <a:ext uri="{FF2B5EF4-FFF2-40B4-BE49-F238E27FC236}">
                <a16:creationId xmlns:a16="http://schemas.microsoft.com/office/drawing/2014/main" id="{7EDB2EC4-7C2F-CD4F-BCDF-31F917B1B7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360392" y="2889751"/>
            <a:ext cx="813480" cy="81348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14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0D97F3-CEDC-0940-8503-446EFE45E12E}"/>
              </a:ext>
            </a:extLst>
          </p:cNvPr>
          <p:cNvSpPr txBox="1"/>
          <p:nvPr/>
        </p:nvSpPr>
        <p:spPr>
          <a:xfrm>
            <a:off x="1573763" y="5943071"/>
            <a:ext cx="6127030" cy="261610"/>
          </a:xfrm>
          <a:prstGeom prst="rect">
            <a:avLst/>
          </a:prstGeom>
          <a:noFill/>
        </p:spPr>
        <p:txBody>
          <a:bodyPr wrap="square" rtlCol="0">
            <a:spAutoFit/>
          </a:bodyPr>
          <a:lstStyle/>
          <a:p>
            <a:pPr algn="ctr"/>
            <a:r>
              <a:rPr lang="en-GB" sz="1100" i="1" dirty="0">
                <a:solidFill>
                  <a:srgbClr val="02050A"/>
                </a:solidFill>
              </a:rPr>
              <a:t>This activity received funding from the Australian Government</a:t>
            </a:r>
          </a:p>
        </p:txBody>
      </p:sp>
      <p:pic>
        <p:nvPicPr>
          <p:cNvPr id="4" name="Picture 2" descr="GRIFF1_REG_col_S">
            <a:extLst>
              <a:ext uri="{FF2B5EF4-FFF2-40B4-BE49-F238E27FC236}">
                <a16:creationId xmlns:a16="http://schemas.microsoft.com/office/drawing/2014/main" id="{A1E23BDB-03AD-4CCC-B5DB-8107A1612EF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60110" y="5415680"/>
            <a:ext cx="1644879" cy="46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logo&#10;&#10;Description automatically generated">
            <a:extLst>
              <a:ext uri="{FF2B5EF4-FFF2-40B4-BE49-F238E27FC236}">
                <a16:creationId xmlns:a16="http://schemas.microsoft.com/office/drawing/2014/main" id="{F90EF787-E19D-4F86-AFDF-A1224495610E}"/>
              </a:ext>
            </a:extLst>
          </p:cNvPr>
          <p:cNvPicPr>
            <a:picLocks noChangeAspect="1"/>
          </p:cNvPicPr>
          <p:nvPr/>
        </p:nvPicPr>
        <p:blipFill>
          <a:blip r:embed="rId4"/>
          <a:stretch>
            <a:fillRect/>
          </a:stretch>
        </p:blipFill>
        <p:spPr>
          <a:xfrm>
            <a:off x="3552276" y="5301503"/>
            <a:ext cx="1540459" cy="647686"/>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2C40ECE1-6032-4849-BDE8-E324FB3BF4CF}"/>
              </a:ext>
            </a:extLst>
          </p:cNvPr>
          <p:cNvPicPr>
            <a:picLocks noChangeAspect="1"/>
          </p:cNvPicPr>
          <p:nvPr/>
        </p:nvPicPr>
        <p:blipFill>
          <a:blip r:embed="rId5"/>
          <a:stretch>
            <a:fillRect/>
          </a:stretch>
        </p:blipFill>
        <p:spPr>
          <a:xfrm>
            <a:off x="5608698" y="5390466"/>
            <a:ext cx="2298254" cy="419678"/>
          </a:xfrm>
          <a:prstGeom prst="rect">
            <a:avLst/>
          </a:prstGeom>
        </p:spPr>
      </p:pic>
      <p:pic>
        <p:nvPicPr>
          <p:cNvPr id="10" name="Picture 9"/>
          <p:cNvPicPr>
            <a:picLocks noChangeAspect="1"/>
          </p:cNvPicPr>
          <p:nvPr/>
        </p:nvPicPr>
        <p:blipFill rotWithShape="1">
          <a:blip r:embed="rId6"/>
          <a:srcRect l="33553" t="-9791"/>
          <a:stretch/>
        </p:blipFill>
        <p:spPr>
          <a:xfrm>
            <a:off x="2531878" y="471487"/>
            <a:ext cx="3886053" cy="627457"/>
          </a:xfrm>
          <a:prstGeom prst="rect">
            <a:avLst/>
          </a:prstGeom>
        </p:spPr>
      </p:pic>
      <p:sp>
        <p:nvSpPr>
          <p:cNvPr id="9" name="TextBox 8">
            <a:extLst>
              <a:ext uri="{FF2B5EF4-FFF2-40B4-BE49-F238E27FC236}">
                <a16:creationId xmlns:a16="http://schemas.microsoft.com/office/drawing/2014/main" id="{2078FC8B-4B6F-4BBB-8C6A-17FFBF5FE79C}"/>
              </a:ext>
            </a:extLst>
          </p:cNvPr>
          <p:cNvSpPr txBox="1"/>
          <p:nvPr/>
        </p:nvSpPr>
        <p:spPr>
          <a:xfrm>
            <a:off x="1696618" y="3503415"/>
            <a:ext cx="3013033" cy="1554272"/>
          </a:xfrm>
          <a:prstGeom prst="rect">
            <a:avLst/>
          </a:prstGeom>
          <a:noFill/>
        </p:spPr>
        <p:txBody>
          <a:bodyPr wrap="square" rtlCol="0">
            <a:spAutoFit/>
          </a:bodyPr>
          <a:lstStyle/>
          <a:p>
            <a:r>
              <a:rPr lang="en-US" sz="1700" dirty="0">
                <a:solidFill>
                  <a:schemeClr val="bg1"/>
                </a:solidFill>
                <a:latin typeface="Arial Narrow" panose="020B0606020202030204" pitchFamily="34" charset="0"/>
              </a:rPr>
              <a:t>LET COMMUNITY PHARMACY BECOME YOUR HEALTH PARTNER </a:t>
            </a:r>
            <a:endParaRPr lang="en-AU" sz="1700" dirty="0">
              <a:solidFill>
                <a:srgbClr val="000000"/>
              </a:solidFill>
              <a:latin typeface="Arial Narrow" panose="020B0606020202030204" pitchFamily="34" charset="0"/>
            </a:endParaRPr>
          </a:p>
          <a:p>
            <a:endParaRPr lang="en-AU" sz="800" dirty="0">
              <a:solidFill>
                <a:schemeClr val="bg1"/>
              </a:solidFill>
              <a:latin typeface="Arial Narrow" panose="020B0606020202030204" pitchFamily="34" charset="0"/>
            </a:endParaRPr>
          </a:p>
          <a:p>
            <a:r>
              <a:rPr lang="en-US" sz="1200" i="1" dirty="0">
                <a:solidFill>
                  <a:schemeClr val="bg1"/>
                </a:solidFill>
                <a:latin typeface="Arial Narrow" panose="020B0606020202030204" pitchFamily="34" charset="0"/>
              </a:rPr>
              <a:t>To help you bridge the gap between your physical and mental wellbeing by supporting you to </a:t>
            </a:r>
            <a:r>
              <a:rPr lang="en-AU" sz="1200" i="1" dirty="0">
                <a:solidFill>
                  <a:schemeClr val="bg1"/>
                </a:solidFill>
                <a:latin typeface="Arial Narrow" panose="020B0606020202030204" pitchFamily="34" charset="0"/>
              </a:rPr>
              <a:t>better manage your medication</a:t>
            </a:r>
          </a:p>
        </p:txBody>
      </p:sp>
      <p:pic>
        <p:nvPicPr>
          <p:cNvPr id="11" name="Picture 10"/>
          <p:cNvPicPr>
            <a:picLocks noChangeAspect="1"/>
          </p:cNvPicPr>
          <p:nvPr/>
        </p:nvPicPr>
        <p:blipFill>
          <a:blip r:embed="rId7"/>
          <a:stretch>
            <a:fillRect/>
          </a:stretch>
        </p:blipFill>
        <p:spPr>
          <a:xfrm>
            <a:off x="1834267" y="1259318"/>
            <a:ext cx="5500099" cy="3721438"/>
          </a:xfrm>
          <a:prstGeom prst="rect">
            <a:avLst/>
          </a:prstGeom>
        </p:spPr>
      </p:pic>
      <p:sp>
        <p:nvSpPr>
          <p:cNvPr id="2" name="AutoShape 2">
            <a:extLst>
              <a:ext uri="{FF2B5EF4-FFF2-40B4-BE49-F238E27FC236}">
                <a16:creationId xmlns:a16="http://schemas.microsoft.com/office/drawing/2014/main" id="{3E164EEA-7E04-3A4D-888E-1D6F5B93B5B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FC881B01-E7E8-004A-B072-FA0DD19A0D11}"/>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a:extLst>
              <a:ext uri="{FF2B5EF4-FFF2-40B4-BE49-F238E27FC236}">
                <a16:creationId xmlns:a16="http://schemas.microsoft.com/office/drawing/2014/main" id="{8BE824A2-B1A0-8940-AF36-D30322D2C6F3}"/>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3778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170" y="957214"/>
            <a:ext cx="8229600" cy="990600"/>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algn="r"/>
            <a:r>
              <a:rPr lang="en-AU" sz="3000" dirty="0">
                <a:latin typeface="Calibri" panose="020F0502020204030204" pitchFamily="34" charset="0"/>
                <a:cs typeface="Calibri" panose="020F0502020204030204" pitchFamily="34" charset="0"/>
              </a:rPr>
              <a:t>Acknowledgement of Country</a:t>
            </a:r>
            <a:r>
              <a:rPr lang="en-AU" dirty="0"/>
              <a:t>	</a:t>
            </a:r>
          </a:p>
        </p:txBody>
      </p:sp>
      <p:sp>
        <p:nvSpPr>
          <p:cNvPr id="4" name="Content Placeholder 2"/>
          <p:cNvSpPr txBox="1">
            <a:spLocks/>
          </p:cNvSpPr>
          <p:nvPr/>
        </p:nvSpPr>
        <p:spPr>
          <a:xfrm>
            <a:off x="457200" y="1890113"/>
            <a:ext cx="8229600" cy="2829372"/>
          </a:xfrm>
          <a:prstGeom prst="rect">
            <a:avLst/>
          </a:prstGeom>
        </p:spPr>
        <p:txBody>
          <a:bodyPr/>
          <a:lstStyle>
            <a:lvl1pPr marL="182880" indent="-182880" algn="l" defTabSz="914400" rtl="0" eaLnBrk="1" latinLnBrk="0" hangingPunct="1">
              <a:spcBef>
                <a:spcPct val="20000"/>
              </a:spcBef>
              <a:buClr>
                <a:srgbClr val="00207E"/>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rgbClr val="00207E"/>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rgbClr val="00207E"/>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rgbClr val="00207E"/>
              </a:buClr>
              <a:buFont typeface="Arial" pitchFamily="34" charset="0"/>
              <a:buChar char="•"/>
              <a:defRPr sz="1400" kern="1200">
                <a:solidFill>
                  <a:srgbClr val="000000"/>
                </a:solidFill>
                <a:latin typeface="+mn-lt"/>
                <a:ea typeface="+mn-ea"/>
                <a:cs typeface="+mn-cs"/>
              </a:defRPr>
            </a:lvl4pPr>
            <a:lvl5pPr marL="1188720" indent="-137160" algn="l" defTabSz="914400" rtl="0" eaLnBrk="1" latinLnBrk="0" hangingPunct="1">
              <a:spcBef>
                <a:spcPct val="20000"/>
              </a:spcBef>
              <a:buClr>
                <a:srgbClr val="00207E"/>
              </a:buClr>
              <a:buSzPct val="100000"/>
              <a:buFont typeface="Arial" pitchFamily="34" charset="0"/>
              <a:buChar char="•"/>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lnSpc>
                <a:spcPct val="150000"/>
              </a:lnSpc>
              <a:buNone/>
            </a:pPr>
            <a:r>
              <a:rPr lang="en-AU" sz="2400" dirty="0">
                <a:latin typeface="Calibri" panose="020F0502020204030204" pitchFamily="34" charset="0"/>
                <a:cs typeface="Calibri" panose="020F0502020204030204" pitchFamily="34" charset="0"/>
              </a:rPr>
              <a:t>We acknowledge the people of the </a:t>
            </a:r>
            <a:r>
              <a:rPr lang="en-AU" sz="2400" dirty="0" err="1">
                <a:latin typeface="Calibri" panose="020F0502020204030204" pitchFamily="34" charset="0"/>
                <a:cs typeface="Calibri" panose="020F0502020204030204" pitchFamily="34" charset="0"/>
              </a:rPr>
              <a:t>Yugambeh</a:t>
            </a:r>
            <a:r>
              <a:rPr lang="en-AU" sz="2400" dirty="0">
                <a:latin typeface="Calibri" panose="020F0502020204030204" pitchFamily="34" charset="0"/>
                <a:cs typeface="Calibri" panose="020F0502020204030204" pitchFamily="34" charset="0"/>
              </a:rPr>
              <a:t> language region, the traditional custodians of the land we meet on today, pay respect to Elders, past, present and emerging, and extend that respect to other Aboriginal and Torres Strait Islander people</a:t>
            </a:r>
            <a:endParaRPr lang="en-AU" sz="1600" dirty="0"/>
          </a:p>
        </p:txBody>
      </p:sp>
      <p:pic>
        <p:nvPicPr>
          <p:cNvPr id="5" name="Picture 4"/>
          <p:cNvPicPr>
            <a:picLocks noChangeAspect="1"/>
          </p:cNvPicPr>
          <p:nvPr/>
        </p:nvPicPr>
        <p:blipFill>
          <a:blip r:embed="rId2"/>
          <a:stretch>
            <a:fillRect/>
          </a:stretch>
        </p:blipFill>
        <p:spPr>
          <a:xfrm>
            <a:off x="0" y="5474209"/>
            <a:ext cx="1683270" cy="1120140"/>
          </a:xfrm>
          <a:prstGeom prst="rect">
            <a:avLst/>
          </a:prstGeom>
        </p:spPr>
      </p:pic>
      <p:pic>
        <p:nvPicPr>
          <p:cNvPr id="6" name="Picture 5"/>
          <p:cNvPicPr>
            <a:picLocks noChangeAspect="1"/>
          </p:cNvPicPr>
          <p:nvPr/>
        </p:nvPicPr>
        <p:blipFill>
          <a:blip r:embed="rId3"/>
          <a:stretch>
            <a:fillRect/>
          </a:stretch>
        </p:blipFill>
        <p:spPr>
          <a:xfrm>
            <a:off x="7437120" y="5456840"/>
            <a:ext cx="1706880" cy="1135851"/>
          </a:xfrm>
          <a:prstGeom prst="rect">
            <a:avLst/>
          </a:prstGeom>
        </p:spPr>
      </p:pic>
    </p:spTree>
    <p:extLst>
      <p:ext uri="{BB962C8B-B14F-4D97-AF65-F5344CB8AC3E}">
        <p14:creationId xmlns:p14="http://schemas.microsoft.com/office/powerpoint/2010/main" val="104867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3170" y="957214"/>
            <a:ext cx="8229600" cy="990600"/>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algn="r"/>
            <a:r>
              <a:rPr lang="en-AU" sz="3000" dirty="0">
                <a:latin typeface="Calibri" panose="020F0502020204030204" pitchFamily="34" charset="0"/>
                <a:cs typeface="Calibri" panose="020F0502020204030204" pitchFamily="34" charset="0"/>
              </a:rPr>
              <a:t>          Acknowledgement of Lived Experience</a:t>
            </a:r>
            <a:r>
              <a:rPr lang="en-AU" dirty="0"/>
              <a:t>	</a:t>
            </a:r>
          </a:p>
        </p:txBody>
      </p:sp>
      <p:sp>
        <p:nvSpPr>
          <p:cNvPr id="4" name="Content Placeholder 2"/>
          <p:cNvSpPr txBox="1">
            <a:spLocks/>
          </p:cNvSpPr>
          <p:nvPr/>
        </p:nvSpPr>
        <p:spPr>
          <a:xfrm>
            <a:off x="457200" y="1890113"/>
            <a:ext cx="8229600" cy="2829372"/>
          </a:xfrm>
          <a:prstGeom prst="rect">
            <a:avLst/>
          </a:prstGeom>
        </p:spPr>
        <p:txBody>
          <a:bodyPr/>
          <a:lstStyle>
            <a:lvl1pPr marL="182880" indent="-182880" algn="l" defTabSz="914400" rtl="0" eaLnBrk="1" latinLnBrk="0" hangingPunct="1">
              <a:spcBef>
                <a:spcPct val="20000"/>
              </a:spcBef>
              <a:buClr>
                <a:srgbClr val="00207E"/>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rgbClr val="00207E"/>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rgbClr val="00207E"/>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rgbClr val="00207E"/>
              </a:buClr>
              <a:buFont typeface="Arial" pitchFamily="34" charset="0"/>
              <a:buChar char="•"/>
              <a:defRPr sz="1400" kern="1200">
                <a:solidFill>
                  <a:srgbClr val="000000"/>
                </a:solidFill>
                <a:latin typeface="+mn-lt"/>
                <a:ea typeface="+mn-ea"/>
                <a:cs typeface="+mn-cs"/>
              </a:defRPr>
            </a:lvl4pPr>
            <a:lvl5pPr marL="1188720" indent="-137160" algn="l" defTabSz="914400" rtl="0" eaLnBrk="1" latinLnBrk="0" hangingPunct="1">
              <a:spcBef>
                <a:spcPct val="20000"/>
              </a:spcBef>
              <a:buClr>
                <a:srgbClr val="00207E"/>
              </a:buClr>
              <a:buSzPct val="100000"/>
              <a:buFont typeface="Arial" pitchFamily="34" charset="0"/>
              <a:buChar char="•"/>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lnSpc>
                <a:spcPct val="150000"/>
              </a:lnSpc>
              <a:buNone/>
            </a:pPr>
            <a:r>
              <a:rPr lang="en-AU" sz="2400" dirty="0">
                <a:latin typeface="Calibri" panose="020F0502020204030204" pitchFamily="34" charset="0"/>
                <a:cs typeface="Calibri" panose="020F0502020204030204" pitchFamily="34" charset="0"/>
              </a:rPr>
              <a:t>We acknowledge </a:t>
            </a:r>
            <a:r>
              <a:rPr lang="en-AU" sz="2400" dirty="0">
                <a:latin typeface="Calibri" panose="020F0502020204030204" pitchFamily="34" charset="0"/>
                <a:ea typeface="Montserrat"/>
                <a:cs typeface="Calibri" panose="020F0502020204030204" pitchFamily="34" charset="0"/>
                <a:sym typeface="Montserrat"/>
              </a:rPr>
              <a:t>all of the lived experience within the symposium today and that we speak honourably and respectfully about ongoing emotional distress, experiences of trauma and mental ill-health and the work of caring, and experiences of care within this context</a:t>
            </a:r>
            <a:endParaRPr lang="en-AU" sz="2400" dirty="0">
              <a:latin typeface="Calibri" panose="020F0502020204030204" pitchFamily="34" charset="0"/>
              <a:cs typeface="Calibri" panose="020F0502020204030204" pitchFamily="34" charset="0"/>
            </a:endParaRPr>
          </a:p>
          <a:p>
            <a:pPr marL="0" indent="0">
              <a:lnSpc>
                <a:spcPct val="200000"/>
              </a:lnSpc>
              <a:buNone/>
            </a:pPr>
            <a:endParaRPr lang="en-AU" sz="1600" dirty="0"/>
          </a:p>
        </p:txBody>
      </p:sp>
    </p:spTree>
    <p:extLst>
      <p:ext uri="{BB962C8B-B14F-4D97-AF65-F5344CB8AC3E}">
        <p14:creationId xmlns:p14="http://schemas.microsoft.com/office/powerpoint/2010/main" val="392836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A2C808-1341-4547-A105-C2465F893D67}"/>
              </a:ext>
            </a:extLst>
          </p:cNvPr>
          <p:cNvSpPr txBox="1">
            <a:spLocks/>
          </p:cNvSpPr>
          <p:nvPr/>
        </p:nvSpPr>
        <p:spPr>
          <a:xfrm>
            <a:off x="545688" y="750742"/>
            <a:ext cx="8229600" cy="990600"/>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lvl="0" algn="r">
              <a:spcBef>
                <a:spcPts val="0"/>
              </a:spcBef>
            </a:pPr>
            <a:endParaRPr lang="en-AU" sz="1600" spc="0" dirty="0">
              <a:solidFill>
                <a:srgbClr val="02070E"/>
              </a:solidFill>
              <a:ea typeface="+mn-ea"/>
              <a:cs typeface="+mn-cs"/>
            </a:endParaRPr>
          </a:p>
          <a:p>
            <a:pPr lvl="0" algn="r">
              <a:spcBef>
                <a:spcPts val="0"/>
              </a:spcBef>
            </a:pPr>
            <a:r>
              <a:rPr lang="en-AU" sz="3000" spc="0" dirty="0">
                <a:solidFill>
                  <a:srgbClr val="02070E"/>
                </a:solidFill>
                <a:latin typeface="Calibri" panose="020F0502020204030204" pitchFamily="34" charset="0"/>
                <a:ea typeface="+mn-ea"/>
                <a:cs typeface="Calibri" panose="020F0502020204030204" pitchFamily="34" charset="0"/>
              </a:rPr>
              <a:t>What is the </a:t>
            </a:r>
            <a:r>
              <a:rPr lang="en-AU" sz="3000" i="1" spc="0" dirty="0">
                <a:solidFill>
                  <a:srgbClr val="02070E"/>
                </a:solidFill>
                <a:latin typeface="Calibri" panose="020F0502020204030204" pitchFamily="34" charset="0"/>
                <a:ea typeface="+mn-ea"/>
                <a:cs typeface="Calibri" panose="020F0502020204030204" pitchFamily="34" charset="0"/>
              </a:rPr>
              <a:t>PharMIbridge</a:t>
            </a:r>
            <a:r>
              <a:rPr lang="en-AU" sz="3000" spc="0" dirty="0">
                <a:solidFill>
                  <a:srgbClr val="02070E"/>
                </a:solidFill>
                <a:latin typeface="Calibri" panose="020F0502020204030204" pitchFamily="34" charset="0"/>
                <a:ea typeface="+mn-ea"/>
                <a:cs typeface="Calibri" panose="020F0502020204030204" pitchFamily="34" charset="0"/>
              </a:rPr>
              <a:t> RCT?</a:t>
            </a:r>
          </a:p>
        </p:txBody>
      </p:sp>
      <p:sp>
        <p:nvSpPr>
          <p:cNvPr id="8" name="TextBox 7">
            <a:extLst>
              <a:ext uri="{FF2B5EF4-FFF2-40B4-BE49-F238E27FC236}">
                <a16:creationId xmlns:a16="http://schemas.microsoft.com/office/drawing/2014/main" id="{7A10CFB0-A05C-034F-96FF-818276FB3D88}"/>
              </a:ext>
            </a:extLst>
          </p:cNvPr>
          <p:cNvSpPr txBox="1"/>
          <p:nvPr/>
        </p:nvSpPr>
        <p:spPr>
          <a:xfrm>
            <a:off x="349048" y="1584497"/>
            <a:ext cx="8426240" cy="4685513"/>
          </a:xfrm>
          <a:prstGeom prst="rect">
            <a:avLst/>
          </a:prstGeom>
          <a:noFill/>
        </p:spPr>
        <p:txBody>
          <a:bodyPr wrap="square" rtlCol="0">
            <a:spAutoFit/>
          </a:bodyPr>
          <a:lstStyle/>
          <a:p>
            <a:pPr marL="457200" lvl="0" indent="-457200">
              <a:lnSpc>
                <a:spcPct val="130000"/>
              </a:lnSpc>
              <a:spcBef>
                <a:spcPts val="10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Bridging the Gap between Physical and Mental Illness in Community Pharmacy (</a:t>
            </a:r>
            <a:r>
              <a:rPr lang="en-AU" sz="2300" i="1" dirty="0">
                <a:solidFill>
                  <a:sysClr val="windowText" lastClr="000000"/>
                </a:solidFill>
                <a:latin typeface="Calibri" panose="020F0502020204030204" pitchFamily="34" charset="0"/>
                <a:cs typeface="Calibri" panose="020F0502020204030204" pitchFamily="34" charset="0"/>
              </a:rPr>
              <a:t>PharMIbridge</a:t>
            </a:r>
            <a:r>
              <a:rPr lang="en-AU" sz="2300" dirty="0">
                <a:solidFill>
                  <a:sysClr val="windowText" lastClr="000000"/>
                </a:solidFill>
                <a:latin typeface="Calibri" panose="020F0502020204030204" pitchFamily="34" charset="0"/>
                <a:cs typeface="Calibri" panose="020F0502020204030204" pitchFamily="34" charset="0"/>
              </a:rPr>
              <a:t>)</a:t>
            </a:r>
          </a:p>
          <a:p>
            <a:pPr marL="457200" lvl="0" indent="-457200">
              <a:lnSpc>
                <a:spcPct val="130000"/>
              </a:lnSpc>
              <a:spcBef>
                <a:spcPts val="10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Funded under the 6CPA Pharmacy Trial Program</a:t>
            </a:r>
          </a:p>
          <a:p>
            <a:pPr marL="457200" lvl="0" indent="-457200">
              <a:lnSpc>
                <a:spcPct val="130000"/>
              </a:lnSpc>
              <a:spcBef>
                <a:spcPts val="1000"/>
              </a:spcBef>
              <a:buFont typeface="Arial" panose="020B0604020202020204" pitchFamily="34" charset="0"/>
              <a:buChar char="•"/>
              <a:defRPr/>
            </a:pPr>
            <a:r>
              <a:rPr lang="en-US" sz="2300" dirty="0">
                <a:solidFill>
                  <a:sysClr val="windowText" lastClr="000000"/>
                </a:solidFill>
                <a:latin typeface="Calibri" panose="020F0502020204030204" pitchFamily="34" charset="0"/>
                <a:cs typeface="Calibri" panose="020F0502020204030204" pitchFamily="34" charset="0"/>
              </a:rPr>
              <a:t>Randomised controlled trial (RCT) of a community pharmacist support service for people living with severe and persistent mental illness (SPMI) </a:t>
            </a:r>
            <a:r>
              <a:rPr lang="en-AU" sz="2300" dirty="0">
                <a:solidFill>
                  <a:sysClr val="windowText" lastClr="000000"/>
                </a:solidFill>
                <a:latin typeface="Calibri" panose="020F0502020204030204" pitchFamily="34" charset="0"/>
                <a:cs typeface="Calibri" panose="020F0502020204030204" pitchFamily="34" charset="0"/>
              </a:rPr>
              <a:t>such as schizophrenia and bipolar disorder</a:t>
            </a:r>
          </a:p>
          <a:p>
            <a:pPr marL="800100" lvl="1" indent="-342900">
              <a:lnSpc>
                <a:spcPct val="130000"/>
              </a:lnSpc>
              <a:spcBef>
                <a:spcPts val="1000"/>
              </a:spcBef>
              <a:buFont typeface="System Font Regular"/>
              <a:buChar char="-"/>
              <a:defRPr/>
            </a:pPr>
            <a:r>
              <a:rPr lang="en-US" sz="2000" i="1" dirty="0">
                <a:solidFill>
                  <a:sysClr val="windowText" lastClr="000000"/>
                </a:solidFill>
                <a:latin typeface="Calibri" panose="020F0502020204030204" pitchFamily="34" charset="0"/>
                <a:cs typeface="Calibri" panose="020F0502020204030204" pitchFamily="34" charset="0"/>
              </a:rPr>
              <a:t>48 community pharmacies working with 480 consumer participants</a:t>
            </a:r>
            <a:endParaRPr lang="en-US" sz="2000" dirty="0">
              <a:solidFill>
                <a:srgbClr val="02070E"/>
              </a:solidFill>
              <a:latin typeface="Calibri" panose="020F0502020204030204" pitchFamily="34" charset="0"/>
              <a:cs typeface="Calibri" panose="020F0502020204030204" pitchFamily="34" charset="0"/>
            </a:endParaRPr>
          </a:p>
          <a:p>
            <a:pPr marL="457200" lvl="0" indent="-457200">
              <a:lnSpc>
                <a:spcPct val="130000"/>
              </a:lnSpc>
              <a:spcBef>
                <a:spcPts val="10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Involves 4 regions</a:t>
            </a:r>
          </a:p>
          <a:p>
            <a:pPr marL="914400" lvl="1" indent="-457200">
              <a:lnSpc>
                <a:spcPct val="130000"/>
              </a:lnSpc>
              <a:spcBef>
                <a:spcPts val="1000"/>
              </a:spcBef>
              <a:buFont typeface="System Font Regular"/>
              <a:buChar char="-"/>
              <a:defRPr/>
            </a:pPr>
            <a:r>
              <a:rPr lang="en-AU" sz="2000" i="1" dirty="0">
                <a:solidFill>
                  <a:sysClr val="windowText" lastClr="000000"/>
                </a:solidFill>
                <a:latin typeface="Calibri" panose="020F0502020204030204" pitchFamily="34" charset="0"/>
                <a:cs typeface="Calibri" panose="020F0502020204030204" pitchFamily="34" charset="0"/>
              </a:rPr>
              <a:t>ACT, Northern Sydney, Hunter New England and Gippsland  </a:t>
            </a:r>
            <a:endParaRPr lang="en-US" sz="2000" dirty="0">
              <a:solidFill>
                <a:srgbClr val="02070E"/>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1CA21232-2D2A-9A41-8F33-B1452D3E93C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3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679018-888F-47DF-986C-E00C4B5775E5}"/>
              </a:ext>
            </a:extLst>
          </p:cNvPr>
          <p:cNvSpPr txBox="1"/>
          <p:nvPr/>
        </p:nvSpPr>
        <p:spPr>
          <a:xfrm>
            <a:off x="3033009" y="4693161"/>
            <a:ext cx="1660508" cy="1292662"/>
          </a:xfrm>
          <a:prstGeom prst="rect">
            <a:avLst/>
          </a:prstGeom>
          <a:solidFill>
            <a:schemeClr val="bg2"/>
          </a:solidFill>
        </p:spPr>
        <p:txBody>
          <a:bodyPr wrap="square" rIns="0" rtlCol="0">
            <a:spAutoFit/>
          </a:bodyPr>
          <a:lstStyle/>
          <a:p>
            <a:pPr algn="ctr"/>
            <a:r>
              <a:rPr lang="en-US" sz="1300" b="1" dirty="0">
                <a:solidFill>
                  <a:schemeClr val="accent6">
                    <a:lumMod val="60000"/>
                    <a:lumOff val="40000"/>
                  </a:schemeClr>
                </a:solidFill>
                <a:latin typeface="Calibri" panose="020F0502020204030204" pitchFamily="34" charset="0"/>
                <a:cs typeface="Calibri" panose="020F0502020204030204" pitchFamily="34" charset="0"/>
              </a:rPr>
              <a:t>Prof Amanda Wheeler</a:t>
            </a:r>
          </a:p>
          <a:p>
            <a:pPr algn="ctr"/>
            <a:r>
              <a:rPr lang="en-US" sz="1300" dirty="0">
                <a:solidFill>
                  <a:schemeClr val="tx2">
                    <a:lumMod val="50000"/>
                  </a:schemeClr>
                </a:solidFill>
                <a:latin typeface="Calibri" panose="020F0502020204030204" pitchFamily="34" charset="0"/>
                <a:cs typeface="Calibri" panose="020F0502020204030204" pitchFamily="34" charset="0"/>
              </a:rPr>
              <a:t>Dr Sara McMillan</a:t>
            </a:r>
          </a:p>
          <a:p>
            <a:pPr algn="ctr"/>
            <a:r>
              <a:rPr lang="en-US" sz="1300" dirty="0">
                <a:solidFill>
                  <a:schemeClr val="tx2">
                    <a:lumMod val="50000"/>
                  </a:schemeClr>
                </a:solidFill>
                <a:latin typeface="Calibri" panose="020F0502020204030204" pitchFamily="34" charset="0"/>
                <a:cs typeface="Calibri" panose="020F0502020204030204" pitchFamily="34" charset="0"/>
              </a:rPr>
              <a:t>Dr </a:t>
            </a:r>
            <a:r>
              <a:rPr lang="en-US" sz="1300" dirty="0" err="1">
                <a:solidFill>
                  <a:schemeClr val="tx2">
                    <a:lumMod val="50000"/>
                  </a:schemeClr>
                </a:solidFill>
                <a:latin typeface="Calibri" panose="020F0502020204030204" pitchFamily="34" charset="0"/>
                <a:cs typeface="Calibri" panose="020F0502020204030204" pitchFamily="34" charset="0"/>
              </a:rPr>
              <a:t>Jie</a:t>
            </a:r>
            <a:r>
              <a:rPr lang="en-US" sz="1300" dirty="0">
                <a:solidFill>
                  <a:schemeClr val="tx2">
                    <a:lumMod val="50000"/>
                  </a:schemeClr>
                </a:solidFill>
                <a:latin typeface="Calibri" panose="020F0502020204030204" pitchFamily="34" charset="0"/>
                <a:cs typeface="Calibri" panose="020F0502020204030204" pitchFamily="34" charset="0"/>
              </a:rPr>
              <a:t> Hu</a:t>
            </a:r>
          </a:p>
          <a:p>
            <a:pPr algn="ctr"/>
            <a:r>
              <a:rPr lang="en-US" sz="1300" b="1" dirty="0" err="1">
                <a:solidFill>
                  <a:schemeClr val="accent6">
                    <a:lumMod val="60000"/>
                    <a:lumOff val="40000"/>
                  </a:schemeClr>
                </a:solidFill>
                <a:latin typeface="Calibri" panose="020F0502020204030204" pitchFamily="34" charset="0"/>
                <a:cs typeface="Calibri" panose="020F0502020204030204" pitchFamily="34" charset="0"/>
              </a:rPr>
              <a:t>Ms</a:t>
            </a:r>
            <a:r>
              <a:rPr lang="en-US" sz="1300" b="1" dirty="0">
                <a:solidFill>
                  <a:schemeClr val="accent6">
                    <a:lumMod val="60000"/>
                    <a:lumOff val="40000"/>
                  </a:schemeClr>
                </a:solidFill>
                <a:latin typeface="Calibri" panose="020F0502020204030204" pitchFamily="34" charset="0"/>
                <a:cs typeface="Calibri" panose="020F0502020204030204" pitchFamily="34" charset="0"/>
              </a:rPr>
              <a:t> Helena </a:t>
            </a:r>
            <a:r>
              <a:rPr lang="en-US" sz="1300" b="1" dirty="0" err="1">
                <a:solidFill>
                  <a:schemeClr val="accent6">
                    <a:lumMod val="60000"/>
                    <a:lumOff val="40000"/>
                  </a:schemeClr>
                </a:solidFill>
                <a:latin typeface="Calibri" panose="020F0502020204030204" pitchFamily="34" charset="0"/>
                <a:cs typeface="Calibri" panose="020F0502020204030204" pitchFamily="34" charset="0"/>
              </a:rPr>
              <a:t>Roennfeldt</a:t>
            </a:r>
            <a:endParaRPr lang="en-US" sz="1300" b="1" dirty="0">
              <a:solidFill>
                <a:schemeClr val="accent6">
                  <a:lumMod val="60000"/>
                  <a:lumOff val="40000"/>
                </a:schemeClr>
              </a:solidFill>
              <a:latin typeface="Calibri" panose="020F0502020204030204" pitchFamily="34" charset="0"/>
              <a:cs typeface="Calibri" panose="020F0502020204030204" pitchFamily="34" charset="0"/>
            </a:endParaRPr>
          </a:p>
          <a:p>
            <a:pPr algn="ctr"/>
            <a:r>
              <a:rPr lang="en-US" sz="1300" dirty="0" err="1">
                <a:solidFill>
                  <a:schemeClr val="tx2">
                    <a:lumMod val="50000"/>
                  </a:schemeClr>
                </a:solidFill>
                <a:latin typeface="Calibri" panose="020F0502020204030204" pitchFamily="34" charset="0"/>
                <a:cs typeface="Calibri" panose="020F0502020204030204" pitchFamily="34" charset="0"/>
              </a:rPr>
              <a:t>Ms</a:t>
            </a:r>
            <a:r>
              <a:rPr lang="en-US" sz="1300" dirty="0">
                <a:solidFill>
                  <a:schemeClr val="tx2">
                    <a:lumMod val="50000"/>
                  </a:schemeClr>
                </a:solidFill>
                <a:latin typeface="Calibri" panose="020F0502020204030204" pitchFamily="34" charset="0"/>
                <a:cs typeface="Calibri" panose="020F0502020204030204" pitchFamily="34" charset="0"/>
              </a:rPr>
              <a:t> Victoria Stewart</a:t>
            </a:r>
          </a:p>
          <a:p>
            <a:pPr algn="ctr"/>
            <a:r>
              <a:rPr lang="en-US" sz="1300" dirty="0" err="1">
                <a:solidFill>
                  <a:schemeClr val="tx2">
                    <a:lumMod val="50000"/>
                  </a:schemeClr>
                </a:solidFill>
                <a:latin typeface="Calibri" panose="020F0502020204030204" pitchFamily="34" charset="0"/>
                <a:cs typeface="Calibri" panose="020F0502020204030204" pitchFamily="34" charset="0"/>
              </a:rPr>
              <a:t>Ms</a:t>
            </a:r>
            <a:r>
              <a:rPr lang="en-US" sz="1300" dirty="0">
                <a:solidFill>
                  <a:schemeClr val="tx2">
                    <a:lumMod val="50000"/>
                  </a:schemeClr>
                </a:solidFill>
                <a:latin typeface="Calibri" panose="020F0502020204030204" pitchFamily="34" charset="0"/>
                <a:cs typeface="Calibri" panose="020F0502020204030204" pitchFamily="34" charset="0"/>
              </a:rPr>
              <a:t> Fleur Webb</a:t>
            </a:r>
            <a:endParaRPr lang="en-AU" sz="1300" dirty="0">
              <a:solidFill>
                <a:schemeClr val="tx2">
                  <a:lumMod val="50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0E5EA08-2F59-46CB-8158-D6E121FB6384}"/>
              </a:ext>
            </a:extLst>
          </p:cNvPr>
          <p:cNvSpPr txBox="1"/>
          <p:nvPr/>
        </p:nvSpPr>
        <p:spPr>
          <a:xfrm>
            <a:off x="4789266" y="4740369"/>
            <a:ext cx="1572543" cy="1092607"/>
          </a:xfrm>
          <a:prstGeom prst="rect">
            <a:avLst/>
          </a:prstGeom>
          <a:solidFill>
            <a:schemeClr val="bg2"/>
          </a:solidFill>
        </p:spPr>
        <p:txBody>
          <a:bodyPr wrap="square" rIns="0" rtlCol="0">
            <a:spAutoFit/>
          </a:bodyPr>
          <a:lstStyle/>
          <a:p>
            <a:pPr algn="ctr"/>
            <a:r>
              <a:rPr lang="en-US" sz="1300" dirty="0">
                <a:solidFill>
                  <a:schemeClr val="tx2">
                    <a:lumMod val="50000"/>
                  </a:schemeClr>
                </a:solidFill>
                <a:latin typeface="Calibri" panose="020F0502020204030204" pitchFamily="34" charset="0"/>
                <a:cs typeface="Calibri" panose="020F0502020204030204" pitchFamily="34" charset="0"/>
              </a:rPr>
              <a:t>Dr Claire O’Reilly</a:t>
            </a:r>
          </a:p>
          <a:p>
            <a:pPr algn="ctr"/>
            <a:r>
              <a:rPr lang="en-US" sz="1300" dirty="0">
                <a:solidFill>
                  <a:schemeClr val="tx2">
                    <a:lumMod val="50000"/>
                  </a:schemeClr>
                </a:solidFill>
                <a:latin typeface="Calibri" panose="020F0502020204030204" pitchFamily="34" charset="0"/>
                <a:cs typeface="Calibri" panose="020F0502020204030204" pitchFamily="34" charset="0"/>
              </a:rPr>
              <a:t>Dr Sarira El-Den</a:t>
            </a:r>
          </a:p>
          <a:p>
            <a:pPr algn="ctr"/>
            <a:r>
              <a:rPr lang="en-US" sz="1300" dirty="0">
                <a:solidFill>
                  <a:schemeClr val="tx2">
                    <a:lumMod val="50000"/>
                  </a:schemeClr>
                </a:solidFill>
                <a:latin typeface="Calibri" panose="020F0502020204030204" pitchFamily="34" charset="0"/>
                <a:cs typeface="Calibri" panose="020F0502020204030204" pitchFamily="34" charset="0"/>
              </a:rPr>
              <a:t>Dr Jack Collins</a:t>
            </a:r>
          </a:p>
          <a:p>
            <a:pPr algn="ctr"/>
            <a:r>
              <a:rPr lang="en-US" sz="1300" dirty="0">
                <a:solidFill>
                  <a:schemeClr val="tx2">
                    <a:lumMod val="50000"/>
                  </a:schemeClr>
                </a:solidFill>
                <a:latin typeface="Calibri" panose="020F0502020204030204" pitchFamily="34" charset="0"/>
                <a:cs typeface="Calibri" panose="020F0502020204030204" pitchFamily="34" charset="0"/>
              </a:rPr>
              <a:t>Ms Lily Pham</a:t>
            </a:r>
          </a:p>
          <a:p>
            <a:pPr algn="ctr"/>
            <a:r>
              <a:rPr lang="en-US" sz="1300" dirty="0">
                <a:solidFill>
                  <a:schemeClr val="tx2">
                    <a:lumMod val="50000"/>
                  </a:schemeClr>
                </a:solidFill>
                <a:latin typeface="Calibri" panose="020F0502020204030204" pitchFamily="34" charset="0"/>
                <a:cs typeface="Calibri" panose="020F0502020204030204" pitchFamily="34" charset="0"/>
              </a:rPr>
              <a:t>Ms Ricki Ng</a:t>
            </a:r>
          </a:p>
        </p:txBody>
      </p:sp>
      <p:sp>
        <p:nvSpPr>
          <p:cNvPr id="10" name="TextBox 9">
            <a:extLst>
              <a:ext uri="{FF2B5EF4-FFF2-40B4-BE49-F238E27FC236}">
                <a16:creationId xmlns:a16="http://schemas.microsoft.com/office/drawing/2014/main" id="{6AAA49E4-7B33-4E00-8578-03E695602B7F}"/>
              </a:ext>
            </a:extLst>
          </p:cNvPr>
          <p:cNvSpPr txBox="1"/>
          <p:nvPr/>
        </p:nvSpPr>
        <p:spPr>
          <a:xfrm>
            <a:off x="6429277" y="4767080"/>
            <a:ext cx="1572543" cy="892552"/>
          </a:xfrm>
          <a:prstGeom prst="rect">
            <a:avLst/>
          </a:prstGeom>
          <a:solidFill>
            <a:schemeClr val="bg2"/>
          </a:solidFill>
        </p:spPr>
        <p:txBody>
          <a:bodyPr wrap="square" rIns="0" rtlCol="0">
            <a:spAutoFit/>
          </a:bodyPr>
          <a:lstStyle/>
          <a:p>
            <a:pPr algn="ctr"/>
            <a:r>
              <a:rPr lang="en-US" sz="1300" dirty="0">
                <a:solidFill>
                  <a:schemeClr val="tx2">
                    <a:lumMod val="50000"/>
                  </a:schemeClr>
                </a:solidFill>
                <a:latin typeface="Calibri" panose="020F0502020204030204" pitchFamily="34" charset="0"/>
                <a:cs typeface="Calibri" panose="020F0502020204030204" pitchFamily="34" charset="0"/>
              </a:rPr>
              <a:t>Ms Hannah Loller</a:t>
            </a:r>
          </a:p>
          <a:p>
            <a:pPr algn="ctr"/>
            <a:r>
              <a:rPr lang="en-US" sz="1300" dirty="0" err="1">
                <a:solidFill>
                  <a:schemeClr val="tx2">
                    <a:lumMod val="50000"/>
                  </a:schemeClr>
                </a:solidFill>
                <a:latin typeface="Calibri" panose="020F0502020204030204" pitchFamily="34" charset="0"/>
                <a:cs typeface="Calibri" panose="020F0502020204030204" pitchFamily="34" charset="0"/>
              </a:rPr>
              <a:t>Ms</a:t>
            </a:r>
            <a:r>
              <a:rPr lang="en-US" sz="1300" dirty="0">
                <a:solidFill>
                  <a:schemeClr val="tx2">
                    <a:lumMod val="50000"/>
                  </a:schemeClr>
                </a:solidFill>
                <a:latin typeface="Calibri" panose="020F0502020204030204" pitchFamily="34" charset="0"/>
                <a:cs typeface="Calibri" panose="020F0502020204030204" pitchFamily="34" charset="0"/>
              </a:rPr>
              <a:t> Stefanie Johnston</a:t>
            </a:r>
          </a:p>
          <a:p>
            <a:pPr algn="ctr"/>
            <a:r>
              <a:rPr lang="en-US" sz="1300" dirty="0">
                <a:solidFill>
                  <a:schemeClr val="tx2">
                    <a:lumMod val="50000"/>
                  </a:schemeClr>
                </a:solidFill>
                <a:latin typeface="Calibri" panose="020F0502020204030204" pitchFamily="34" charset="0"/>
                <a:cs typeface="Calibri" panose="020F0502020204030204" pitchFamily="34" charset="0"/>
              </a:rPr>
              <a:t>Ms Greer Clifford</a:t>
            </a:r>
          </a:p>
          <a:p>
            <a:pPr algn="ctr"/>
            <a:r>
              <a:rPr lang="en-US" sz="1300" dirty="0">
                <a:solidFill>
                  <a:schemeClr val="tx2">
                    <a:lumMod val="50000"/>
                  </a:schemeClr>
                </a:solidFill>
                <a:latin typeface="Calibri" panose="020F0502020204030204" pitchFamily="34" charset="0"/>
                <a:cs typeface="Calibri" panose="020F0502020204030204" pitchFamily="34" charset="0"/>
              </a:rPr>
              <a:t>Ms Emily Thorp</a:t>
            </a:r>
          </a:p>
        </p:txBody>
      </p:sp>
      <p:sp>
        <p:nvSpPr>
          <p:cNvPr id="11" name="TextBox 10">
            <a:extLst>
              <a:ext uri="{FF2B5EF4-FFF2-40B4-BE49-F238E27FC236}">
                <a16:creationId xmlns:a16="http://schemas.microsoft.com/office/drawing/2014/main" id="{A8722C3E-93E3-EF4E-804C-85FAEBF5E378}"/>
              </a:ext>
            </a:extLst>
          </p:cNvPr>
          <p:cNvSpPr txBox="1"/>
          <p:nvPr/>
        </p:nvSpPr>
        <p:spPr>
          <a:xfrm>
            <a:off x="1412591" y="4761203"/>
            <a:ext cx="1572543" cy="492443"/>
          </a:xfrm>
          <a:prstGeom prst="rect">
            <a:avLst/>
          </a:prstGeom>
          <a:solidFill>
            <a:schemeClr val="bg2"/>
          </a:solidFill>
        </p:spPr>
        <p:txBody>
          <a:bodyPr wrap="square" rIns="0" rtlCol="0">
            <a:spAutoFit/>
          </a:bodyPr>
          <a:lstStyle/>
          <a:p>
            <a:pPr algn="ctr"/>
            <a:r>
              <a:rPr lang="en-US" sz="1300" dirty="0" err="1">
                <a:solidFill>
                  <a:schemeClr val="tx2">
                    <a:lumMod val="50000"/>
                  </a:schemeClr>
                </a:solidFill>
                <a:latin typeface="Calibri" panose="020F0502020204030204" pitchFamily="34" charset="0"/>
                <a:cs typeface="Calibri" panose="020F0502020204030204" pitchFamily="34" charset="0"/>
              </a:rPr>
              <a:t>Ms</a:t>
            </a:r>
            <a:r>
              <a:rPr lang="en-US" sz="1300" dirty="0">
                <a:solidFill>
                  <a:schemeClr val="tx2">
                    <a:lumMod val="50000"/>
                  </a:schemeClr>
                </a:solidFill>
                <a:latin typeface="Calibri" panose="020F0502020204030204" pitchFamily="34" charset="0"/>
                <a:cs typeface="Calibri" panose="020F0502020204030204" pitchFamily="34" charset="0"/>
              </a:rPr>
              <a:t> Rebecca </a:t>
            </a:r>
            <a:r>
              <a:rPr lang="en-US" sz="1300" dirty="0" err="1">
                <a:solidFill>
                  <a:schemeClr val="tx2">
                    <a:lumMod val="50000"/>
                  </a:schemeClr>
                </a:solidFill>
                <a:latin typeface="Calibri" panose="020F0502020204030204" pitchFamily="34" charset="0"/>
                <a:cs typeface="Calibri" panose="020F0502020204030204" pitchFamily="34" charset="0"/>
              </a:rPr>
              <a:t>Segrott</a:t>
            </a:r>
            <a:endParaRPr lang="en-US" sz="1300" dirty="0">
              <a:solidFill>
                <a:schemeClr val="tx2">
                  <a:lumMod val="50000"/>
                </a:schemeClr>
              </a:solidFill>
              <a:latin typeface="Calibri" panose="020F0502020204030204" pitchFamily="34" charset="0"/>
              <a:cs typeface="Calibri" panose="020F0502020204030204" pitchFamily="34" charset="0"/>
            </a:endParaRPr>
          </a:p>
          <a:p>
            <a:pPr algn="ctr"/>
            <a:r>
              <a:rPr lang="en-US" sz="1300" dirty="0" err="1">
                <a:solidFill>
                  <a:schemeClr val="tx2">
                    <a:lumMod val="50000"/>
                  </a:schemeClr>
                </a:solidFill>
                <a:latin typeface="Calibri" panose="020F0502020204030204" pitchFamily="34" charset="0"/>
                <a:cs typeface="Calibri" panose="020F0502020204030204" pitchFamily="34" charset="0"/>
              </a:rPr>
              <a:t>Ms</a:t>
            </a:r>
            <a:r>
              <a:rPr lang="en-US" sz="1300" dirty="0">
                <a:solidFill>
                  <a:schemeClr val="tx2">
                    <a:lumMod val="50000"/>
                  </a:schemeClr>
                </a:solidFill>
                <a:latin typeface="Calibri" panose="020F0502020204030204" pitchFamily="34" charset="0"/>
                <a:cs typeface="Calibri" panose="020F0502020204030204" pitchFamily="34" charset="0"/>
              </a:rPr>
              <a:t> Erica </a:t>
            </a:r>
            <a:r>
              <a:rPr lang="en-US" sz="1300" dirty="0" err="1">
                <a:solidFill>
                  <a:schemeClr val="tx2">
                    <a:lumMod val="50000"/>
                  </a:schemeClr>
                </a:solidFill>
                <a:latin typeface="Calibri" panose="020F0502020204030204" pitchFamily="34" charset="0"/>
                <a:cs typeface="Calibri" panose="020F0502020204030204" pitchFamily="34" charset="0"/>
              </a:rPr>
              <a:t>Vowles</a:t>
            </a:r>
            <a:endParaRPr lang="en-US" sz="1300" dirty="0">
              <a:solidFill>
                <a:schemeClr val="tx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429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A2C808-1341-4547-A105-C2465F893D67}"/>
              </a:ext>
            </a:extLst>
          </p:cNvPr>
          <p:cNvSpPr txBox="1">
            <a:spLocks/>
          </p:cNvSpPr>
          <p:nvPr/>
        </p:nvSpPr>
        <p:spPr>
          <a:xfrm>
            <a:off x="545688" y="750742"/>
            <a:ext cx="8229600" cy="990600"/>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lvl="0" algn="r">
              <a:spcBef>
                <a:spcPts val="0"/>
              </a:spcBef>
            </a:pPr>
            <a:endParaRPr lang="en-AU" sz="1600" spc="0" dirty="0">
              <a:solidFill>
                <a:srgbClr val="02070E"/>
              </a:solidFill>
              <a:ea typeface="+mn-ea"/>
              <a:cs typeface="+mn-cs"/>
            </a:endParaRPr>
          </a:p>
          <a:p>
            <a:pPr lvl="0" algn="r">
              <a:spcBef>
                <a:spcPts val="0"/>
              </a:spcBef>
            </a:pPr>
            <a:r>
              <a:rPr lang="en-AU" sz="3000" spc="0" dirty="0">
                <a:solidFill>
                  <a:srgbClr val="02070E"/>
                </a:solidFill>
                <a:latin typeface="Calibri" panose="020F0502020204030204" pitchFamily="34" charset="0"/>
                <a:ea typeface="+mn-ea"/>
                <a:cs typeface="Calibri" panose="020F0502020204030204" pitchFamily="34" charset="0"/>
              </a:rPr>
              <a:t>What is the </a:t>
            </a:r>
            <a:r>
              <a:rPr lang="en-AU" sz="3000" i="1" spc="0" dirty="0">
                <a:solidFill>
                  <a:srgbClr val="02070E"/>
                </a:solidFill>
                <a:latin typeface="Calibri" panose="020F0502020204030204" pitchFamily="34" charset="0"/>
                <a:ea typeface="+mn-ea"/>
                <a:cs typeface="Calibri" panose="020F0502020204030204" pitchFamily="34" charset="0"/>
              </a:rPr>
              <a:t>PharMIbridge</a:t>
            </a:r>
            <a:r>
              <a:rPr lang="en-AU" sz="3000" spc="0" dirty="0">
                <a:solidFill>
                  <a:srgbClr val="02070E"/>
                </a:solidFill>
                <a:latin typeface="Calibri" panose="020F0502020204030204" pitchFamily="34" charset="0"/>
                <a:ea typeface="+mn-ea"/>
                <a:cs typeface="Calibri" panose="020F0502020204030204" pitchFamily="34" charset="0"/>
              </a:rPr>
              <a:t> RCT?</a:t>
            </a:r>
          </a:p>
        </p:txBody>
      </p:sp>
      <p:sp>
        <p:nvSpPr>
          <p:cNvPr id="8" name="TextBox 7">
            <a:extLst>
              <a:ext uri="{FF2B5EF4-FFF2-40B4-BE49-F238E27FC236}">
                <a16:creationId xmlns:a16="http://schemas.microsoft.com/office/drawing/2014/main" id="{7A10CFB0-A05C-034F-96FF-818276FB3D88}"/>
              </a:ext>
            </a:extLst>
          </p:cNvPr>
          <p:cNvSpPr txBox="1"/>
          <p:nvPr/>
        </p:nvSpPr>
        <p:spPr>
          <a:xfrm>
            <a:off x="349048" y="1630797"/>
            <a:ext cx="8426240" cy="4457631"/>
          </a:xfrm>
          <a:prstGeom prst="rect">
            <a:avLst/>
          </a:prstGeom>
          <a:noFill/>
        </p:spPr>
        <p:txBody>
          <a:bodyPr wrap="square" rtlCol="0">
            <a:spAutoFit/>
          </a:bodyPr>
          <a:lstStyle/>
          <a:p>
            <a:pPr marL="457200" lvl="0" indent="-457200">
              <a:lnSpc>
                <a:spcPct val="110000"/>
              </a:lnSpc>
              <a:spcBef>
                <a:spcPts val="10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Bridging the Gap between Physical and Mental Illness in Community Pharmacy (</a:t>
            </a:r>
            <a:r>
              <a:rPr lang="en-AU" sz="2300" i="1" dirty="0">
                <a:solidFill>
                  <a:sysClr val="windowText" lastClr="000000"/>
                </a:solidFill>
                <a:latin typeface="Calibri" panose="020F0502020204030204" pitchFamily="34" charset="0"/>
                <a:cs typeface="Calibri" panose="020F0502020204030204" pitchFamily="34" charset="0"/>
              </a:rPr>
              <a:t>PharMIbridge</a:t>
            </a:r>
            <a:r>
              <a:rPr lang="en-AU" sz="2300" dirty="0">
                <a:solidFill>
                  <a:sysClr val="windowText" lastClr="000000"/>
                </a:solidFill>
                <a:latin typeface="Calibri" panose="020F0502020204030204" pitchFamily="34" charset="0"/>
                <a:cs typeface="Calibri" panose="020F0502020204030204" pitchFamily="34" charset="0"/>
              </a:rPr>
              <a:t>)</a:t>
            </a:r>
          </a:p>
          <a:p>
            <a:pPr marL="457200" lvl="0" indent="-457200">
              <a:lnSpc>
                <a:spcPct val="110000"/>
              </a:lnSpc>
              <a:spcBef>
                <a:spcPts val="10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Funded under the 6CPA Pharmacy Trial Program</a:t>
            </a:r>
          </a:p>
          <a:p>
            <a:pPr marL="457200" lvl="0" indent="-457200">
              <a:lnSpc>
                <a:spcPct val="110000"/>
              </a:lnSpc>
              <a:spcBef>
                <a:spcPts val="1000"/>
              </a:spcBef>
              <a:buFont typeface="Arial" panose="020B0604020202020204" pitchFamily="34" charset="0"/>
              <a:buChar char="•"/>
              <a:defRPr/>
            </a:pPr>
            <a:r>
              <a:rPr lang="en-US" sz="2300" dirty="0">
                <a:solidFill>
                  <a:sysClr val="windowText" lastClr="000000"/>
                </a:solidFill>
                <a:latin typeface="Calibri" panose="020F0502020204030204" pitchFamily="34" charset="0"/>
                <a:cs typeface="Calibri" panose="020F0502020204030204" pitchFamily="34" charset="0"/>
              </a:rPr>
              <a:t>Randomised controlled trial (RCT) of a community pharmacist support service for people living with severe and persistent mental illness (SPMI) </a:t>
            </a:r>
            <a:r>
              <a:rPr lang="en-AU" sz="2300" dirty="0">
                <a:solidFill>
                  <a:sysClr val="windowText" lastClr="000000"/>
                </a:solidFill>
                <a:latin typeface="Calibri" panose="020F0502020204030204" pitchFamily="34" charset="0"/>
                <a:cs typeface="Calibri" panose="020F0502020204030204" pitchFamily="34" charset="0"/>
              </a:rPr>
              <a:t>such as schizophrenia and bipolar disorder</a:t>
            </a:r>
          </a:p>
          <a:p>
            <a:pPr marL="800100" lvl="1" indent="-342900">
              <a:lnSpc>
                <a:spcPct val="110000"/>
              </a:lnSpc>
              <a:spcBef>
                <a:spcPts val="1000"/>
              </a:spcBef>
              <a:buFont typeface="System Font Regular"/>
              <a:buChar char="-"/>
              <a:defRPr/>
            </a:pPr>
            <a:r>
              <a:rPr lang="en-US" sz="2000" i="1" dirty="0">
                <a:solidFill>
                  <a:sysClr val="windowText" lastClr="000000"/>
                </a:solidFill>
                <a:latin typeface="Calibri" panose="020F0502020204030204" pitchFamily="34" charset="0"/>
                <a:cs typeface="Calibri" panose="020F0502020204030204" pitchFamily="34" charset="0"/>
              </a:rPr>
              <a:t>51 community pharmacies </a:t>
            </a:r>
            <a:r>
              <a:rPr lang="en-US" sz="2000" i="1" dirty="0" err="1">
                <a:solidFill>
                  <a:sysClr val="windowText" lastClr="000000"/>
                </a:solidFill>
                <a:latin typeface="Calibri" panose="020F0502020204030204" pitchFamily="34" charset="0"/>
                <a:cs typeface="Calibri" panose="020F0502020204030204" pitchFamily="34" charset="0"/>
              </a:rPr>
              <a:t>randomised</a:t>
            </a:r>
            <a:r>
              <a:rPr lang="en-US" sz="2000" i="1" dirty="0">
                <a:solidFill>
                  <a:sysClr val="windowText" lastClr="000000"/>
                </a:solidFill>
                <a:latin typeface="Calibri" panose="020F0502020204030204" pitchFamily="34" charset="0"/>
                <a:cs typeface="Calibri" panose="020F0502020204030204" pitchFamily="34" charset="0"/>
              </a:rPr>
              <a:t> &amp; recruited consumer participants (25 Intervention arm: 26 Usual care arm)</a:t>
            </a:r>
          </a:p>
          <a:p>
            <a:pPr marL="457200" lvl="0" indent="-457200">
              <a:lnSpc>
                <a:spcPct val="110000"/>
              </a:lnSpc>
              <a:spcBef>
                <a:spcPts val="10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Involved 4 regions</a:t>
            </a:r>
          </a:p>
          <a:p>
            <a:pPr marL="914400" lvl="1" indent="-457200">
              <a:lnSpc>
                <a:spcPct val="110000"/>
              </a:lnSpc>
              <a:spcBef>
                <a:spcPts val="1000"/>
              </a:spcBef>
              <a:buFont typeface="System Font Regular"/>
              <a:buChar char="-"/>
              <a:defRPr/>
            </a:pPr>
            <a:r>
              <a:rPr lang="en-AU" sz="2000" i="1" dirty="0">
                <a:solidFill>
                  <a:sysClr val="windowText" lastClr="000000"/>
                </a:solidFill>
                <a:latin typeface="Calibri" panose="020F0502020204030204" pitchFamily="34" charset="0"/>
                <a:cs typeface="Calibri" panose="020F0502020204030204" pitchFamily="34" charset="0"/>
              </a:rPr>
              <a:t>ACT, Northern Sydney, Hunter New England and Regional Victoria</a:t>
            </a:r>
            <a:endParaRPr lang="en-US" sz="2000" dirty="0">
              <a:solidFill>
                <a:srgbClr val="02070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772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A2C808-1341-4547-A105-C2465F893D67}"/>
              </a:ext>
            </a:extLst>
          </p:cNvPr>
          <p:cNvSpPr txBox="1">
            <a:spLocks/>
          </p:cNvSpPr>
          <p:nvPr/>
        </p:nvSpPr>
        <p:spPr>
          <a:xfrm>
            <a:off x="565352" y="731078"/>
            <a:ext cx="8229600" cy="990600"/>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lvl="0" algn="r">
              <a:spcBef>
                <a:spcPts val="0"/>
              </a:spcBef>
            </a:pPr>
            <a:endParaRPr lang="en-AU" sz="1600" spc="0" dirty="0">
              <a:solidFill>
                <a:srgbClr val="02070E"/>
              </a:solidFill>
              <a:ea typeface="+mn-ea"/>
              <a:cs typeface="+mn-cs"/>
            </a:endParaRPr>
          </a:p>
          <a:p>
            <a:pPr lvl="0" algn="r">
              <a:spcBef>
                <a:spcPts val="0"/>
              </a:spcBef>
            </a:pPr>
            <a:r>
              <a:rPr lang="en-AU" sz="3000" spc="0" dirty="0">
                <a:solidFill>
                  <a:srgbClr val="02070E"/>
                </a:solidFill>
                <a:latin typeface="Calibri" panose="020F0502020204030204" pitchFamily="34" charset="0"/>
                <a:ea typeface="+mn-ea"/>
                <a:cs typeface="Calibri" panose="020F0502020204030204" pitchFamily="34" charset="0"/>
              </a:rPr>
              <a:t>Why is the </a:t>
            </a:r>
            <a:r>
              <a:rPr lang="en-AU" sz="3000" i="1" spc="0" dirty="0">
                <a:solidFill>
                  <a:srgbClr val="02070E"/>
                </a:solidFill>
                <a:latin typeface="Calibri" panose="020F0502020204030204" pitchFamily="34" charset="0"/>
                <a:ea typeface="+mn-ea"/>
                <a:cs typeface="Calibri" panose="020F0502020204030204" pitchFamily="34" charset="0"/>
              </a:rPr>
              <a:t>PharMIbridge</a:t>
            </a:r>
            <a:r>
              <a:rPr lang="en-AU" sz="3000" spc="0" dirty="0">
                <a:solidFill>
                  <a:srgbClr val="02070E"/>
                </a:solidFill>
                <a:latin typeface="Calibri" panose="020F0502020204030204" pitchFamily="34" charset="0"/>
                <a:ea typeface="+mn-ea"/>
                <a:cs typeface="Calibri" panose="020F0502020204030204" pitchFamily="34" charset="0"/>
              </a:rPr>
              <a:t> RCT important?</a:t>
            </a:r>
          </a:p>
        </p:txBody>
      </p:sp>
      <p:sp>
        <p:nvSpPr>
          <p:cNvPr id="8" name="TextBox 7">
            <a:extLst>
              <a:ext uri="{FF2B5EF4-FFF2-40B4-BE49-F238E27FC236}">
                <a16:creationId xmlns:a16="http://schemas.microsoft.com/office/drawing/2014/main" id="{7A10CFB0-A05C-034F-96FF-818276FB3D88}"/>
              </a:ext>
            </a:extLst>
          </p:cNvPr>
          <p:cNvSpPr txBox="1"/>
          <p:nvPr/>
        </p:nvSpPr>
        <p:spPr>
          <a:xfrm>
            <a:off x="457200" y="1580255"/>
            <a:ext cx="8229600" cy="4197046"/>
          </a:xfrm>
          <a:prstGeom prst="rect">
            <a:avLst/>
          </a:prstGeom>
          <a:noFill/>
        </p:spPr>
        <p:txBody>
          <a:bodyPr wrap="square" rtlCol="0">
            <a:spAutoFit/>
          </a:bodyPr>
          <a:lstStyle/>
          <a:p>
            <a:pPr marL="457200" indent="-457200">
              <a:lnSpc>
                <a:spcPct val="110000"/>
              </a:lnSpc>
              <a:spcBef>
                <a:spcPts val="6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There is a significant life expectancy gap attributable to physical comorbidities for people living with SPMI </a:t>
            </a:r>
            <a:r>
              <a:rPr lang="en-AU" sz="2300" baseline="30000" dirty="0">
                <a:solidFill>
                  <a:sysClr val="windowText" lastClr="000000"/>
                </a:solidFill>
                <a:latin typeface="Calibri" panose="020F0502020204030204" pitchFamily="34" charset="0"/>
                <a:cs typeface="Calibri" panose="020F0502020204030204" pitchFamily="34" charset="0"/>
              </a:rPr>
              <a:t>(1)</a:t>
            </a:r>
          </a:p>
          <a:p>
            <a:pPr marL="457200" lvl="0" indent="-457200">
              <a:lnSpc>
                <a:spcPct val="110000"/>
              </a:lnSpc>
              <a:spcBef>
                <a:spcPts val="6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Urgent attention is needed to address the physical health and medication-related needs for this vulnerable population </a:t>
            </a:r>
            <a:r>
              <a:rPr lang="en-AU" sz="2300" baseline="30000" dirty="0">
                <a:solidFill>
                  <a:sysClr val="windowText" lastClr="000000"/>
                </a:solidFill>
                <a:latin typeface="Calibri" panose="020F0502020204030204" pitchFamily="34" charset="0"/>
                <a:cs typeface="Calibri" panose="020F0502020204030204" pitchFamily="34" charset="0"/>
              </a:rPr>
              <a:t>(2-3)</a:t>
            </a:r>
            <a:endParaRPr lang="en-GB" sz="2300" dirty="0">
              <a:solidFill>
                <a:sysClr val="windowText" lastClr="000000"/>
              </a:solidFill>
              <a:latin typeface="Calibri" panose="020F0502020204030204" pitchFamily="34" charset="0"/>
              <a:cs typeface="Calibri" panose="020F0502020204030204" pitchFamily="34" charset="0"/>
            </a:endParaRPr>
          </a:p>
          <a:p>
            <a:pPr marL="457200" indent="-457200">
              <a:lnSpc>
                <a:spcPct val="110000"/>
              </a:lnSpc>
              <a:spcBef>
                <a:spcPts val="6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Medications are a major treatment option for the management of many mental and physical illnesses, and community pharmacists are well-positioned to support physical and mental health care</a:t>
            </a:r>
          </a:p>
          <a:p>
            <a:pPr marL="457200" indent="-457200">
              <a:lnSpc>
                <a:spcPct val="110000"/>
              </a:lnSpc>
              <a:spcBef>
                <a:spcPts val="600"/>
              </a:spcBef>
              <a:buFont typeface="Arial" panose="020B0604020202020204" pitchFamily="34" charset="0"/>
              <a:buChar char="•"/>
              <a:defRPr/>
            </a:pPr>
            <a:r>
              <a:rPr lang="en-AU" sz="2300" dirty="0">
                <a:solidFill>
                  <a:sysClr val="windowText" lastClr="000000"/>
                </a:solidFill>
                <a:latin typeface="Calibri" panose="020F0502020204030204" pitchFamily="34" charset="0"/>
                <a:cs typeface="Calibri" panose="020F0502020204030204" pitchFamily="34" charset="0"/>
              </a:rPr>
              <a:t>Limited research on the impact of a community pharmacist-delivered health service for people living with SPMI</a:t>
            </a:r>
            <a:endParaRPr lang="en-US" sz="2300" dirty="0">
              <a:solidFill>
                <a:srgbClr val="02070E"/>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5BC4B91-CE51-004F-A353-5E94A2D5CB0C}"/>
              </a:ext>
            </a:extLst>
          </p:cNvPr>
          <p:cNvSpPr txBox="1"/>
          <p:nvPr/>
        </p:nvSpPr>
        <p:spPr>
          <a:xfrm>
            <a:off x="565352" y="5934570"/>
            <a:ext cx="8121448" cy="430887"/>
          </a:xfrm>
          <a:prstGeom prst="rect">
            <a:avLst/>
          </a:prstGeom>
          <a:noFill/>
        </p:spPr>
        <p:txBody>
          <a:bodyPr wrap="square" rtlCol="0">
            <a:spAutoFit/>
          </a:bodyPr>
          <a:lstStyle/>
          <a:p>
            <a:pPr>
              <a:defRPr/>
            </a:pPr>
            <a:r>
              <a:rPr lang="en-US" sz="1100" i="1" baseline="30000" dirty="0">
                <a:solidFill>
                  <a:srgbClr val="02050A"/>
                </a:solidFill>
                <a:latin typeface="Calibri" panose="020F0502020204030204" pitchFamily="34" charset="0"/>
                <a:cs typeface="Calibri" panose="020F0502020204030204" pitchFamily="34" charset="0"/>
              </a:rPr>
              <a:t>1</a:t>
            </a:r>
            <a:r>
              <a:rPr lang="en-US" sz="1100" i="1" dirty="0">
                <a:solidFill>
                  <a:srgbClr val="02050A"/>
                </a:solidFill>
                <a:latin typeface="Calibri" panose="020F0502020204030204" pitchFamily="34" charset="0"/>
                <a:cs typeface="Calibri" panose="020F0502020204030204" pitchFamily="34" charset="0"/>
              </a:rPr>
              <a:t>Lawrence D, Hancock KJ, </a:t>
            </a:r>
            <a:r>
              <a:rPr lang="en-US" sz="1100" i="1" dirty="0" err="1">
                <a:solidFill>
                  <a:srgbClr val="02050A"/>
                </a:solidFill>
                <a:latin typeface="Calibri" panose="020F0502020204030204" pitchFamily="34" charset="0"/>
                <a:cs typeface="Calibri" panose="020F0502020204030204" pitchFamily="34" charset="0"/>
              </a:rPr>
              <a:t>Kisely</a:t>
            </a:r>
            <a:r>
              <a:rPr lang="en-US" sz="1100" i="1" dirty="0">
                <a:solidFill>
                  <a:srgbClr val="02050A"/>
                </a:solidFill>
                <a:latin typeface="Calibri" panose="020F0502020204030204" pitchFamily="34" charset="0"/>
                <a:cs typeface="Calibri" panose="020F0502020204030204" pitchFamily="34" charset="0"/>
              </a:rPr>
              <a:t> S. BMJ 2013;346:f2539.  </a:t>
            </a:r>
            <a:r>
              <a:rPr lang="en-US" sz="1100" i="1" baseline="30000" dirty="0">
                <a:solidFill>
                  <a:srgbClr val="02050A"/>
                </a:solidFill>
                <a:latin typeface="Calibri" panose="020F0502020204030204" pitchFamily="34" charset="0"/>
                <a:cs typeface="Calibri" panose="020F0502020204030204" pitchFamily="34" charset="0"/>
              </a:rPr>
              <a:t>2 </a:t>
            </a:r>
            <a:r>
              <a:rPr lang="en-US" sz="1100" i="1" dirty="0">
                <a:solidFill>
                  <a:srgbClr val="02050A"/>
                </a:solidFill>
                <a:latin typeface="Calibri" panose="020F0502020204030204" pitchFamily="34" charset="0"/>
                <a:cs typeface="Calibri" panose="020F0502020204030204" pitchFamily="34" charset="0"/>
              </a:rPr>
              <a:t>Wade M, Tai S, </a:t>
            </a:r>
            <a:r>
              <a:rPr lang="en-US" sz="1100" i="1" dirty="0" err="1">
                <a:solidFill>
                  <a:srgbClr val="02050A"/>
                </a:solidFill>
                <a:latin typeface="Calibri" panose="020F0502020204030204" pitchFamily="34" charset="0"/>
                <a:cs typeface="Calibri" panose="020F0502020204030204" pitchFamily="34" charset="0"/>
              </a:rPr>
              <a:t>Awenat</a:t>
            </a:r>
            <a:r>
              <a:rPr lang="en-US" sz="1100" i="1" dirty="0">
                <a:solidFill>
                  <a:srgbClr val="02050A"/>
                </a:solidFill>
                <a:latin typeface="Calibri" panose="020F0502020204030204" pitchFamily="34" charset="0"/>
                <a:cs typeface="Calibri" panose="020F0502020204030204" pitchFamily="34" charset="0"/>
              </a:rPr>
              <a:t> Y, et al. Clin Psychol Rev 2017;51:75-95.   </a:t>
            </a:r>
            <a:r>
              <a:rPr lang="en-US" sz="1100" i="1" baseline="30000" dirty="0">
                <a:solidFill>
                  <a:srgbClr val="02050A"/>
                </a:solidFill>
                <a:latin typeface="Calibri" panose="020F0502020204030204" pitchFamily="34" charset="0"/>
                <a:cs typeface="Calibri" panose="020F0502020204030204" pitchFamily="34" charset="0"/>
              </a:rPr>
              <a:t>3</a:t>
            </a:r>
            <a:r>
              <a:rPr lang="en-US" sz="1100" i="1" dirty="0">
                <a:solidFill>
                  <a:srgbClr val="02050A"/>
                </a:solidFill>
                <a:latin typeface="Calibri" panose="020F0502020204030204" pitchFamily="34" charset="0"/>
                <a:cs typeface="Calibri" panose="020F0502020204030204" pitchFamily="34" charset="0"/>
              </a:rPr>
              <a:t> </a:t>
            </a:r>
            <a:r>
              <a:rPr lang="en-AU" sz="1100" i="1" dirty="0">
                <a:solidFill>
                  <a:srgbClr val="02050A"/>
                </a:solidFill>
                <a:latin typeface="Calibri" panose="020F0502020204030204" pitchFamily="34" charset="0"/>
                <a:cs typeface="Calibri" panose="020F0502020204030204" pitchFamily="34" charset="0"/>
              </a:rPr>
              <a:t>Roughead L, Procter N, Westaway K, et al. Australian Commission on Safety and Quality in Health Care, 2017 </a:t>
            </a:r>
          </a:p>
        </p:txBody>
      </p:sp>
    </p:spTree>
    <p:extLst>
      <p:ext uri="{BB962C8B-B14F-4D97-AF65-F5344CB8AC3E}">
        <p14:creationId xmlns:p14="http://schemas.microsoft.com/office/powerpoint/2010/main" val="138062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A2C808-1341-4547-A105-C2465F893D67}"/>
              </a:ext>
            </a:extLst>
          </p:cNvPr>
          <p:cNvSpPr txBox="1">
            <a:spLocks/>
          </p:cNvSpPr>
          <p:nvPr/>
        </p:nvSpPr>
        <p:spPr>
          <a:xfrm>
            <a:off x="457200" y="688938"/>
            <a:ext cx="8229600" cy="816903"/>
          </a:xfrm>
          <a:prstGeom prst="rect">
            <a:avLst/>
          </a:prstGeom>
        </p:spPr>
        <p:txBody>
          <a:bodyPr/>
          <a:lstStyle>
            <a:lvl1pPr algn="l" defTabSz="914400" rtl="0" eaLnBrk="1" latinLnBrk="0" hangingPunct="1">
              <a:spcBef>
                <a:spcPct val="0"/>
              </a:spcBef>
              <a:buNone/>
              <a:defRPr sz="2800" kern="1200" spc="-100" baseline="0">
                <a:solidFill>
                  <a:srgbClr val="000000"/>
                </a:solidFill>
                <a:latin typeface="+mj-lt"/>
                <a:ea typeface="+mj-ea"/>
                <a:cs typeface="+mj-cs"/>
              </a:defRPr>
            </a:lvl1pPr>
          </a:lstStyle>
          <a:p>
            <a:pPr lvl="0" algn="r">
              <a:spcBef>
                <a:spcPts val="0"/>
              </a:spcBef>
            </a:pPr>
            <a:endParaRPr lang="en-AU" sz="1600" spc="0" dirty="0">
              <a:solidFill>
                <a:srgbClr val="02070E"/>
              </a:solidFill>
              <a:ea typeface="+mn-ea"/>
              <a:cs typeface="+mn-cs"/>
            </a:endParaRPr>
          </a:p>
          <a:p>
            <a:pPr lvl="0" algn="r">
              <a:spcBef>
                <a:spcPts val="0"/>
              </a:spcBef>
            </a:pPr>
            <a:r>
              <a:rPr lang="en-AU" sz="3000" spc="0" dirty="0">
                <a:solidFill>
                  <a:srgbClr val="02070E"/>
                </a:solidFill>
                <a:latin typeface="Calibri" panose="020F0502020204030204" pitchFamily="34" charset="0"/>
                <a:ea typeface="+mn-ea"/>
                <a:cs typeface="Calibri" panose="020F0502020204030204" pitchFamily="34" charset="0"/>
              </a:rPr>
              <a:t>Basis for </a:t>
            </a:r>
            <a:r>
              <a:rPr lang="en-AU" sz="3000" i="1" spc="0" dirty="0">
                <a:solidFill>
                  <a:srgbClr val="02070E"/>
                </a:solidFill>
                <a:latin typeface="Calibri" panose="020F0502020204030204" pitchFamily="34" charset="0"/>
                <a:ea typeface="+mn-ea"/>
                <a:cs typeface="Calibri" panose="020F0502020204030204" pitchFamily="34" charset="0"/>
              </a:rPr>
              <a:t>PharMIbridge </a:t>
            </a:r>
            <a:r>
              <a:rPr lang="en-AU" sz="3000" spc="0" dirty="0">
                <a:solidFill>
                  <a:srgbClr val="02070E"/>
                </a:solidFill>
                <a:latin typeface="Calibri" panose="020F0502020204030204" pitchFamily="34" charset="0"/>
                <a:ea typeface="+mn-ea"/>
                <a:cs typeface="Calibri" panose="020F0502020204030204" pitchFamily="34" charset="0"/>
              </a:rPr>
              <a:t>RCT</a:t>
            </a:r>
          </a:p>
        </p:txBody>
      </p:sp>
      <p:sp>
        <p:nvSpPr>
          <p:cNvPr id="8" name="TextBox 7">
            <a:extLst>
              <a:ext uri="{FF2B5EF4-FFF2-40B4-BE49-F238E27FC236}">
                <a16:creationId xmlns:a16="http://schemas.microsoft.com/office/drawing/2014/main" id="{7A10CFB0-A05C-034F-96FF-818276FB3D88}"/>
              </a:ext>
            </a:extLst>
          </p:cNvPr>
          <p:cNvSpPr txBox="1"/>
          <p:nvPr/>
        </p:nvSpPr>
        <p:spPr>
          <a:xfrm>
            <a:off x="365118" y="1574665"/>
            <a:ext cx="8395424" cy="4453014"/>
          </a:xfrm>
          <a:prstGeom prst="rect">
            <a:avLst/>
          </a:prstGeom>
          <a:noFill/>
        </p:spPr>
        <p:txBody>
          <a:bodyPr wrap="square" rtlCol="0">
            <a:spAutoFit/>
          </a:bodyPr>
          <a:lstStyle/>
          <a:p>
            <a:pPr marL="457200" indent="-457200">
              <a:lnSpc>
                <a:spcPct val="110000"/>
              </a:lnSpc>
              <a:spcBef>
                <a:spcPts val="400"/>
              </a:spcBef>
              <a:spcAft>
                <a:spcPts val="0"/>
              </a:spcAft>
              <a:buFont typeface="Arial" panose="020B0604020202020204" pitchFamily="34" charset="0"/>
              <a:buChar char="•"/>
              <a:defRPr/>
            </a:pPr>
            <a:r>
              <a:rPr lang="en-AU" sz="2400" dirty="0">
                <a:solidFill>
                  <a:sysClr val="windowText" lastClr="000000"/>
                </a:solidFill>
                <a:latin typeface="Calibri" panose="020F0502020204030204" pitchFamily="34" charset="0"/>
                <a:cs typeface="Calibri" panose="020F0502020204030204" pitchFamily="34" charset="0"/>
              </a:rPr>
              <a:t>Builds on the 5CPA Mental Health Project which piloted a person-centred, goal-oriented medication support service delivered in Australian community pharmacies for &gt;400 people living with depression and anxiety</a:t>
            </a:r>
            <a:endParaRPr lang="en-AU" sz="2400" baseline="30000" dirty="0">
              <a:solidFill>
                <a:sysClr val="windowText" lastClr="000000"/>
              </a:solidFill>
              <a:latin typeface="Calibri" panose="020F0502020204030204" pitchFamily="34" charset="0"/>
              <a:cs typeface="Calibri" panose="020F0502020204030204" pitchFamily="34" charset="0"/>
            </a:endParaRPr>
          </a:p>
          <a:p>
            <a:pPr marL="914400" lvl="1" indent="-457200">
              <a:lnSpc>
                <a:spcPct val="110000"/>
              </a:lnSpc>
              <a:spcBef>
                <a:spcPts val="400"/>
              </a:spcBef>
              <a:buFont typeface="System Font Regular"/>
              <a:buChar char="-"/>
              <a:defRPr/>
            </a:pPr>
            <a:r>
              <a:rPr lang="en-AU" sz="2000" i="1" dirty="0">
                <a:solidFill>
                  <a:sysClr val="windowText" lastClr="000000"/>
                </a:solidFill>
                <a:latin typeface="Calibri" panose="020F0502020204030204" pitchFamily="34" charset="0"/>
                <a:cs typeface="Calibri" panose="020F0502020204030204" pitchFamily="34" charset="0"/>
              </a:rPr>
              <a:t>significant improvements observed for all outcome measures, (e.g. medication adherence, treatment satisfaction) except physical health </a:t>
            </a:r>
            <a:r>
              <a:rPr lang="en-AU" sz="1400" baseline="30000" dirty="0">
                <a:solidFill>
                  <a:sysClr val="windowText" lastClr="000000"/>
                </a:solidFill>
                <a:latin typeface="Calibri" panose="020F0502020204030204" pitchFamily="34" charset="0"/>
                <a:cs typeface="Calibri" panose="020F0502020204030204" pitchFamily="34" charset="0"/>
              </a:rPr>
              <a:t>(4)</a:t>
            </a:r>
          </a:p>
          <a:p>
            <a:pPr marL="457200" indent="-457200">
              <a:lnSpc>
                <a:spcPct val="110000"/>
              </a:lnSpc>
              <a:spcBef>
                <a:spcPts val="600"/>
              </a:spcBef>
              <a:spcAft>
                <a:spcPts val="0"/>
              </a:spcAft>
              <a:buFont typeface="Arial" panose="020B0604020202020204" pitchFamily="34" charset="0"/>
              <a:buChar char="•"/>
              <a:defRPr/>
            </a:pPr>
            <a:r>
              <a:rPr lang="en-US" sz="2400" dirty="0">
                <a:solidFill>
                  <a:sysClr val="windowText" lastClr="000000"/>
                </a:solidFill>
                <a:latin typeface="Calibri" panose="020F0502020204030204" pitchFamily="34" charset="0"/>
                <a:cs typeface="Calibri" panose="020F0502020204030204" pitchFamily="34" charset="0"/>
              </a:rPr>
              <a:t>Stigma, lack of mental health training and confidence/skills in communicating with mental health consumers</a:t>
            </a:r>
            <a:r>
              <a:rPr lang="en-US" sz="2400" baseline="30000" dirty="0">
                <a:solidFill>
                  <a:sysClr val="windowText" lastClr="000000"/>
                </a:solidFill>
                <a:latin typeface="Calibri" panose="020F0502020204030204" pitchFamily="34" charset="0"/>
                <a:cs typeface="Calibri" panose="020F0502020204030204" pitchFamily="34" charset="0"/>
              </a:rPr>
              <a:t> </a:t>
            </a:r>
            <a:r>
              <a:rPr lang="en-US" sz="2400" dirty="0">
                <a:solidFill>
                  <a:sysClr val="windowText" lastClr="000000"/>
                </a:solidFill>
                <a:latin typeface="Calibri" panose="020F0502020204030204" pitchFamily="34" charset="0"/>
                <a:cs typeface="Calibri" panose="020F0502020204030204" pitchFamily="34" charset="0"/>
              </a:rPr>
              <a:t>are barriers to care</a:t>
            </a:r>
            <a:r>
              <a:rPr lang="en-US" sz="2200" dirty="0">
                <a:solidFill>
                  <a:sysClr val="windowText" lastClr="000000"/>
                </a:solidFill>
                <a:latin typeface="Calibri" panose="020F0502020204030204" pitchFamily="34" charset="0"/>
                <a:cs typeface="Calibri" panose="020F0502020204030204" pitchFamily="34" charset="0"/>
              </a:rPr>
              <a:t> </a:t>
            </a:r>
            <a:r>
              <a:rPr lang="en-US" sz="1400" baseline="30000" dirty="0">
                <a:solidFill>
                  <a:sysClr val="windowText" lastClr="000000"/>
                </a:solidFill>
                <a:latin typeface="Calibri" panose="020F0502020204030204" pitchFamily="34" charset="0"/>
                <a:cs typeface="Calibri" panose="020F0502020204030204" pitchFamily="34" charset="0"/>
              </a:rPr>
              <a:t>(5-6)</a:t>
            </a:r>
            <a:r>
              <a:rPr lang="en-US" sz="1400" dirty="0">
                <a:solidFill>
                  <a:sysClr val="windowText" lastClr="000000"/>
                </a:solidFill>
                <a:latin typeface="Calibri" panose="020F0502020204030204" pitchFamily="34" charset="0"/>
                <a:cs typeface="Calibri" panose="020F0502020204030204" pitchFamily="34" charset="0"/>
              </a:rPr>
              <a:t> </a:t>
            </a:r>
          </a:p>
          <a:p>
            <a:pPr marL="914400" lvl="1" indent="-457200">
              <a:lnSpc>
                <a:spcPct val="110000"/>
              </a:lnSpc>
              <a:spcBef>
                <a:spcPts val="400"/>
              </a:spcBef>
              <a:buFont typeface="System Font Regular"/>
              <a:buChar char="-"/>
              <a:defRPr/>
            </a:pPr>
            <a:r>
              <a:rPr lang="en-US" sz="2000" i="1" dirty="0">
                <a:solidFill>
                  <a:sysClr val="windowText" lastClr="000000"/>
                </a:solidFill>
                <a:latin typeface="Calibri" panose="020F0502020204030204" pitchFamily="34" charset="0"/>
                <a:cs typeface="Calibri" panose="020F0502020204030204" pitchFamily="34" charset="0"/>
              </a:rPr>
              <a:t>training to reduce stigma and improve confidence and skills are crucial to implement a new service for consumers living with SPMI</a:t>
            </a:r>
            <a:endParaRPr lang="en-US" sz="2000" dirty="0">
              <a:solidFill>
                <a:srgbClr val="02070E"/>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B344C7E-7CA8-5547-8101-CB6E95665E48}"/>
              </a:ext>
            </a:extLst>
          </p:cNvPr>
          <p:cNvSpPr txBox="1"/>
          <p:nvPr/>
        </p:nvSpPr>
        <p:spPr>
          <a:xfrm>
            <a:off x="756297" y="6083023"/>
            <a:ext cx="7905136" cy="430887"/>
          </a:xfrm>
          <a:prstGeom prst="rect">
            <a:avLst/>
          </a:prstGeom>
          <a:noFill/>
        </p:spPr>
        <p:txBody>
          <a:bodyPr wrap="square" rtlCol="0">
            <a:spAutoFit/>
          </a:bodyPr>
          <a:lstStyle/>
          <a:p>
            <a:pPr>
              <a:spcAft>
                <a:spcPts val="0"/>
              </a:spcAft>
            </a:pPr>
            <a:r>
              <a:rPr lang="en-AU" sz="1100" i="1" baseline="30000" dirty="0">
                <a:solidFill>
                  <a:srgbClr val="02050A"/>
                </a:solidFill>
                <a:latin typeface="Calibri" panose="020F0502020204030204" pitchFamily="34" charset="0"/>
                <a:ea typeface="Calibri" panose="020F0502020204030204" pitchFamily="34" charset="0"/>
                <a:cs typeface="Calibri" panose="020F0502020204030204" pitchFamily="34" charset="0"/>
              </a:rPr>
              <a:t>4 </a:t>
            </a:r>
            <a:r>
              <a:rPr lang="en-AU" sz="1100" i="1" dirty="0">
                <a:solidFill>
                  <a:srgbClr val="02050A"/>
                </a:solidFill>
                <a:latin typeface="Calibri" panose="020F0502020204030204" pitchFamily="34" charset="0"/>
                <a:ea typeface="Calibri" panose="020F0502020204030204" pitchFamily="34" charset="0"/>
                <a:cs typeface="Calibri" panose="020F0502020204030204" pitchFamily="34" charset="0"/>
              </a:rPr>
              <a:t>McMillan SS, Kelly F, </a:t>
            </a:r>
            <a:r>
              <a:rPr lang="en-AU" sz="1100" i="1" dirty="0" err="1">
                <a:solidFill>
                  <a:srgbClr val="02050A"/>
                </a:solidFill>
                <a:latin typeface="Calibri" panose="020F0502020204030204" pitchFamily="34" charset="0"/>
                <a:cs typeface="Calibri" panose="020F0502020204030204" pitchFamily="34" charset="0"/>
              </a:rPr>
              <a:t>Hattingh</a:t>
            </a:r>
            <a:r>
              <a:rPr lang="en-AU" sz="1100" i="1" dirty="0">
                <a:solidFill>
                  <a:srgbClr val="02050A"/>
                </a:solidFill>
                <a:latin typeface="Calibri" panose="020F0502020204030204" pitchFamily="34" charset="0"/>
                <a:cs typeface="Calibri" panose="020F0502020204030204" pitchFamily="34" charset="0"/>
              </a:rPr>
              <a:t> HL et al. J </a:t>
            </a:r>
            <a:r>
              <a:rPr lang="en-AU" sz="1100" i="1" dirty="0" err="1">
                <a:solidFill>
                  <a:srgbClr val="02050A"/>
                </a:solidFill>
                <a:latin typeface="Calibri" panose="020F0502020204030204" pitchFamily="34" charset="0"/>
                <a:cs typeface="Calibri" panose="020F0502020204030204" pitchFamily="34" charset="0"/>
              </a:rPr>
              <a:t>Ment</a:t>
            </a:r>
            <a:r>
              <a:rPr lang="en-AU" sz="1100" i="1" dirty="0">
                <a:solidFill>
                  <a:srgbClr val="02050A"/>
                </a:solidFill>
                <a:latin typeface="Calibri" panose="020F0502020204030204" pitchFamily="34" charset="0"/>
                <a:cs typeface="Calibri" panose="020F0502020204030204" pitchFamily="34" charset="0"/>
              </a:rPr>
              <a:t> Health 2018;27(2):164-173 </a:t>
            </a:r>
            <a:r>
              <a:rPr lang="en-AU" sz="1100" i="1" baseline="30000" dirty="0">
                <a:solidFill>
                  <a:srgbClr val="02050A"/>
                </a:solidFill>
                <a:latin typeface="Calibri" panose="020F0502020204030204" pitchFamily="34" charset="0"/>
                <a:cs typeface="Calibri" panose="020F0502020204030204" pitchFamily="34" charset="0"/>
              </a:rPr>
              <a:t>5 </a:t>
            </a:r>
            <a:r>
              <a:rPr lang="en-AU" sz="1100" i="1" dirty="0">
                <a:solidFill>
                  <a:srgbClr val="02050A"/>
                </a:solidFill>
                <a:latin typeface="Calibri" panose="020F0502020204030204" pitchFamily="34" charset="0"/>
                <a:cs typeface="Calibri" panose="020F0502020204030204" pitchFamily="34" charset="0"/>
              </a:rPr>
              <a:t>O</a:t>
            </a:r>
            <a:r>
              <a:rPr lang="en-US" sz="1100" i="1" dirty="0">
                <a:solidFill>
                  <a:srgbClr val="02050A"/>
                </a:solidFill>
                <a:latin typeface="Calibri" panose="020F0502020204030204" pitchFamily="34" charset="0"/>
                <a:cs typeface="Calibri" panose="020F0502020204030204" pitchFamily="34" charset="0"/>
              </a:rPr>
              <a:t>'Reilly C, Bell S, Kelly P, et al. Res Social Adm Pharm 2015;11(3):e101-e09. </a:t>
            </a:r>
            <a:r>
              <a:rPr lang="en-AU" sz="1100" i="1" baseline="30000" dirty="0">
                <a:solidFill>
                  <a:srgbClr val="02050A"/>
                </a:solidFill>
                <a:latin typeface="Calibri" panose="020F0502020204030204" pitchFamily="34" charset="0"/>
                <a:cs typeface="Calibri" panose="020F0502020204030204" pitchFamily="34" charset="0"/>
              </a:rPr>
              <a:t>6 </a:t>
            </a:r>
            <a:r>
              <a:rPr lang="en-AU" sz="1100" i="1" dirty="0">
                <a:solidFill>
                  <a:srgbClr val="02050A"/>
                </a:solidFill>
                <a:latin typeface="Calibri" panose="020F0502020204030204" pitchFamily="34" charset="0"/>
                <a:cs typeface="Calibri" panose="020F0502020204030204" pitchFamily="34" charset="0"/>
              </a:rPr>
              <a:t>Wheeler A, </a:t>
            </a:r>
            <a:r>
              <a:rPr lang="en-AU" sz="1100" i="1" dirty="0" err="1">
                <a:solidFill>
                  <a:srgbClr val="02050A"/>
                </a:solidFill>
                <a:latin typeface="Calibri" panose="020F0502020204030204" pitchFamily="34" charset="0"/>
                <a:cs typeface="Calibri" panose="020F0502020204030204" pitchFamily="34" charset="0"/>
              </a:rPr>
              <a:t>Mey</a:t>
            </a:r>
            <a:r>
              <a:rPr lang="en-AU" sz="1100" i="1" dirty="0">
                <a:solidFill>
                  <a:srgbClr val="02050A"/>
                </a:solidFill>
                <a:latin typeface="Calibri" panose="020F0502020204030204" pitchFamily="34" charset="0"/>
                <a:cs typeface="Calibri" panose="020F0502020204030204" pitchFamily="34" charset="0"/>
              </a:rPr>
              <a:t> A, Kelly F, et al. J Mental Health Training Educ </a:t>
            </a:r>
            <a:r>
              <a:rPr lang="en-AU" sz="1100" i="1" dirty="0" err="1">
                <a:solidFill>
                  <a:srgbClr val="02050A"/>
                </a:solidFill>
                <a:latin typeface="Calibri" panose="020F0502020204030204" pitchFamily="34" charset="0"/>
                <a:cs typeface="Calibri" panose="020F0502020204030204" pitchFamily="34" charset="0"/>
              </a:rPr>
              <a:t>Pract</a:t>
            </a:r>
            <a:r>
              <a:rPr lang="en-AU" sz="1100" i="1" dirty="0">
                <a:solidFill>
                  <a:srgbClr val="02050A"/>
                </a:solidFill>
                <a:latin typeface="Calibri" panose="020F0502020204030204" pitchFamily="34" charset="0"/>
                <a:cs typeface="Calibri" panose="020F0502020204030204" pitchFamily="34" charset="0"/>
              </a:rPr>
              <a:t> 2014;9(3)</a:t>
            </a:r>
          </a:p>
        </p:txBody>
      </p:sp>
    </p:spTree>
    <p:extLst>
      <p:ext uri="{BB962C8B-B14F-4D97-AF65-F5344CB8AC3E}">
        <p14:creationId xmlns:p14="http://schemas.microsoft.com/office/powerpoint/2010/main" val="141965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A1858C-9ED8-DB49-AEF7-66AFA287FF2C}"/>
              </a:ext>
            </a:extLst>
          </p:cNvPr>
          <p:cNvPicPr>
            <a:picLocks noChangeAspect="1"/>
          </p:cNvPicPr>
          <p:nvPr/>
        </p:nvPicPr>
        <p:blipFill>
          <a:blip r:embed="rId3"/>
          <a:stretch>
            <a:fillRect/>
          </a:stretch>
        </p:blipFill>
        <p:spPr>
          <a:xfrm>
            <a:off x="2626139" y="238395"/>
            <a:ext cx="6050271" cy="2493879"/>
          </a:xfrm>
          <a:prstGeom prst="rect">
            <a:avLst/>
          </a:prstGeom>
          <a:ln>
            <a:noFill/>
          </a:ln>
          <a:effectLst>
            <a:outerShdw blurRad="292100" dist="139700" dir="2700000" algn="tl" rotWithShape="0">
              <a:srgbClr val="333333">
                <a:alpha val="65000"/>
              </a:srgbClr>
            </a:outerShdw>
          </a:effectLst>
        </p:spPr>
      </p:pic>
      <p:pic>
        <p:nvPicPr>
          <p:cNvPr id="4" name="Picture 3" descr="A screenshot of a computer&#10;&#10;Description automatically generated with medium confidence">
            <a:extLst>
              <a:ext uri="{FF2B5EF4-FFF2-40B4-BE49-F238E27FC236}">
                <a16:creationId xmlns:a16="http://schemas.microsoft.com/office/drawing/2014/main" id="{74355EAA-702D-C640-9E0D-D9113AB9A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347" y="2643033"/>
            <a:ext cx="6060063" cy="3956928"/>
          </a:xfrm>
          <a:prstGeom prst="rect">
            <a:avLst/>
          </a:prstGeom>
        </p:spPr>
      </p:pic>
    </p:spTree>
    <p:extLst>
      <p:ext uri="{BB962C8B-B14F-4D97-AF65-F5344CB8AC3E}">
        <p14:creationId xmlns:p14="http://schemas.microsoft.com/office/powerpoint/2010/main" val="2241121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partment of Health Template_Standard">
  <a:themeElements>
    <a:clrScheme name="Department of Health">
      <a:dk1>
        <a:srgbClr val="153F7A"/>
      </a:dk1>
      <a:lt1>
        <a:sysClr val="window" lastClr="FFFFFF"/>
      </a:lt1>
      <a:dk2>
        <a:srgbClr val="3C3C3B"/>
      </a:dk2>
      <a:lt2>
        <a:srgbClr val="FFFFFF"/>
      </a:lt2>
      <a:accent1>
        <a:srgbClr val="102958"/>
      </a:accent1>
      <a:accent2>
        <a:srgbClr val="5B8A2C"/>
      </a:accent2>
      <a:accent3>
        <a:srgbClr val="C5B01C"/>
      </a:accent3>
      <a:accent4>
        <a:srgbClr val="B22525"/>
      </a:accent4>
      <a:accent5>
        <a:srgbClr val="631932"/>
      </a:accent5>
      <a:accent6>
        <a:srgbClr val="41206A"/>
      </a:accent6>
      <a:hlink>
        <a:srgbClr val="0033FF"/>
      </a:hlink>
      <a:folHlink>
        <a:srgbClr val="9900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partment of Health Template_Standard">
  <a:themeElements>
    <a:clrScheme name="Department of Health">
      <a:dk1>
        <a:srgbClr val="153F7A"/>
      </a:dk1>
      <a:lt1>
        <a:sysClr val="window" lastClr="FFFFFF"/>
      </a:lt1>
      <a:dk2>
        <a:srgbClr val="3C3C3B"/>
      </a:dk2>
      <a:lt2>
        <a:srgbClr val="FFFFFF"/>
      </a:lt2>
      <a:accent1>
        <a:srgbClr val="102958"/>
      </a:accent1>
      <a:accent2>
        <a:srgbClr val="5B8A2C"/>
      </a:accent2>
      <a:accent3>
        <a:srgbClr val="C5B01C"/>
      </a:accent3>
      <a:accent4>
        <a:srgbClr val="B22525"/>
      </a:accent4>
      <a:accent5>
        <a:srgbClr val="631932"/>
      </a:accent5>
      <a:accent6>
        <a:srgbClr val="41206A"/>
      </a:accent6>
      <a:hlink>
        <a:srgbClr val="0033FF"/>
      </a:hlink>
      <a:folHlink>
        <a:srgbClr val="9900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3_Department of Health Template_Standard">
  <a:themeElements>
    <a:clrScheme name="Department of Health">
      <a:dk1>
        <a:srgbClr val="153F7A"/>
      </a:dk1>
      <a:lt1>
        <a:sysClr val="window" lastClr="FFFFFF"/>
      </a:lt1>
      <a:dk2>
        <a:srgbClr val="3C3C3B"/>
      </a:dk2>
      <a:lt2>
        <a:srgbClr val="FFFFFF"/>
      </a:lt2>
      <a:accent1>
        <a:srgbClr val="102958"/>
      </a:accent1>
      <a:accent2>
        <a:srgbClr val="5B8A2C"/>
      </a:accent2>
      <a:accent3>
        <a:srgbClr val="C5B01C"/>
      </a:accent3>
      <a:accent4>
        <a:srgbClr val="B22525"/>
      </a:accent4>
      <a:accent5>
        <a:srgbClr val="631932"/>
      </a:accent5>
      <a:accent6>
        <a:srgbClr val="41206A"/>
      </a:accent6>
      <a:hlink>
        <a:srgbClr val="0033FF"/>
      </a:hlink>
      <a:folHlink>
        <a:srgbClr val="9900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8FFDFA75438C40A94FB737206C4077" ma:contentTypeVersion="16" ma:contentTypeDescription="Create a new document." ma:contentTypeScope="" ma:versionID="5e85848d3091fd420f3de4555674ff50">
  <xsd:schema xmlns:xsd="http://www.w3.org/2001/XMLSchema" xmlns:xs="http://www.w3.org/2001/XMLSchema" xmlns:p="http://schemas.microsoft.com/office/2006/metadata/properties" xmlns:ns1="http://schemas.microsoft.com/sharepoint/v3" xmlns:ns2="bacd1cd2-1dd3-4f11-98e6-3c5dee1c3255" xmlns:ns3="ed1d3e2d-87c7-4939-9711-09bec7f6d3be" targetNamespace="http://schemas.microsoft.com/office/2006/metadata/properties" ma:root="true" ma:fieldsID="9a47bfb8a1fb14cbc57863923a778501" ns1:_="" ns2:_="" ns3:_="">
    <xsd:import namespace="http://schemas.microsoft.com/sharepoint/v3"/>
    <xsd:import namespace="bacd1cd2-1dd3-4f11-98e6-3c5dee1c3255"/>
    <xsd:import namespace="ed1d3e2d-87c7-4939-9711-09bec7f6d3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1:_ip_UnifiedCompliancePolicyProperties" minOccurs="0"/>
                <xsd:element ref="ns1:_ip_UnifiedCompliancePolicyUIAction" minOccurs="0"/>
                <xsd:element ref="ns3:Date_x0020__x0026__x0020_Tim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cd1cd2-1dd3-4f11-98e6-3c5dee1c32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1d3e2d-87c7-4939-9711-09bec7f6d3b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_x0020__x0026__x0020_Time" ma:index="22" nillable="true" ma:displayName="Date &amp; Time" ma:format="DateOnly" ma:internalName="Date_x0020__x0026__x0020_Tim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ate_x0020__x0026__x0020_Time xmlns="ed1d3e2d-87c7-4939-9711-09bec7f6d3be" xsi:nil="true"/>
  </documentManagement>
</p:properties>
</file>

<file path=customXml/itemProps1.xml><?xml version="1.0" encoding="utf-8"?>
<ds:datastoreItem xmlns:ds="http://schemas.openxmlformats.org/officeDocument/2006/customXml" ds:itemID="{F0827D2A-E171-47BA-99E2-66C94A943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cd1cd2-1dd3-4f11-98e6-3c5dee1c3255"/>
    <ds:schemaRef ds:uri="ed1d3e2d-87c7-4939-9711-09bec7f6d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D091FF-57A2-41FF-8B95-638685D2D595}">
  <ds:schemaRefs>
    <ds:schemaRef ds:uri="http://schemas.microsoft.com/sharepoint/v3/contenttype/forms"/>
  </ds:schemaRefs>
</ds:datastoreItem>
</file>

<file path=customXml/itemProps3.xml><?xml version="1.0" encoding="utf-8"?>
<ds:datastoreItem xmlns:ds="http://schemas.openxmlformats.org/officeDocument/2006/customXml" ds:itemID="{94B64CD8-E594-4071-852A-F7A18C50FAEF}">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purl.org/dc/dcmitype/"/>
    <ds:schemaRef ds:uri="bacd1cd2-1dd3-4f11-98e6-3c5dee1c3255"/>
    <ds:schemaRef ds:uri="ed1d3e2d-87c7-4939-9711-09bec7f6d3be"/>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8612</TotalTime>
  <Words>1269</Words>
  <Application>Microsoft Office PowerPoint</Application>
  <PresentationFormat>On-screen Show (4:3)</PresentationFormat>
  <Paragraphs>154</Paragraphs>
  <Slides>16</Slides>
  <Notes>14</Notes>
  <HiddenSlides>0</HiddenSlides>
  <MMClips>0</MMClips>
  <ScaleCrop>false</ScaleCrop>
  <HeadingPairs>
    <vt:vector size="4" baseType="variant">
      <vt:variant>
        <vt:lpstr>Theme</vt:lpstr>
      </vt:variant>
      <vt:variant>
        <vt:i4>8</vt:i4>
      </vt:variant>
      <vt:variant>
        <vt:lpstr>Slide Titles</vt:lpstr>
      </vt:variant>
      <vt:variant>
        <vt:i4>16</vt:i4>
      </vt:variant>
    </vt:vector>
  </HeadingPairs>
  <TitlesOfParts>
    <vt:vector size="24" baseType="lpstr">
      <vt:lpstr>1_Department of Health Template_Standard</vt:lpstr>
      <vt:lpstr>2_Department of Health Template_Standard</vt:lpstr>
      <vt:lpstr>3_Department of Health Template_Standard</vt:lpstr>
      <vt:lpstr>3_Custom Design</vt:lpstr>
      <vt:lpstr>Custom Design</vt:lpstr>
      <vt:lpstr>4_Custom Design</vt:lpstr>
      <vt:lpstr>7_Custom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Collins</dc:creator>
  <cp:lastModifiedBy>Amanda Wheeler</cp:lastModifiedBy>
  <cp:revision>95</cp:revision>
  <dcterms:created xsi:type="dcterms:W3CDTF">2020-09-02T04:04:23Z</dcterms:created>
  <dcterms:modified xsi:type="dcterms:W3CDTF">2022-04-08T01:03:22Z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0x010100168FFDFA75438C40A94FB737206C4077</vt:lpwstr>
  </property>
</Properties>
</file>